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728" r:id="rId2"/>
    <p:sldId id="729" r:id="rId3"/>
    <p:sldId id="730" r:id="rId4"/>
    <p:sldId id="732" r:id="rId5"/>
    <p:sldId id="733" r:id="rId6"/>
    <p:sldId id="683" r:id="rId7"/>
    <p:sldId id="684" r:id="rId8"/>
    <p:sldId id="685" r:id="rId9"/>
    <p:sldId id="686" r:id="rId10"/>
    <p:sldId id="687" r:id="rId11"/>
    <p:sldId id="688" r:id="rId12"/>
    <p:sldId id="689" r:id="rId13"/>
    <p:sldId id="690" r:id="rId14"/>
    <p:sldId id="691" r:id="rId1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0576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23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ZAKAT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Approach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(IIUM-Continued)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986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705600" cy="2590800"/>
          </a:xfrm>
        </p:spPr>
        <p:txBody>
          <a:bodyPr/>
          <a:lstStyle/>
          <a:p>
            <a:pPr marL="0" indent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13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income accounting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Approach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Approach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Approach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Output Expenditure Analysis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075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Output Expenditure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Consumption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Multipliers in Islamic Economy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730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AGGREGATE OUTPUT - EXPENDITURE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recent years there have been numerous studies focusing on Islamic banking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financial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sector.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studies introduce instruments of fiscal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Zakat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 considering in the macroeconomic model to pursue the objectives of fiscal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Zangeneh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(1995) formulates a neoclassical macroeconomics model for an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free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economics system.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shows that saving and investment do not necessarily fall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Islamic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system,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economic system is viable and the model also provides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unique solutions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income, employment, and prices.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Metwally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(1983) finds that Zakat expenditure has the ability to increase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 aggregate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since the marginal propensity to consume of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payers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lower than that of Zakat recipients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989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AGGREGATE OUTPUT - EXPENDITURE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expenditure has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role in the national income determination; the higher the Zakat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expenditures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the increase in the equilibrium output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Tahir (1989)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in an Islamic macroeconomic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focusing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determination of aggregate output associated with the degree of inequalities in an Islamic economy.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finds that the aggregate output depends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autonomous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expenditures, income distribution, and Zakat flows.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(1997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advocates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Zakat-based tax structure as a means to stimulate growth, stabilize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promotes social cohesion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216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AGGREGATE OUTPUT - EXPENDITURE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lecture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divided into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groups: those who pay Zakat and those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receive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as transfer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payments.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lecture discusses equations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consumption, Zakat, and taxes and then derive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form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equation and the Zakat multipliers from which we infer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Zakat on national income determination and its efficacy 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stabilization policy.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4625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desired consumption of the group of individuals who pays Zakat, C1,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 =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C01 + c1( Y – Z - T)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0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c1 &lt; 1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c1 the marginal propensity to consume (MPC1), C01 is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autonomous consumption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is the national income, and T is taxes.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Z 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= disp. Inc.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deducting Zakat and tax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payments. We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expect c1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relatively low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recipients of Zakat is 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 = C0z+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0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marginal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propensity to consume of Zakat recipients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intercept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term, C0z, is the autonomous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 charitable contributions.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 =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Zakat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disbursed by the government.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assumed that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recipients do not have income and assets and therefore they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totally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dependent on the Zakat fund allocated to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25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Zakat recipients spend all the Zakat received for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consumption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purposes,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and therefore equation (6)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becomes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 = C0z+ ZE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the consumption function of the Zakat recipients as a horizontal line.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Zakat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identity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6c)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the consumption and saving of Zakat recipients respectively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total differential of (6c) and dividing both sides by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MPSz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marginal propensity to consume of the Zakat recipients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MPSz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marginal propensity to save.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56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MPSz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 then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 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Zakat recipients who may choose to save a portion of the Zakat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receive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 example of these individuals are the Zakat administrators.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propensity to consume of Zakat recipients as a group is less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one but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relatively higher than the marginal propensity to consume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payers.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92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MPSz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 then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 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Zakat recipients who may choose to save a portion of the Zakat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receive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an example of these individuals are the Zakat administrators.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marginal propensity to consume of Zakat recipients as a group is less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 one but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relatively higher than the marginal propensity to consume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payers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aggregate consumption, C,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	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C1 +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C01 + c1 ( Y – Z - T) + C0z+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C01 + c1( Y – Z - T) + C0z+ ZE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shall use consumption equation (3) in the subsequent analysis.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408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426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payable on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income,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wealth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(assets)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profits of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firms.</a:t>
            </a:r>
          </a:p>
          <a:p>
            <a:pPr marL="0" indent="0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from wages and salaries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 from individuals’ wages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salaries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</a:t>
            </a:r>
          </a:p>
          <a:p>
            <a:pPr marL="0" indent="0" algn="ctr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C0w - C0n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	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C0n is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is fixed and it is the minimum amount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that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must have in an Islamic State.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C0w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exemption given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payers to cover the basic needs, while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Zakat rate which is also fixed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586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Kahf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(1997: 20) suggests that these basic needs include food, shelter, clothing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medicine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(health-care), furniture, tools of craftsman, transportation, and books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students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scholar.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term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C0w - C0n ) is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zakatable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income.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certain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extent, the State can vary the Zakat collection by changing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exemption level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C0w, when the need arises.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cost of living is high due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inflation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during recession the State may decide to increase the exemption level.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income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wages and salaries.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12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7232</TotalTime>
  <Words>750</Words>
  <Application>Microsoft Office PowerPoint</Application>
  <PresentationFormat>On-screen Show (4:3)</PresentationFormat>
  <Paragraphs>92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MBF707: Monetary and Fiscal Framework in Islamic Finance </vt:lpstr>
      <vt:lpstr>Lecture 23  FISCAL POLICY AND ZAKAT Empirical Approach (IIUM-Continued)</vt:lpstr>
      <vt:lpstr>Review of the Last Lecture</vt:lpstr>
      <vt:lpstr>Topics Covered</vt:lpstr>
      <vt:lpstr>Topics to Cover</vt:lpstr>
      <vt:lpstr>THE AGGREGATE OUTPUT - EXPENDITURE ANALYSIS</vt:lpstr>
      <vt:lpstr>THE AGGREGATE OUTPUT - EXPENDITURE ANALYSIS</vt:lpstr>
      <vt:lpstr>THE AGGREGATE OUTPUT - EXPENDITURE ANALYSIS</vt:lpstr>
      <vt:lpstr>Aggregate Consumption</vt:lpstr>
      <vt:lpstr>Aggregate Consumption</vt:lpstr>
      <vt:lpstr>Aggregate Consumption</vt:lpstr>
      <vt:lpstr>Aggregate Consumption</vt:lpstr>
      <vt:lpstr>Aggregate Consumption</vt:lpstr>
      <vt:lpstr>Aggregate Consumption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693</cp:revision>
  <cp:lastPrinted>2013-04-30T04:29:25Z</cp:lastPrinted>
  <dcterms:created xsi:type="dcterms:W3CDTF">2012-07-18T13:07:28Z</dcterms:created>
  <dcterms:modified xsi:type="dcterms:W3CDTF">2014-07-18T03:08:20Z</dcterms:modified>
</cp:coreProperties>
</file>