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621" r:id="rId2"/>
    <p:sldId id="622" r:id="rId3"/>
    <p:sldId id="623" r:id="rId4"/>
    <p:sldId id="645" r:id="rId5"/>
    <p:sldId id="644" r:id="rId6"/>
    <p:sldId id="624" r:id="rId7"/>
    <p:sldId id="625" r:id="rId8"/>
    <p:sldId id="626" r:id="rId9"/>
    <p:sldId id="627" r:id="rId10"/>
    <p:sldId id="628" r:id="rId11"/>
    <p:sldId id="629" r:id="rId12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636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19 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FISCAL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POLICY: ISLAMIC VERSUS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491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81200"/>
            <a:ext cx="6705600" cy="2590800"/>
          </a:xfrm>
        </p:spPr>
        <p:txBody>
          <a:bodyPr/>
          <a:lstStyle/>
          <a:p>
            <a:pPr marL="0" indent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Review of the Last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43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Covered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of FP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Three Sector Model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 Function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23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Voluntary institutions, Private sector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sector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Equilibrium, stability and less consistency of growth.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819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to Cover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(ROLE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GOVERNMENT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ISLAM)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(IN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PERSPECTIVE)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KEYNESIAN TEORY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PERSPECTIVE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PERIOD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854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 is a policy to change tax and government spending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economic stabilization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purpose of fiscal policy are to: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a)	achieve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growth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 		inflation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	achieve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equality in income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distribution in order to reduce gap 		between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poor people.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5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Introduction- Types of FP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stabilizers</a:t>
            </a:r>
          </a:p>
          <a:p>
            <a:pPr marL="514350" indent="119063"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&amp; Proportional Taxes</a:t>
            </a:r>
          </a:p>
          <a:p>
            <a:pPr marL="514350" indent="119063"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Price Ceiling &amp; Price Flooring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Discretionary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</a:p>
          <a:p>
            <a:pPr marL="514350" indent="119063"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Contractionary Fiscal Policy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119063">
              <a:buAutoNum type="alphaLcParenR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Expansionary Fiscal Policy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211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Introduction- Types of FP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approaches to analyze fiscal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policy: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First-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economics law governing the economy in which these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 policies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made and pursued. 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in two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ways: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An economy governed by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principles.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An economy governed by civil or western law while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some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aspects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principles are observed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selected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activities.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approach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been a natural choice.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Second-much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research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investigation as it means extracting information and knowledge from real economic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Pakistan &amp; Malaysia, governments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power to control zakat collection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disbursement; In Malaysia government also controls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waqaf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faraid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management.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717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Beginning of FP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economy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economic theory has always claimed that the economy is always at full-employment.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Guarantee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that, all output produced by firms will be taken up by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consumers on the principles that,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supply creates its own demand.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short-run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temporary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disequilibrium in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capital, labor and product market, but in long run the economy is always in equilibrium or full employment.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is therefore perfect and there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no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government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interfere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economy.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economy was proven wrong as the US economy got into the Great Depression in the 1930’s.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was huge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amount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unemployment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business shut downs and bank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failures.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clearly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shows that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something went wrong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market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735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Beginning of FP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Keynesian economics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criticizing the classical economist,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J.M Keynes (1936)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says that there is not enough demand in the market.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explanation of short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run, it is the demand for goods and services  that will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of GDP, rather than the supply of factor inputs.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 Depression was a result of low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spending by consumer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spendings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were not enough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bring back the economy to full employment. The only way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raise demand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GDP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spending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91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6890</TotalTime>
  <Words>425</Words>
  <Application>Microsoft Office PowerPoint</Application>
  <PresentationFormat>On-screen Show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MBF707: Monetary and Fiscal Framework in Islamic Finance </vt:lpstr>
      <vt:lpstr>Lecture 19   FISCAL POLICY: ISLAMIC VERSUS CONVENTIONAL</vt:lpstr>
      <vt:lpstr>Review of the Last Lecture</vt:lpstr>
      <vt:lpstr>Topics Covered</vt:lpstr>
      <vt:lpstr>CONCLUSION</vt:lpstr>
      <vt:lpstr>Topics to Cover</vt:lpstr>
      <vt:lpstr>Introduction</vt:lpstr>
      <vt:lpstr>Introduction- Types of FP</vt:lpstr>
      <vt:lpstr>Introduction- Types of FP</vt:lpstr>
      <vt:lpstr>The Beginning of FP</vt:lpstr>
      <vt:lpstr>The Beginning of FP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577</cp:revision>
  <cp:lastPrinted>2013-04-30T04:29:25Z</cp:lastPrinted>
  <dcterms:created xsi:type="dcterms:W3CDTF">2012-07-18T13:07:28Z</dcterms:created>
  <dcterms:modified xsi:type="dcterms:W3CDTF">2014-07-16T03:19:43Z</dcterms:modified>
</cp:coreProperties>
</file>