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17" r:id="rId2"/>
    <p:sldId id="518" r:id="rId3"/>
    <p:sldId id="519" r:id="rId4"/>
    <p:sldId id="520" r:id="rId5"/>
    <p:sldId id="521" r:id="rId6"/>
    <p:sldId id="522" r:id="rId7"/>
    <p:sldId id="523" r:id="rId8"/>
    <p:sldId id="524" r:id="rId9"/>
    <p:sldId id="525" r:id="rId10"/>
    <p:sldId id="526" r:id="rId11"/>
    <p:sldId id="529" r:id="rId12"/>
    <p:sldId id="555" r:id="rId13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25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846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13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Salam &amp; </a:t>
            </a:r>
            <a:r>
              <a:rPr lang="en-US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4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705600" cy="2590800"/>
          </a:xfrm>
        </p:spPr>
        <p:txBody>
          <a:bodyPr/>
          <a:lstStyle/>
          <a:p>
            <a:pPr marL="0" indent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68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of Discussion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Basic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Rules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318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Salam is a sale whereby the seller undertakes to supply some specific goods to the buyer at a future date in exchange of an advanced price fully paid at spot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buyer is called “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rabb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-us-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the seller is “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muslam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ilaih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the cash price is “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ra’s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and the purchased commodity is termed as “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muslam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good option for agricultural products sale.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984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of Salam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price should be paid to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seller at the time of effecting the sale. </a:t>
            </a:r>
            <a:endParaRPr lang="en-US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quantity of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commodities should be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specified exactly.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apply to the commodity, supply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which is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details of the products must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expressly mentioned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Quantity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commodity is agreed upon in unequivocal terms. </a:t>
            </a:r>
            <a:endParaRPr lang="en-US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exact date and place of delivery must be specified in the contract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Salam cannot be effected in respect of things which must be delivered at spot. For example, gold purchased in exchange of silver.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47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Salam as Mode of Financing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basically a mode of financing for small farmers and traders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financial institutions dealing in money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to Islamic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Shari‘ah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these institutions want to earn a halal profit, they shall have to deal in commodities in one way or the other, because no profit is allowed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Shari‘ah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advancing loans only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institutions may sell it through a parallel contract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same date of delivery.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902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Rules of Parallel Salam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buying and the selling contracts of the financial institutions should be independent of each other.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Buying–back contract is not allowed.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894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order manufacturing of a specific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commodity for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purchaser for which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necessary for the validity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the price is fixed with the consent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two parties.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manufacturer has started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contract cannot be cancelled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unilaterally.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161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&amp;Salam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 of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is always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item which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needs manufacturing, while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effected on any thing, no matter whether it needs manufacturing or not.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necessary for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the price is paid in full in advance, while it is not necessary in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of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once effected, cannot be cancelled unilaterally, while the contract of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can be cancelled before the manufacturer starts the work.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of delivery is an essential part of the sale in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while it is not necessary in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that the time of delivery is 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40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Ijarah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material is provided by the customer, and the manufacturer is required to use his labor and skill only, the transaction is not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’. In this case it will be a transaction of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ijarah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whereby the services of a person are hired for a specified fee paid to him</a:t>
            </a: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manufacturing, the product can be or cannot be accepted if not in conformity with specified features.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78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500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5950</TotalTime>
  <Words>590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MBF707: Monetary and Fiscal Framework in Islamic Finance </vt:lpstr>
      <vt:lpstr>Lecture 13  Salam &amp; Istisna </vt:lpstr>
      <vt:lpstr>Review of the Last Lecture</vt:lpstr>
      <vt:lpstr>Topics of Discussion</vt:lpstr>
      <vt:lpstr>Salam</vt:lpstr>
      <vt:lpstr>Conditions of Salam</vt:lpstr>
      <vt:lpstr>Salam as Mode of Financing </vt:lpstr>
      <vt:lpstr>Some Rules of Parallel Salam</vt:lpstr>
      <vt:lpstr>Istisna</vt:lpstr>
      <vt:lpstr>Difference Between Istisna &amp;Salam</vt:lpstr>
      <vt:lpstr>Difference Between Istisna &amp; Ijarah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</dc:title>
  <dc:creator>siddiqui</dc:creator>
  <cp:lastModifiedBy>NTS</cp:lastModifiedBy>
  <cp:revision>450</cp:revision>
  <cp:lastPrinted>2013-04-30T04:29:25Z</cp:lastPrinted>
  <dcterms:created xsi:type="dcterms:W3CDTF">2012-07-18T13:07:28Z</dcterms:created>
  <dcterms:modified xsi:type="dcterms:W3CDTF">2014-07-12T02:12:17Z</dcterms:modified>
</cp:coreProperties>
</file>