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4DF5-3895-4B7A-A69F-884B6D52D19E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794D-5D7B-4DAD-B5DD-CCB52F1A3D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4DF5-3895-4B7A-A69F-884B6D52D19E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794D-5D7B-4DAD-B5DD-CCB52F1A3D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4DF5-3895-4B7A-A69F-884B6D52D19E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794D-5D7B-4DAD-B5DD-CCB52F1A3D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4DF5-3895-4B7A-A69F-884B6D52D19E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794D-5D7B-4DAD-B5DD-CCB52F1A3D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4DF5-3895-4B7A-A69F-884B6D52D19E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794D-5D7B-4DAD-B5DD-CCB52F1A3D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4DF5-3895-4B7A-A69F-884B6D52D19E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794D-5D7B-4DAD-B5DD-CCB52F1A3D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4DF5-3895-4B7A-A69F-884B6D52D19E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794D-5D7B-4DAD-B5DD-CCB52F1A3D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4DF5-3895-4B7A-A69F-884B6D52D19E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794D-5D7B-4DAD-B5DD-CCB52F1A3D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4DF5-3895-4B7A-A69F-884B6D52D19E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794D-5D7B-4DAD-B5DD-CCB52F1A3D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4DF5-3895-4B7A-A69F-884B6D52D19E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794D-5D7B-4DAD-B5DD-CCB52F1A3D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4DF5-3895-4B7A-A69F-884B6D52D19E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5794D-5D7B-4DAD-B5DD-CCB52F1A3D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54DF5-3895-4B7A-A69F-884B6D52D19E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5794D-5D7B-4DAD-B5DD-CCB52F1A3D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 Lecture 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 Lecture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Q:1 Please tell me 5 types of banking?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 Lecture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is Branch banking?</a:t>
            </a:r>
          </a:p>
          <a:p>
            <a:endParaRPr lang="en-US" dirty="0" smtClean="0"/>
          </a:p>
          <a:p>
            <a:r>
              <a:rPr lang="en-US" dirty="0" smtClean="0"/>
              <a:t>What is Group Banking?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 Lecture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is Universal banking?</a:t>
            </a:r>
          </a:p>
          <a:p>
            <a:endParaRPr lang="en-US" dirty="0" smtClean="0"/>
          </a:p>
          <a:p>
            <a:r>
              <a:rPr lang="en-US" dirty="0" smtClean="0"/>
              <a:t>What is virtual banking?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6000" dirty="0" smtClean="0"/>
              <a:t>Commercial Banking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Commercial banking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400" b="1" dirty="0" smtClean="0"/>
              <a:t>Structure of Commercial Banking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Commercial banking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commercial banking structure in Pakistan consists of;</a:t>
            </a:r>
          </a:p>
          <a:p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Scheduled banks</a:t>
            </a:r>
          </a:p>
          <a:p>
            <a:pPr marL="514350" indent="-514350"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2. Unscheduled banks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Commercial banking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Commercial banking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u="sng" dirty="0" smtClean="0"/>
          </a:p>
          <a:p>
            <a:endParaRPr lang="en-US" b="1" u="sng" dirty="0" smtClean="0"/>
          </a:p>
          <a:p>
            <a:r>
              <a:rPr lang="en-US" sz="4400" b="1" dirty="0" smtClean="0"/>
              <a:t>Functions of Commercial banks</a:t>
            </a:r>
            <a:endParaRPr lang="en-US" b="1" u="sng" dirty="0" smtClean="0"/>
          </a:p>
          <a:p>
            <a:pPr>
              <a:buNone/>
            </a:pPr>
            <a:endParaRPr lang="en-US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Commercial banking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The functions of commercial banks are of three types;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Primary functions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Secondary functions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General utility functions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Commercial banking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The Primary functions include;</a:t>
            </a:r>
          </a:p>
          <a:p>
            <a:pPr>
              <a:buNone/>
            </a:pPr>
            <a:r>
              <a:rPr lang="en-US" dirty="0" smtClean="0"/>
              <a:t>1. Acceptance of deposits</a:t>
            </a:r>
          </a:p>
          <a:p>
            <a:r>
              <a:rPr lang="en-US" dirty="0" smtClean="0"/>
              <a:t>Types of deposits</a:t>
            </a:r>
          </a:p>
          <a:p>
            <a:pPr>
              <a:buNone/>
            </a:pPr>
            <a:r>
              <a:rPr lang="en-US" dirty="0" smtClean="0"/>
              <a:t>    a) Fixed deposit account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 b) Demand deposits ( Saving account, Current account)</a:t>
            </a:r>
          </a:p>
          <a:p>
            <a:pPr>
              <a:buNone/>
            </a:pPr>
            <a:r>
              <a:rPr lang="en-US" dirty="0" smtClean="0"/>
              <a:t>2. Granting loans and advances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Commercial banking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The Primary functions include;</a:t>
            </a:r>
          </a:p>
          <a:p>
            <a:pPr>
              <a:buNone/>
            </a:pPr>
            <a:r>
              <a:rPr lang="en-US" dirty="0" smtClean="0"/>
              <a:t>3. Cash credit account.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4. Overdraft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5. Bill discounting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6. Term loan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Commercial banking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The Primary functions include;</a:t>
            </a:r>
          </a:p>
          <a:p>
            <a:pPr>
              <a:buNone/>
            </a:pPr>
            <a:r>
              <a:rPr lang="en-US" dirty="0" smtClean="0"/>
              <a:t>3. Cash credit account.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4. Overdraft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5. Bill discounting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6. Term loan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Commercial banking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The Primary functions include;</a:t>
            </a:r>
          </a:p>
          <a:p>
            <a:pPr>
              <a:buNone/>
            </a:pPr>
            <a:r>
              <a:rPr lang="en-US" dirty="0" smtClean="0"/>
              <a:t>3. Cash credit account.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4. Overdraft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5. Bill discounting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6. Term loan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Commercial banking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In addition to the primary functions of accepting deposits and lending money, banks perform a number of other functions, which are called </a:t>
            </a:r>
            <a:r>
              <a:rPr lang="en-US" b="1" u="sng" dirty="0" smtClean="0"/>
              <a:t>secondary functions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Commercial banking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The Secondary functions include:</a:t>
            </a:r>
          </a:p>
          <a:p>
            <a:r>
              <a:rPr lang="en-US" dirty="0" smtClean="0"/>
              <a:t>Agency Services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Collections and payments of </a:t>
            </a:r>
            <a:r>
              <a:rPr lang="en-US" dirty="0" err="1" smtClean="0"/>
              <a:t>cheques</a:t>
            </a:r>
            <a:r>
              <a:rPr lang="en-US" dirty="0" smtClean="0"/>
              <a:t> and bills on behalf of customers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Collection of dividends, interest, rent etc on behalf of customers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Purchase and sale of shares and securities on behalf of customers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Commercial banking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General Utility Services</a:t>
            </a:r>
          </a:p>
          <a:p>
            <a:pPr>
              <a:buNone/>
            </a:pPr>
            <a:endParaRPr lang="en-US" b="1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Payment of pension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Issuing letter of credit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Demand draft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293</Words>
  <Application>Microsoft Office PowerPoint</Application>
  <PresentationFormat>On-screen Show (4:3)</PresentationFormat>
  <Paragraphs>91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Revise Lecture 5</vt:lpstr>
      <vt:lpstr>Revise Lecture 5</vt:lpstr>
      <vt:lpstr>Revise Lecture 5</vt:lpstr>
      <vt:lpstr>Revise Lecture 5</vt:lpstr>
      <vt:lpstr>Lecture 6</vt:lpstr>
      <vt:lpstr>Commercial banking</vt:lpstr>
      <vt:lpstr>Commercial banking</vt:lpstr>
      <vt:lpstr>Commercial banking</vt:lpstr>
      <vt:lpstr>Commercial banking</vt:lpstr>
      <vt:lpstr>Commercial banking</vt:lpstr>
      <vt:lpstr>Commercial banking</vt:lpstr>
      <vt:lpstr>Commercial banking</vt:lpstr>
      <vt:lpstr>Commercial banking</vt:lpstr>
      <vt:lpstr>Commercial banking</vt:lpstr>
      <vt:lpstr>Commercial banking</vt:lpstr>
      <vt:lpstr>Commercial banking</vt:lpstr>
      <vt:lpstr>Commercial banking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Revise Lecture 5</dc:title>
  <dc:creator>CCCF10</dc:creator>
  <cp:lastModifiedBy>Administrator</cp:lastModifiedBy>
  <cp:revision>7</cp:revision>
  <dcterms:created xsi:type="dcterms:W3CDTF">2014-07-14T04:09:20Z</dcterms:created>
  <dcterms:modified xsi:type="dcterms:W3CDTF">2014-07-14T08:13:31Z</dcterms:modified>
</cp:coreProperties>
</file>