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2" r:id="rId4"/>
    <p:sldId id="283" r:id="rId5"/>
    <p:sldId id="284" r:id="rId6"/>
    <p:sldId id="275" r:id="rId7"/>
    <p:sldId id="258" r:id="rId8"/>
    <p:sldId id="259" r:id="rId9"/>
    <p:sldId id="276" r:id="rId10"/>
    <p:sldId id="260" r:id="rId11"/>
    <p:sldId id="261" r:id="rId12"/>
    <p:sldId id="262" r:id="rId13"/>
    <p:sldId id="277" r:id="rId14"/>
    <p:sldId id="263" r:id="rId15"/>
    <p:sldId id="264" r:id="rId16"/>
    <p:sldId id="265" r:id="rId17"/>
    <p:sldId id="266" r:id="rId18"/>
    <p:sldId id="278" r:id="rId19"/>
    <p:sldId id="267" r:id="rId20"/>
    <p:sldId id="279" r:id="rId21"/>
    <p:sldId id="268" r:id="rId22"/>
    <p:sldId id="280" r:id="rId23"/>
    <p:sldId id="269" r:id="rId24"/>
    <p:sldId id="270" r:id="rId25"/>
    <p:sldId id="281" r:id="rId26"/>
    <p:sldId id="271" r:id="rId27"/>
    <p:sldId id="272" r:id="rId28"/>
    <p:sldId id="273" r:id="rId29"/>
    <p:sldId id="27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BE5-042B-4C29-A769-5AA396AC17F0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785D-BFAB-4A73-A31D-3CD5127352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BE5-042B-4C29-A769-5AA396AC17F0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785D-BFAB-4A73-A31D-3CD5127352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BE5-042B-4C29-A769-5AA396AC17F0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785D-BFAB-4A73-A31D-3CD5127352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BE5-042B-4C29-A769-5AA396AC17F0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785D-BFAB-4A73-A31D-3CD5127352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BE5-042B-4C29-A769-5AA396AC17F0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785D-BFAB-4A73-A31D-3CD5127352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BE5-042B-4C29-A769-5AA396AC17F0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785D-BFAB-4A73-A31D-3CD5127352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BE5-042B-4C29-A769-5AA396AC17F0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785D-BFAB-4A73-A31D-3CD5127352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BE5-042B-4C29-A769-5AA396AC17F0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785D-BFAB-4A73-A31D-3CD5127352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BE5-042B-4C29-A769-5AA396AC17F0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785D-BFAB-4A73-A31D-3CD5127352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BE5-042B-4C29-A769-5AA396AC17F0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785D-BFAB-4A73-A31D-3CD5127352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BE5-042B-4C29-A769-5AA396AC17F0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6785D-BFAB-4A73-A31D-3CD5127352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26BE5-042B-4C29-A769-5AA396AC17F0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6785D-BFAB-4A73-A31D-3CD51273527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Lecture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History of Pakistan banking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Introduction to banking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Lecture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Q1: What are the types of bank accounts?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Q2: What are the types of negotiable instruments?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Lecture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US" dirty="0" smtClean="0"/>
              <a:t>A:1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Saving account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Current account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Fixed deposit account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Lecture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A:2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Promissory note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Bill of exchange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Cheque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sz="6000" dirty="0" smtClean="0"/>
              <a:t>       Types of Banks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banks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various types of banks which operate in our country to meet the financial requirements of different categories of people engaged in agricultural, business, profession, etc. </a:t>
            </a:r>
          </a:p>
          <a:p>
            <a:r>
              <a:rPr lang="en-US" dirty="0" smtClean="0"/>
              <a:t>The banking institution in Pakistan may be divided into various types on the basis of their functions.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banks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Central bank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Commercial banks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Development banks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Co-operative banks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Specialized banks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6000" dirty="0" smtClean="0"/>
              <a:t>        Central Bank</a:t>
            </a:r>
          </a:p>
          <a:p>
            <a:endParaRPr lang="en-US" sz="6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bank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bank which is entrusted with the functions of guiding and regulating the banking system of a country is known as its </a:t>
            </a:r>
            <a:r>
              <a:rPr lang="en-US" dirty="0"/>
              <a:t>C</a:t>
            </a:r>
            <a:r>
              <a:rPr lang="en-US" dirty="0" smtClean="0"/>
              <a:t>entral </a:t>
            </a:r>
            <a:r>
              <a:rPr lang="en-US" dirty="0"/>
              <a:t>B</a:t>
            </a:r>
            <a:r>
              <a:rPr lang="en-US" dirty="0" smtClean="0"/>
              <a:t>ank.</a:t>
            </a:r>
          </a:p>
          <a:p>
            <a:endParaRPr lang="en-US" dirty="0"/>
          </a:p>
          <a:p>
            <a:r>
              <a:rPr lang="en-US" dirty="0" smtClean="0"/>
              <a:t>Such a bank does not deal with the general public. It acts essentially as Government’s banker, maintains deposit accounts of all other banks and advances money to other banks when needed.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bank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provides guidelines to other banks whenever they face any problem. It is therefore known as the banker’s bank. </a:t>
            </a:r>
          </a:p>
          <a:p>
            <a:endParaRPr lang="en-US" dirty="0"/>
          </a:p>
          <a:p>
            <a:r>
              <a:rPr lang="en-US" dirty="0" smtClean="0"/>
              <a:t>State bank of Pakistan SBP is the central bank of our country.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bank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It advises the government on monetary and credit policies and decides on the interest rates for bank deposits and bank loans. </a:t>
            </a:r>
          </a:p>
          <a:p>
            <a:endParaRPr lang="en-US" dirty="0"/>
          </a:p>
          <a:p>
            <a:r>
              <a:rPr lang="en-US" dirty="0" smtClean="0"/>
              <a:t>In addition, it also determined the foreign exchange rates.</a:t>
            </a:r>
          </a:p>
          <a:p>
            <a:r>
              <a:rPr lang="en-US" dirty="0" smtClean="0"/>
              <a:t>Another important functions of the Central bank is issuance of currency notes and regulations of their circulation in the country by different methods.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6000" dirty="0" smtClean="0"/>
              <a:t>Commercial Banks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Commercial banks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Commercials banks are banking institutions that accept deposits and grant short-term loans and advances to their customers. </a:t>
            </a:r>
          </a:p>
          <a:p>
            <a:endParaRPr lang="en-US" dirty="0"/>
          </a:p>
          <a:p>
            <a:r>
              <a:rPr lang="en-US" dirty="0" smtClean="0"/>
              <a:t>It also give medium and long-term loan to business enterprise.</a:t>
            </a:r>
          </a:p>
          <a:p>
            <a:endParaRPr lang="en-US" dirty="0"/>
          </a:p>
          <a:p>
            <a:r>
              <a:rPr lang="en-US" dirty="0" smtClean="0"/>
              <a:t>Nowadays, some of the commercial banks are also providing housing loans </a:t>
            </a:r>
            <a:r>
              <a:rPr lang="en-US" smtClean="0"/>
              <a:t>to individuals.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Commercial banks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Commercial banks are of three types: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Public sector banks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Private sector banks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Foreign banks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Commercial banks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Public Sector Banks:</a:t>
            </a:r>
          </a:p>
          <a:p>
            <a:endParaRPr lang="en-US" dirty="0" smtClean="0"/>
          </a:p>
          <a:p>
            <a:r>
              <a:rPr lang="en-US" dirty="0" smtClean="0"/>
              <a:t>These are banks where majority of stake is held by the Government of Pakistan or SBP.</a:t>
            </a:r>
          </a:p>
          <a:p>
            <a:r>
              <a:rPr lang="en-US" dirty="0" smtClean="0"/>
              <a:t>Examples are, National bank of Pakistan, UBL, HBL, ABL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Commercial banks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Private Sector Banks:</a:t>
            </a:r>
          </a:p>
          <a:p>
            <a:endParaRPr lang="en-US" dirty="0" smtClean="0"/>
          </a:p>
          <a:p>
            <a:r>
              <a:rPr lang="en-US" dirty="0" smtClean="0"/>
              <a:t>In this type of banks the majority of their share capital is held by private individuals. These banks are registered as companies with limited liability.</a:t>
            </a:r>
          </a:p>
          <a:p>
            <a:r>
              <a:rPr lang="en-US" dirty="0" smtClean="0"/>
              <a:t>Examples are, Bank </a:t>
            </a:r>
            <a:r>
              <a:rPr lang="en-US" dirty="0" err="1" smtClean="0"/>
              <a:t>Alfalah</a:t>
            </a:r>
            <a:r>
              <a:rPr lang="en-US" dirty="0" smtClean="0"/>
              <a:t>, </a:t>
            </a:r>
            <a:r>
              <a:rPr lang="en-US" dirty="0" err="1" smtClean="0"/>
              <a:t>Meezan</a:t>
            </a:r>
            <a:r>
              <a:rPr lang="en-US" dirty="0" smtClean="0"/>
              <a:t> bank, Silk bank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6000" dirty="0" smtClean="0"/>
              <a:t>      Foreign Banks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Commercial banks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b="1" u="sng" dirty="0" smtClean="0"/>
              <a:t>Foreign Banks:</a:t>
            </a:r>
          </a:p>
          <a:p>
            <a:endParaRPr lang="en-US" dirty="0" smtClean="0"/>
          </a:p>
          <a:p>
            <a:r>
              <a:rPr lang="en-US" dirty="0" smtClean="0"/>
              <a:t>These are registered banks with their headquarters in a foreign country but operate their branches in our country.</a:t>
            </a:r>
          </a:p>
          <a:p>
            <a:r>
              <a:rPr lang="en-US" dirty="0" smtClean="0"/>
              <a:t>Example, Hong Kong and Shanghai Banking Corporation (HSBC), Citibank, American Express Bank, Standard &amp; Chartered Bank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6000" dirty="0" smtClean="0"/>
              <a:t>    Development Banks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Banks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Business often requires medium and long-term capital for the purchase of machinery, for and equipment, for using latest technology or for expansion and modernization.</a:t>
            </a:r>
          </a:p>
          <a:p>
            <a:r>
              <a:rPr lang="en-US" dirty="0" smtClean="0"/>
              <a:t>Such financial assistance is provided by developments banks.</a:t>
            </a:r>
          </a:p>
          <a:p>
            <a:r>
              <a:rPr lang="en-US" dirty="0" smtClean="0"/>
              <a:t>Examples are, Small business finance corporation (now SME), PICC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6000" dirty="0" smtClean="0"/>
              <a:t>    Co-operative Banks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Co-operative Banks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People who come together to jointly serve their common interest often form a cooperative society under the cooperative societies Act. </a:t>
            </a:r>
          </a:p>
          <a:p>
            <a:r>
              <a:rPr lang="en-US" dirty="0" smtClean="0"/>
              <a:t>When a cooperative society engages itself in banking business, it is called a cooperative bank.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Co-operative Banks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Any cooperative bank as a society is to function under the overall supervision of the Registrar, cooperative societies of the state.</a:t>
            </a:r>
          </a:p>
          <a:p>
            <a:pPr>
              <a:buNone/>
            </a:pPr>
            <a:r>
              <a:rPr lang="en-US" dirty="0" smtClean="0"/>
              <a:t>There are two types of cooperative banks operating in our country.</a:t>
            </a:r>
          </a:p>
          <a:p>
            <a:r>
              <a:rPr lang="en-US" dirty="0" smtClean="0"/>
              <a:t>The provincial cooperative banks in all provinces</a:t>
            </a:r>
          </a:p>
          <a:p>
            <a:r>
              <a:rPr lang="en-US" dirty="0" smtClean="0"/>
              <a:t>The central cooperative bank – Federal bank for cooperative Islamabad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6000" dirty="0" smtClean="0"/>
              <a:t>    Specialized Banks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Specialized banks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specialized banks engage themselves in some specific area or activity. They cater to the requirements and provide overall support for setting up business.</a:t>
            </a:r>
          </a:p>
          <a:p>
            <a:endParaRPr lang="en-US" dirty="0" smtClean="0"/>
          </a:p>
          <a:p>
            <a:r>
              <a:rPr lang="en-US" dirty="0" smtClean="0"/>
              <a:t>Examples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Specialized banks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u="sng" dirty="0" smtClean="0"/>
              <a:t>Industrial Development Bank of Pakistan IDBP</a:t>
            </a:r>
          </a:p>
          <a:p>
            <a:r>
              <a:rPr lang="en-US" dirty="0" smtClean="0"/>
              <a:t>It provides loan on easy term to establish a large- scale business unit or industry. </a:t>
            </a:r>
          </a:p>
          <a:p>
            <a:r>
              <a:rPr lang="en-US" dirty="0" smtClean="0"/>
              <a:t>It also finance modernization of large-scale industrial units, use of new technology and market activities.</a:t>
            </a:r>
          </a:p>
          <a:p>
            <a:r>
              <a:rPr lang="en-US" dirty="0" smtClean="0"/>
              <a:t>Its aim and focus is to promote, finance and develop large-scale industries.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Specialized banks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Agriculture Development Bank of Pakistan ADBP</a:t>
            </a:r>
          </a:p>
          <a:p>
            <a:r>
              <a:rPr lang="en-US" dirty="0" smtClean="0"/>
              <a:t>It is a central or apex institution for financing agricultural and rural sectors.</a:t>
            </a:r>
          </a:p>
          <a:p>
            <a:r>
              <a:rPr lang="en-US" dirty="0" smtClean="0"/>
              <a:t>It provides credit to those engaged in agriculture or other activities such as handloom weaving and fishing.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Specialized banks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provides both short-term and long-term credits through regional rural banks.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It provides financial assistance, especially to cooperative credit, in the field of agricultural, small-scale industries, cottage and village industries, handicrafts and allied economic activities in rural areas.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805</Words>
  <Application>Microsoft Office PowerPoint</Application>
  <PresentationFormat>On-screen Show (4:3)</PresentationFormat>
  <Paragraphs>124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Lecture 4</vt:lpstr>
      <vt:lpstr>Revision Lecture 3</vt:lpstr>
      <vt:lpstr>Revision Lecture 3</vt:lpstr>
      <vt:lpstr>Revision Lecture 3</vt:lpstr>
      <vt:lpstr>Revision Lecture 3</vt:lpstr>
      <vt:lpstr>Slide 6</vt:lpstr>
      <vt:lpstr>Types of banks</vt:lpstr>
      <vt:lpstr>Types of banks</vt:lpstr>
      <vt:lpstr>Slide 9</vt:lpstr>
      <vt:lpstr>Central bank</vt:lpstr>
      <vt:lpstr>Central bank</vt:lpstr>
      <vt:lpstr>Central bank</vt:lpstr>
      <vt:lpstr>Slide 13</vt:lpstr>
      <vt:lpstr>Commercial banks</vt:lpstr>
      <vt:lpstr>Commercial banks</vt:lpstr>
      <vt:lpstr>Commercial banks</vt:lpstr>
      <vt:lpstr>Commercial banks</vt:lpstr>
      <vt:lpstr>Slide 18</vt:lpstr>
      <vt:lpstr>Commercial banks</vt:lpstr>
      <vt:lpstr>Slide 20</vt:lpstr>
      <vt:lpstr>Development Banks</vt:lpstr>
      <vt:lpstr>Slide 22</vt:lpstr>
      <vt:lpstr>Co-operative Banks</vt:lpstr>
      <vt:lpstr>Co-operative Banks</vt:lpstr>
      <vt:lpstr>Slide 25</vt:lpstr>
      <vt:lpstr>Specialized banks</vt:lpstr>
      <vt:lpstr>Specialized banks</vt:lpstr>
      <vt:lpstr>Specialized banks</vt:lpstr>
      <vt:lpstr>Specialized banks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4</dc:title>
  <dc:creator>CCCF10</dc:creator>
  <cp:lastModifiedBy>Administrator</cp:lastModifiedBy>
  <cp:revision>15</cp:revision>
  <dcterms:created xsi:type="dcterms:W3CDTF">2014-07-12T08:59:52Z</dcterms:created>
  <dcterms:modified xsi:type="dcterms:W3CDTF">2014-07-13T09:33:24Z</dcterms:modified>
</cp:coreProperties>
</file>