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05" r:id="rId3"/>
    <p:sldId id="306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344DF-4AA0-4B69-B9C5-EAED44A6670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3D700-37E8-4AF2-9ED4-A90B8B55B1F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8B7F-2168-40B7-BD50-E14F9E20607B}" type="datetime1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46C62-8CD8-44CF-BCAB-D13FAFF1093F}" type="datetime1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C4A4B-6EA1-44FD-9AD2-3B071A35C30E}" type="datetime1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38F8-C3F9-478C-B1B4-6A8AF86A002C}" type="datetime1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C53FF-161E-4E6C-A85D-27DCFE42A5D5}" type="datetime1">
              <a:rPr lang="en-US" smtClean="0"/>
              <a:pPr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91CB0-FC42-49E8-9BF1-8B19BEB4DAC2}" type="datetime1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652E9-9BAF-4404-8D0A-8FEA2F9A0D72}" type="datetime1">
              <a:rPr lang="en-US" smtClean="0"/>
              <a:pPr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FD72D-F06F-4434-A4E2-6A13ACA1CC16}" type="datetime1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02095-DFB8-4D34-97F4-F6FCD823821C}" type="datetime1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BEBB0-24A6-451F-93EE-85ED3F9A86B5}" type="datetime1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4489-EE20-4971-80EA-2059308A0716}" type="datetime1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6C234-073E-4A19-8EDA-EB39B25A938B}" type="datetime1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A0BF7-ABBC-4D3A-8C8E-08A162151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4800" dirty="0" smtClean="0"/>
              <a:t>History of Banking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4800" dirty="0" smtClean="0"/>
              <a:t>Banking system in Pakistan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26" name="Picture 2" descr="C:\Users\CCCF10\Pictures\bank-system-in-pakistan-2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838199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050" name="Picture 2" descr="C:\Users\CCCF10\Pictures\bank-system-in-pakistan-3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876035"/>
            <a:ext cx="8153400" cy="440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074" name="Picture 2" descr="C:\Users\CCCF10\Pictures\bank-system-in-pakistan-4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8610600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4098" name="Picture 2" descr="C:\Users\CCCF10\Pictures\bank-system-in-pakistan-5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676400"/>
            <a:ext cx="792479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122" name="Picture 2" descr="C:\Users\CCCF10\Pictures\bank-system-in-pakistan-6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00200"/>
            <a:ext cx="8153399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146" name="Picture 2" descr="C:\Users\CCCF10\Pictures\bank-system-in-pakistan-7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170" name="Picture 2" descr="C:\Users\CCCF10\Pictures\bank-system-in-pakistan-8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800099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8194" name="Picture 2" descr="C:\Users\CCCF10\Pictures\bank-system-in-pakistan-9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1600200"/>
            <a:ext cx="8382001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9218" name="Picture 2" descr="C:\Users\CCCF10\Pictures\bank-system-in-pakistan-10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00200"/>
            <a:ext cx="807719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242" name="Picture 2" descr="C:\Users\CCCF10\Pictures\bank-system-in-pakistan-11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00200"/>
            <a:ext cx="838199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1266" name="Picture 2" descr="C:\Users\CCCF10\Pictures\bank-system-in-pakistan-12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792479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2290" name="Picture 2" descr="C:\Users\CCCF10\Pictures\bank-system-in-pakistan-13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59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3314" name="Picture 2" descr="C:\Users\CCCF10\Pictures\bank-system-in-pakistan-14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59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4338" name="Picture 2" descr="C:\Users\CCCF10\Pictures\bank-system-in-pakistan-15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00200"/>
            <a:ext cx="861059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5362" name="Picture 2" descr="C:\Users\CCCF10\Pictures\bank-system-in-pakistan-16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830579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6386" name="Picture 2" descr="C:\Users\CCCF10\Pictures\bank-system-in-pakistan-17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00200"/>
            <a:ext cx="861059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7410" name="Picture 2" descr="C:\Users\CCCF10\Pictures\bank-system-in-pakistan-18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822959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8434" name="Picture 2" descr="C:\Users\CCCF10\Pictures\bank-system-in-pakistan-19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15339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9458" name="Picture 2" descr="C:\Users\CCCF10\Pictures\bank-system-in-pakistan-20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00200"/>
            <a:ext cx="800099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20482" name="Picture 2" descr="C:\Users\CCCF10\Pictures\bank-system-in-pakistan-21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00200"/>
            <a:ext cx="800099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21506" name="Picture 2" descr="C:\Users\CCCF10\Pictures\bank-system-in-pakistan-22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8610599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Banking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A0BF7-ABBC-4D3A-8C8E-08A162151182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22530" name="Picture 2" descr="C:\Users\CCCF10\Pictures\bank-system-in-pakistan-23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</TotalTime>
  <Words>101</Words>
  <Application>Microsoft Office PowerPoint</Application>
  <PresentationFormat>On-screen Show (4:3)</PresentationFormat>
  <Paragraphs>56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Revise Lecture 2</vt:lpstr>
      <vt:lpstr>Slide 2</vt:lpstr>
      <vt:lpstr>Slide 3</vt:lpstr>
      <vt:lpstr>Introduction to Banking</vt:lpstr>
      <vt:lpstr>Introduction to Banking</vt:lpstr>
      <vt:lpstr>Introduction to Banking</vt:lpstr>
      <vt:lpstr>Introduction to Banking</vt:lpstr>
      <vt:lpstr>Introduction to Banking</vt:lpstr>
      <vt:lpstr>Introduction to Banking</vt:lpstr>
      <vt:lpstr>Introduction to Banking</vt:lpstr>
      <vt:lpstr>Introduction to Banking</vt:lpstr>
      <vt:lpstr>Introduction to Banking</vt:lpstr>
      <vt:lpstr>Introduction to Banking</vt:lpstr>
      <vt:lpstr>Introduction to Banking</vt:lpstr>
      <vt:lpstr>Introduction to Banking</vt:lpstr>
      <vt:lpstr>Introduction to Banking</vt:lpstr>
      <vt:lpstr>Introduction to Banking</vt:lpstr>
      <vt:lpstr>Introduction to Banking</vt:lpstr>
      <vt:lpstr>Introduction to Banking</vt:lpstr>
      <vt:lpstr>Introduction to Banking</vt:lpstr>
      <vt:lpstr>Introduction to Banking</vt:lpstr>
      <vt:lpstr>Introduction to Banking</vt:lpstr>
      <vt:lpstr>Introduction to Banking</vt:lpstr>
      <vt:lpstr>Introduction to Banking</vt:lpstr>
      <vt:lpstr>Introduction to Banking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Revise Lecture 2</dc:title>
  <dc:creator>CCCF10</dc:creator>
  <cp:lastModifiedBy>Administrator</cp:lastModifiedBy>
  <cp:revision>42</cp:revision>
  <dcterms:created xsi:type="dcterms:W3CDTF">2013-07-01T19:38:56Z</dcterms:created>
  <dcterms:modified xsi:type="dcterms:W3CDTF">2014-07-09T08:25:53Z</dcterms:modified>
</cp:coreProperties>
</file>