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70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562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187AC-E6C4-47D0-8069-97B68B044EAE}" type="datetimeFigureOut">
              <a:rPr lang="en-US" smtClean="0"/>
              <a:pPr/>
              <a:t>7/27/2014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0ABB3-B2F5-4653-8C7D-DE21CAEBB57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Retail And Merchant Banking</a:t>
            </a:r>
            <a:endParaRPr 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000" b="1" u="sng" dirty="0" err="1" smtClean="0"/>
              <a:t>Kamal</a:t>
            </a:r>
            <a:r>
              <a:rPr lang="en-US" sz="6000" b="1" u="sng" dirty="0" smtClean="0"/>
              <a:t> Mustafa</a:t>
            </a:r>
          </a:p>
          <a:p>
            <a:r>
              <a:rPr lang="en-US" dirty="0" smtClean="0"/>
              <a:t>ACCA (UK) </a:t>
            </a:r>
            <a:r>
              <a:rPr lang="en-US" sz="2000" b="1" dirty="0" smtClean="0"/>
              <a:t>Association of Chartered Certified Accountant</a:t>
            </a:r>
          </a:p>
          <a:p>
            <a:r>
              <a:rPr lang="en-US" dirty="0" smtClean="0"/>
              <a:t>MSC (UK)  The University of Leicester </a:t>
            </a:r>
          </a:p>
          <a:p>
            <a:r>
              <a:rPr lang="en-US" dirty="0" smtClean="0"/>
              <a:t>MBA (UK)  The University of Hull</a:t>
            </a:r>
          </a:p>
          <a:p>
            <a:r>
              <a:rPr lang="en-US" dirty="0" smtClean="0"/>
              <a:t>DMS (UK)  The University of Hull</a:t>
            </a:r>
          </a:p>
          <a:p>
            <a:r>
              <a:rPr lang="en-US" dirty="0" smtClean="0"/>
              <a:t>DEM (UK)  The institute of Export.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err="1" smtClean="0"/>
              <a:t>Kamal</a:t>
            </a:r>
            <a:r>
              <a:rPr lang="en-US" b="1" u="sng" dirty="0" smtClean="0"/>
              <a:t> Mustafa</a:t>
            </a:r>
          </a:p>
          <a:p>
            <a:pPr>
              <a:buNone/>
            </a:pPr>
            <a:r>
              <a:rPr lang="en-US" b="1" dirty="0" smtClean="0"/>
              <a:t>Work Experience: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12 years in different industries in UK.</a:t>
            </a:r>
          </a:p>
          <a:p>
            <a:r>
              <a:rPr lang="en-US" dirty="0" smtClean="0"/>
              <a:t> 5 years in Education in Pakistan.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u="sng" dirty="0" err="1" smtClean="0"/>
              <a:t>Kamal</a:t>
            </a:r>
            <a:r>
              <a:rPr lang="en-US" b="1" u="sng" dirty="0" smtClean="0"/>
              <a:t> Mustafa</a:t>
            </a:r>
          </a:p>
          <a:p>
            <a:pPr>
              <a:buNone/>
            </a:pPr>
            <a:r>
              <a:rPr lang="en-US" b="1" dirty="0" smtClean="0"/>
              <a:t>Work Experience:</a:t>
            </a:r>
          </a:p>
          <a:p>
            <a:r>
              <a:rPr lang="en-US" dirty="0" smtClean="0"/>
              <a:t>Hollister Group - UK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smtClean="0"/>
              <a:t>Financial Accountant</a:t>
            </a:r>
          </a:p>
          <a:p>
            <a:r>
              <a:rPr lang="en-US" dirty="0" smtClean="0"/>
              <a:t>Aggregates Industries - UK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b="1" dirty="0" smtClean="0"/>
              <a:t>Fixed Asset Accountant</a:t>
            </a:r>
          </a:p>
          <a:p>
            <a:r>
              <a:rPr lang="en-US" dirty="0" smtClean="0"/>
              <a:t>Family Housing Group - UK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b="1" dirty="0" smtClean="0"/>
              <a:t>Group Assistant Financial Accountant</a:t>
            </a:r>
          </a:p>
          <a:p>
            <a:r>
              <a:rPr lang="en-US" dirty="0" smtClean="0"/>
              <a:t>Royal College of </a:t>
            </a:r>
            <a:r>
              <a:rPr lang="en-US" dirty="0" err="1" smtClean="0"/>
              <a:t>Paed</a:t>
            </a:r>
            <a:r>
              <a:rPr lang="en-US" dirty="0" smtClean="0"/>
              <a:t> (RCPCH) – UK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b="1" dirty="0" smtClean="0"/>
              <a:t>Finance Assistant </a:t>
            </a: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sz="4800" b="1" dirty="0" smtClean="0"/>
          </a:p>
          <a:p>
            <a:r>
              <a:rPr lang="en-US" sz="4800" b="1" dirty="0" smtClean="0"/>
              <a:t>Banking system in Pakistan</a:t>
            </a:r>
            <a:endParaRPr lang="en-US" sz="48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400" b="1" dirty="0" smtClean="0"/>
          </a:p>
          <a:p>
            <a:endParaRPr lang="en-US" sz="4400" b="1" dirty="0"/>
          </a:p>
          <a:p>
            <a:r>
              <a:rPr lang="en-US" sz="4400" b="1" dirty="0" smtClean="0"/>
              <a:t>Commercial Banking</a:t>
            </a:r>
            <a:endParaRPr lang="en-US" sz="4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400" b="1" dirty="0" smtClean="0"/>
          </a:p>
          <a:p>
            <a:endParaRPr lang="en-US" sz="4400" b="1" dirty="0"/>
          </a:p>
          <a:p>
            <a:r>
              <a:rPr lang="en-US" sz="4400" b="1" dirty="0" smtClean="0"/>
              <a:t>Central Banks</a:t>
            </a:r>
            <a:endParaRPr lang="en-US" sz="4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400" b="1" dirty="0" smtClean="0"/>
          </a:p>
          <a:p>
            <a:endParaRPr lang="en-US" sz="4400" b="1" dirty="0"/>
          </a:p>
          <a:p>
            <a:r>
              <a:rPr lang="en-US" sz="4400" b="1" dirty="0" smtClean="0"/>
              <a:t>Pakistan Money Market and Financial Services</a:t>
            </a:r>
            <a:endParaRPr lang="en-US" sz="4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5400" b="1" dirty="0" smtClean="0"/>
          </a:p>
          <a:p>
            <a:endParaRPr lang="en-US" sz="5400" b="1" dirty="0"/>
          </a:p>
          <a:p>
            <a:r>
              <a:rPr lang="en-US" sz="5400" b="1" dirty="0" smtClean="0"/>
              <a:t>Loans And Advances</a:t>
            </a:r>
            <a:endParaRPr lang="en-US" sz="5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5400" b="1" dirty="0" smtClean="0"/>
          </a:p>
          <a:p>
            <a:r>
              <a:rPr lang="en-US" sz="5400" b="1" dirty="0" smtClean="0"/>
              <a:t>Negotiable Instruments</a:t>
            </a:r>
            <a:endParaRPr lang="en-US" sz="5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5400" b="1" dirty="0" smtClean="0"/>
          </a:p>
          <a:p>
            <a:r>
              <a:rPr lang="en-US" sz="5400" b="1" dirty="0" smtClean="0"/>
              <a:t>Banker And Customer</a:t>
            </a:r>
            <a:endParaRPr lang="en-US" sz="5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Retail And Merchant Banking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400" b="1" dirty="0" smtClean="0"/>
          </a:p>
          <a:p>
            <a:endParaRPr lang="en-US" sz="4400" b="1" dirty="0"/>
          </a:p>
          <a:p>
            <a:r>
              <a:rPr lang="en-US" sz="4400" b="1" dirty="0" smtClean="0"/>
              <a:t>Types Of Account Holders</a:t>
            </a:r>
            <a:endParaRPr lang="en-US" sz="4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600" b="1" dirty="0" smtClean="0"/>
          </a:p>
          <a:p>
            <a:endParaRPr lang="en-US" sz="3600" b="1" dirty="0"/>
          </a:p>
          <a:p>
            <a:r>
              <a:rPr lang="en-US" sz="3600" b="1" dirty="0" smtClean="0"/>
              <a:t>Merchant Banking – An Overview</a:t>
            </a:r>
            <a:endParaRPr lang="en-US" sz="3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400" b="1" dirty="0" smtClean="0"/>
          </a:p>
          <a:p>
            <a:r>
              <a:rPr lang="en-US" sz="4400" b="1" dirty="0" smtClean="0"/>
              <a:t>Merchant Banking  - Regulatory Framework</a:t>
            </a:r>
            <a:endParaRPr lang="en-US" sz="44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Retail And Merchant Banking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800" b="1" dirty="0" smtClean="0"/>
          </a:p>
          <a:p>
            <a:r>
              <a:rPr lang="en-US" sz="4800" b="1" dirty="0" smtClean="0"/>
              <a:t>Public Issue Management</a:t>
            </a:r>
            <a:endParaRPr lang="en-US" sz="48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Retail And Merchant Banking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4800" b="1" dirty="0" smtClean="0"/>
          </a:p>
          <a:p>
            <a:r>
              <a:rPr lang="en-US" sz="4800" b="1" dirty="0" smtClean="0"/>
              <a:t>Marketing of New Issues</a:t>
            </a:r>
            <a:endParaRPr lang="en-US" sz="4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Retail And Merchant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Class participation</a:t>
            </a:r>
          </a:p>
          <a:p>
            <a:r>
              <a:rPr lang="en-US" dirty="0" smtClean="0"/>
              <a:t>Quiz</a:t>
            </a:r>
          </a:p>
          <a:p>
            <a:r>
              <a:rPr lang="en-US" dirty="0" err="1" smtClean="0"/>
              <a:t>Ist</a:t>
            </a:r>
            <a:r>
              <a:rPr lang="en-US" dirty="0" smtClean="0"/>
              <a:t> </a:t>
            </a:r>
            <a:r>
              <a:rPr lang="en-US" dirty="0" err="1" smtClean="0"/>
              <a:t>Sessional</a:t>
            </a:r>
            <a:endParaRPr lang="en-US" dirty="0" smtClean="0"/>
          </a:p>
          <a:p>
            <a:r>
              <a:rPr lang="en-US" dirty="0" smtClean="0"/>
              <a:t>Final - Terminal</a:t>
            </a:r>
            <a:endParaRPr lang="en-US" dirty="0" smtClean="0"/>
          </a:p>
          <a:p>
            <a:r>
              <a:rPr lang="en-US" dirty="0" smtClean="0"/>
              <a:t>Assignments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Retail And Merchant Banking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Self study at home</a:t>
            </a:r>
          </a:p>
          <a:p>
            <a:r>
              <a:rPr lang="en-US" dirty="0" smtClean="0"/>
              <a:t>Research</a:t>
            </a:r>
          </a:p>
          <a:p>
            <a:r>
              <a:rPr lang="en-US" dirty="0" smtClean="0"/>
              <a:t>Group discussions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191</Words>
  <Application>Microsoft Office PowerPoint</Application>
  <PresentationFormat>On-screen Show (4:3)</PresentationFormat>
  <Paragraphs>82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Introduction</vt:lpstr>
      <vt:lpstr>Introduction</vt:lpstr>
      <vt:lpstr>Introduction</vt:lpstr>
      <vt:lpstr>Introduction</vt:lpstr>
      <vt:lpstr> Retail And Merchant Banking </vt:lpstr>
      <vt:lpstr> Retail And Merchant Banking </vt:lpstr>
      <vt:lpstr> Retail And Merchant Banking </vt:lpstr>
      <vt:lpstr> Retail And Merchant Banking </vt:lpstr>
      <vt:lpstr> Retail And Merchant Banking </vt:lpstr>
      <vt:lpstr> Retail And Merchant Banking </vt:lpstr>
      <vt:lpstr> Retail And Merchant Banking </vt:lpstr>
      <vt:lpstr>Retail And Merchant Banking</vt:lpstr>
      <vt:lpstr> Retail And Merchant Banking </vt:lpstr>
      <vt:lpstr> Retail And Merchant Banking </vt:lpstr>
      <vt:lpstr> Retail And Merchant Banking </vt:lpstr>
      <vt:lpstr>Retail And Merchant Banking</vt:lpstr>
      <vt:lpstr>Retail And Merchant Banking</vt:lpstr>
      <vt:lpstr>Retail And Merchant Banking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stdc_lp</dc:creator>
  <cp:lastModifiedBy>stdc_lp</cp:lastModifiedBy>
  <cp:revision>12</cp:revision>
  <dcterms:created xsi:type="dcterms:W3CDTF">2014-07-27T19:48:54Z</dcterms:created>
  <dcterms:modified xsi:type="dcterms:W3CDTF">2014-07-27T21:58:29Z</dcterms:modified>
</cp:coreProperties>
</file>