
<file path=[Content_Types].xml><?xml version="1.0" encoding="utf-8"?>
<Types xmlns="http://schemas.openxmlformats.org/package/2006/content-types">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1" r:id="rId6"/>
    <p:sldId id="273" r:id="rId7"/>
    <p:sldId id="263" r:id="rId8"/>
    <p:sldId id="264" r:id="rId9"/>
    <p:sldId id="262" r:id="rId10"/>
    <p:sldId id="276" r:id="rId11"/>
    <p:sldId id="275" r:id="rId12"/>
    <p:sldId id="278" r:id="rId13"/>
    <p:sldId id="280" r:id="rId14"/>
    <p:sldId id="265" r:id="rId15"/>
    <p:sldId id="283" r:id="rId16"/>
    <p:sldId id="282" r:id="rId17"/>
    <p:sldId id="285" r:id="rId18"/>
    <p:sldId id="286" r:id="rId19"/>
    <p:sldId id="287" r:id="rId20"/>
    <p:sldId id="289" r:id="rId21"/>
    <p:sldId id="291" r:id="rId22"/>
    <p:sldId id="266" r:id="rId23"/>
    <p:sldId id="29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5BE400-3FE9-431B-B5A3-E1353F677DF4}" type="doc">
      <dgm:prSet loTypeId="urn:microsoft.com/office/officeart/2005/8/layout/venn2" loCatId="relationship" qsTypeId="urn:microsoft.com/office/officeart/2005/8/quickstyle/3d2" qsCatId="3D" csTypeId="urn:microsoft.com/office/officeart/2005/8/colors/accent1_2" csCatId="accent1"/>
      <dgm:spPr/>
      <dgm:t>
        <a:bodyPr/>
        <a:lstStyle/>
        <a:p>
          <a:endParaRPr lang="en-US"/>
        </a:p>
      </dgm:t>
    </dgm:pt>
    <dgm:pt modelId="{26FA9824-6BDB-4BD9-B433-6DD6FFB89956}">
      <dgm:prSet custT="1"/>
      <dgm:spPr/>
      <dgm:t>
        <a:bodyPr/>
        <a:lstStyle/>
        <a:p>
          <a:pPr rtl="0"/>
          <a:r>
            <a:rPr lang="en-US" sz="1800" dirty="0" smtClean="0"/>
            <a:t>Introductory Lecture</a:t>
          </a:r>
          <a:endParaRPr lang="en-US" sz="1800" dirty="0"/>
        </a:p>
      </dgm:t>
    </dgm:pt>
    <dgm:pt modelId="{4F3E1A8E-CF25-42AE-A6F4-2F419A7B2EAE}" type="parTrans" cxnId="{C7864740-DDBA-4FE8-89E4-35A556A88473}">
      <dgm:prSet/>
      <dgm:spPr/>
      <dgm:t>
        <a:bodyPr/>
        <a:lstStyle/>
        <a:p>
          <a:endParaRPr lang="en-US"/>
        </a:p>
      </dgm:t>
    </dgm:pt>
    <dgm:pt modelId="{02905096-0DE3-4501-8893-97CEE4A13D43}" type="sibTrans" cxnId="{C7864740-DDBA-4FE8-89E4-35A556A88473}">
      <dgm:prSet/>
      <dgm:spPr/>
      <dgm:t>
        <a:bodyPr/>
        <a:lstStyle/>
        <a:p>
          <a:endParaRPr lang="en-US"/>
        </a:p>
      </dgm:t>
    </dgm:pt>
    <dgm:pt modelId="{5409FB22-96C8-45DA-B8A1-27DB4C1012FA}" type="pres">
      <dgm:prSet presAssocID="{105BE400-3FE9-431B-B5A3-E1353F677DF4}" presName="Name0" presStyleCnt="0">
        <dgm:presLayoutVars>
          <dgm:chMax val="7"/>
          <dgm:resizeHandles val="exact"/>
        </dgm:presLayoutVars>
      </dgm:prSet>
      <dgm:spPr/>
      <dgm:t>
        <a:bodyPr/>
        <a:lstStyle/>
        <a:p>
          <a:endParaRPr lang="en-US"/>
        </a:p>
      </dgm:t>
    </dgm:pt>
    <dgm:pt modelId="{55D7936E-1EAC-40B4-B7CC-832071D97709}" type="pres">
      <dgm:prSet presAssocID="{105BE400-3FE9-431B-B5A3-E1353F677DF4}" presName="comp1" presStyleCnt="0"/>
      <dgm:spPr/>
    </dgm:pt>
    <dgm:pt modelId="{76AB27BF-3312-42B7-AE9C-7B70FBC83973}" type="pres">
      <dgm:prSet presAssocID="{105BE400-3FE9-431B-B5A3-E1353F677DF4}" presName="circle1" presStyleLbl="node1" presStyleIdx="0" presStyleCnt="1" custLinFactNeighborX="-6177" custLinFactNeighborY="37581"/>
      <dgm:spPr/>
      <dgm:t>
        <a:bodyPr/>
        <a:lstStyle/>
        <a:p>
          <a:endParaRPr lang="en-US"/>
        </a:p>
      </dgm:t>
    </dgm:pt>
    <dgm:pt modelId="{A421809E-6CD7-4E06-872D-DB04B93AA4BA}" type="pres">
      <dgm:prSet presAssocID="{105BE400-3FE9-431B-B5A3-E1353F677DF4}" presName="c1text" presStyleLbl="node1" presStyleIdx="0" presStyleCnt="1">
        <dgm:presLayoutVars>
          <dgm:bulletEnabled val="1"/>
        </dgm:presLayoutVars>
      </dgm:prSet>
      <dgm:spPr/>
      <dgm:t>
        <a:bodyPr/>
        <a:lstStyle/>
        <a:p>
          <a:endParaRPr lang="en-US"/>
        </a:p>
      </dgm:t>
    </dgm:pt>
  </dgm:ptLst>
  <dgm:cxnLst>
    <dgm:cxn modelId="{C7864740-DDBA-4FE8-89E4-35A556A88473}" srcId="{105BE400-3FE9-431B-B5A3-E1353F677DF4}" destId="{26FA9824-6BDB-4BD9-B433-6DD6FFB89956}" srcOrd="0" destOrd="0" parTransId="{4F3E1A8E-CF25-42AE-A6F4-2F419A7B2EAE}" sibTransId="{02905096-0DE3-4501-8893-97CEE4A13D43}"/>
    <dgm:cxn modelId="{3F3BD8B1-5E1B-46C8-91B4-9A3E9B6CE0CB}" type="presOf" srcId="{26FA9824-6BDB-4BD9-B433-6DD6FFB89956}" destId="{A421809E-6CD7-4E06-872D-DB04B93AA4BA}" srcOrd="1" destOrd="0" presId="urn:microsoft.com/office/officeart/2005/8/layout/venn2"/>
    <dgm:cxn modelId="{6C86E126-9111-4340-839C-49312B802243}" type="presOf" srcId="{26FA9824-6BDB-4BD9-B433-6DD6FFB89956}" destId="{76AB27BF-3312-42B7-AE9C-7B70FBC83973}" srcOrd="0" destOrd="0" presId="urn:microsoft.com/office/officeart/2005/8/layout/venn2"/>
    <dgm:cxn modelId="{16950C6A-97A4-4AC8-815F-AD3EC355396C}" type="presOf" srcId="{105BE400-3FE9-431B-B5A3-E1353F677DF4}" destId="{5409FB22-96C8-45DA-B8A1-27DB4C1012FA}" srcOrd="0" destOrd="0" presId="urn:microsoft.com/office/officeart/2005/8/layout/venn2"/>
    <dgm:cxn modelId="{D66473C0-56E8-4618-A3FD-D4155FE9266F}" type="presParOf" srcId="{5409FB22-96C8-45DA-B8A1-27DB4C1012FA}" destId="{55D7936E-1EAC-40B4-B7CC-832071D97709}" srcOrd="0" destOrd="0" presId="urn:microsoft.com/office/officeart/2005/8/layout/venn2"/>
    <dgm:cxn modelId="{CD524502-D7AD-45E3-BA20-2EE5D6DFC69C}" type="presParOf" srcId="{55D7936E-1EAC-40B4-B7CC-832071D97709}" destId="{76AB27BF-3312-42B7-AE9C-7B70FBC83973}" srcOrd="0" destOrd="0" presId="urn:microsoft.com/office/officeart/2005/8/layout/venn2"/>
    <dgm:cxn modelId="{0410131F-D041-4E19-984F-EF6FC3166BBF}" type="presParOf" srcId="{55D7936E-1EAC-40B4-B7CC-832071D97709}" destId="{A421809E-6CD7-4E06-872D-DB04B93AA4BA}" srcOrd="1" destOrd="0" presId="urn:microsoft.com/office/officeart/2005/8/layout/venn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1B8998-FA25-4A92-89D2-27374C4FD5E6}" type="doc">
      <dgm:prSet loTypeId="urn:microsoft.com/office/officeart/2005/8/layout/vList2" loCatId="list" qsTypeId="urn:microsoft.com/office/officeart/2005/8/quickstyle/simple3" qsCatId="simple" csTypeId="urn:microsoft.com/office/officeart/2005/8/colors/colorful4" csCatId="colorful" phldr="1"/>
      <dgm:spPr/>
      <dgm:t>
        <a:bodyPr/>
        <a:lstStyle/>
        <a:p>
          <a:endParaRPr lang="en-US"/>
        </a:p>
      </dgm:t>
    </dgm:pt>
    <dgm:pt modelId="{0840B207-2DD4-4EBF-A538-30E0D4290400}">
      <dgm:prSet custT="1"/>
      <dgm:spPr/>
      <dgm:t>
        <a:bodyPr/>
        <a:lstStyle/>
        <a:p>
          <a:pPr rtl="0"/>
          <a:r>
            <a:rPr lang="en-US" sz="1800" dirty="0" smtClean="0"/>
            <a:t>Course Instructor Introduction</a:t>
          </a:r>
          <a:endParaRPr lang="en-US" sz="1800" dirty="0"/>
        </a:p>
      </dgm:t>
    </dgm:pt>
    <dgm:pt modelId="{4C2F6474-763D-41F7-9375-9C794DC69139}" type="parTrans" cxnId="{C5EB78A5-D6DA-4201-B8F2-A9A2A6667895}">
      <dgm:prSet/>
      <dgm:spPr/>
      <dgm:t>
        <a:bodyPr/>
        <a:lstStyle/>
        <a:p>
          <a:endParaRPr lang="en-US"/>
        </a:p>
      </dgm:t>
    </dgm:pt>
    <dgm:pt modelId="{EB1DA370-3CD8-4603-B1CD-5BC625B50E41}" type="sibTrans" cxnId="{C5EB78A5-D6DA-4201-B8F2-A9A2A6667895}">
      <dgm:prSet/>
      <dgm:spPr/>
      <dgm:t>
        <a:bodyPr/>
        <a:lstStyle/>
        <a:p>
          <a:endParaRPr lang="en-US"/>
        </a:p>
      </dgm:t>
    </dgm:pt>
    <dgm:pt modelId="{4F8EE7F2-3491-454B-A982-1343E464643D}">
      <dgm:prSet custT="1"/>
      <dgm:spPr/>
      <dgm:t>
        <a:bodyPr/>
        <a:lstStyle/>
        <a:p>
          <a:pPr rtl="0"/>
          <a:r>
            <a:rPr lang="en-US" sz="1800" dirty="0" smtClean="0"/>
            <a:t>Course Description</a:t>
          </a:r>
          <a:endParaRPr lang="en-US" sz="1800" dirty="0"/>
        </a:p>
      </dgm:t>
    </dgm:pt>
    <dgm:pt modelId="{43C20DE7-603E-4AF4-93EA-6D32A4D5AE45}" type="parTrans" cxnId="{FBCA52B5-0241-43DE-9BD0-518FCED0F4EB}">
      <dgm:prSet/>
      <dgm:spPr/>
      <dgm:t>
        <a:bodyPr/>
        <a:lstStyle/>
        <a:p>
          <a:endParaRPr lang="en-US"/>
        </a:p>
      </dgm:t>
    </dgm:pt>
    <dgm:pt modelId="{780D65E1-6B6C-47AB-8FF2-D477ADD6D0BF}" type="sibTrans" cxnId="{FBCA52B5-0241-43DE-9BD0-518FCED0F4EB}">
      <dgm:prSet/>
      <dgm:spPr/>
      <dgm:t>
        <a:bodyPr/>
        <a:lstStyle/>
        <a:p>
          <a:endParaRPr lang="en-US"/>
        </a:p>
      </dgm:t>
    </dgm:pt>
    <dgm:pt modelId="{9C6A1E30-CCAE-44E9-BEC8-FB5A10863392}">
      <dgm:prSet custT="1"/>
      <dgm:spPr/>
      <dgm:t>
        <a:bodyPr/>
        <a:lstStyle/>
        <a:p>
          <a:pPr rtl="0"/>
          <a:r>
            <a:rPr lang="en-US" sz="1800" dirty="0" smtClean="0"/>
            <a:t>Course Goals &amp; Objective</a:t>
          </a:r>
          <a:endParaRPr lang="en-US" sz="1800" dirty="0"/>
        </a:p>
      </dgm:t>
    </dgm:pt>
    <dgm:pt modelId="{8B9C4B6C-ECAC-40D1-8E97-60A59F0940A7}" type="parTrans" cxnId="{C2A76B12-60AA-4153-AC1C-7330B5AED48C}">
      <dgm:prSet/>
      <dgm:spPr/>
      <dgm:t>
        <a:bodyPr/>
        <a:lstStyle/>
        <a:p>
          <a:endParaRPr lang="en-US"/>
        </a:p>
      </dgm:t>
    </dgm:pt>
    <dgm:pt modelId="{431991C2-D643-42CA-9CD1-7B813304407A}" type="sibTrans" cxnId="{C2A76B12-60AA-4153-AC1C-7330B5AED48C}">
      <dgm:prSet/>
      <dgm:spPr/>
      <dgm:t>
        <a:bodyPr/>
        <a:lstStyle/>
        <a:p>
          <a:endParaRPr lang="en-US"/>
        </a:p>
      </dgm:t>
    </dgm:pt>
    <dgm:pt modelId="{44688806-4644-4392-B87B-2BC0708D3FB7}">
      <dgm:prSet custT="1"/>
      <dgm:spPr/>
      <dgm:t>
        <a:bodyPr/>
        <a:lstStyle/>
        <a:p>
          <a:pPr rtl="0"/>
          <a:r>
            <a:rPr lang="en-US" sz="1800" dirty="0" smtClean="0"/>
            <a:t>Course Learning Outcomes</a:t>
          </a:r>
          <a:endParaRPr lang="en-US" sz="1800" dirty="0"/>
        </a:p>
      </dgm:t>
    </dgm:pt>
    <dgm:pt modelId="{67181A00-6DEB-49FF-8012-06B6FF1A7888}" type="parTrans" cxnId="{A5125DFD-BB8C-4C78-BE97-600B47CF3ED4}">
      <dgm:prSet/>
      <dgm:spPr/>
      <dgm:t>
        <a:bodyPr/>
        <a:lstStyle/>
        <a:p>
          <a:endParaRPr lang="en-US"/>
        </a:p>
      </dgm:t>
    </dgm:pt>
    <dgm:pt modelId="{EA5007B0-3D3E-4BC5-876C-73BA9100666E}" type="sibTrans" cxnId="{A5125DFD-BB8C-4C78-BE97-600B47CF3ED4}">
      <dgm:prSet/>
      <dgm:spPr/>
      <dgm:t>
        <a:bodyPr/>
        <a:lstStyle/>
        <a:p>
          <a:endParaRPr lang="en-US"/>
        </a:p>
      </dgm:t>
    </dgm:pt>
    <dgm:pt modelId="{CD702417-38AE-400B-856A-F5DE43DE680D}">
      <dgm:prSet custT="1"/>
      <dgm:spPr/>
      <dgm:t>
        <a:bodyPr/>
        <a:lstStyle/>
        <a:p>
          <a:pPr rtl="0"/>
          <a:r>
            <a:rPr lang="en-US" sz="1800" dirty="0" smtClean="0"/>
            <a:t>Course Outline</a:t>
          </a:r>
          <a:endParaRPr lang="en-US" sz="1800" dirty="0"/>
        </a:p>
      </dgm:t>
    </dgm:pt>
    <dgm:pt modelId="{50E831BE-F910-48E1-9E45-19489D1880C5}" type="parTrans" cxnId="{9809EDFC-55B3-473F-AFCF-ECB7A8A0646B}">
      <dgm:prSet/>
      <dgm:spPr/>
      <dgm:t>
        <a:bodyPr/>
        <a:lstStyle/>
        <a:p>
          <a:endParaRPr lang="en-US"/>
        </a:p>
      </dgm:t>
    </dgm:pt>
    <dgm:pt modelId="{5E44BD80-6082-42B7-9E73-CE1A9CCED7ED}" type="sibTrans" cxnId="{9809EDFC-55B3-473F-AFCF-ECB7A8A0646B}">
      <dgm:prSet/>
      <dgm:spPr/>
      <dgm:t>
        <a:bodyPr/>
        <a:lstStyle/>
        <a:p>
          <a:endParaRPr lang="en-US"/>
        </a:p>
      </dgm:t>
    </dgm:pt>
    <dgm:pt modelId="{6A7E8653-9672-46D4-A23D-408EECCCE036}">
      <dgm:prSet custT="1"/>
      <dgm:spPr/>
      <dgm:t>
        <a:bodyPr/>
        <a:lstStyle/>
        <a:p>
          <a:r>
            <a:rPr lang="en-US" sz="1800" dirty="0" smtClean="0"/>
            <a:t>Course Scope</a:t>
          </a:r>
          <a:endParaRPr lang="en-US" sz="1800" dirty="0"/>
        </a:p>
      </dgm:t>
    </dgm:pt>
    <dgm:pt modelId="{4A67FCE7-B977-421A-825B-A4DD9D991C64}" type="parTrans" cxnId="{F73C4DB4-8D73-40E1-B465-438F287DCDD9}">
      <dgm:prSet/>
      <dgm:spPr/>
      <dgm:t>
        <a:bodyPr/>
        <a:lstStyle/>
        <a:p>
          <a:endParaRPr lang="en-US"/>
        </a:p>
      </dgm:t>
    </dgm:pt>
    <dgm:pt modelId="{E97487FC-9D17-417D-AEF2-1DABDB50465B}" type="sibTrans" cxnId="{F73C4DB4-8D73-40E1-B465-438F287DCDD9}">
      <dgm:prSet/>
      <dgm:spPr/>
      <dgm:t>
        <a:bodyPr/>
        <a:lstStyle/>
        <a:p>
          <a:endParaRPr lang="en-US"/>
        </a:p>
      </dgm:t>
    </dgm:pt>
    <dgm:pt modelId="{CA604F5B-EF48-4121-8260-25594157F129}">
      <dgm:prSet/>
      <dgm:spPr/>
      <dgm:t>
        <a:bodyPr/>
        <a:lstStyle/>
        <a:p>
          <a:r>
            <a:rPr lang="en-US" dirty="0" smtClean="0"/>
            <a:t>Course FAQs</a:t>
          </a:r>
          <a:endParaRPr lang="en-US" dirty="0"/>
        </a:p>
      </dgm:t>
    </dgm:pt>
    <dgm:pt modelId="{5EA84F62-1119-4CAE-A61A-83FF52900B94}" type="parTrans" cxnId="{824054B0-D49A-4ABD-9519-6388FE145F1F}">
      <dgm:prSet/>
      <dgm:spPr/>
      <dgm:t>
        <a:bodyPr/>
        <a:lstStyle/>
        <a:p>
          <a:endParaRPr lang="en-US"/>
        </a:p>
      </dgm:t>
    </dgm:pt>
    <dgm:pt modelId="{6FBE2AA6-0449-418D-8E49-F91A5C9BE8A3}" type="sibTrans" cxnId="{824054B0-D49A-4ABD-9519-6388FE145F1F}">
      <dgm:prSet/>
      <dgm:spPr/>
      <dgm:t>
        <a:bodyPr/>
        <a:lstStyle/>
        <a:p>
          <a:endParaRPr lang="en-US"/>
        </a:p>
      </dgm:t>
    </dgm:pt>
    <dgm:pt modelId="{006B0744-1173-4FB9-91EB-93F50C5FB4CE}">
      <dgm:prSet/>
      <dgm:spPr/>
      <dgm:t>
        <a:bodyPr/>
        <a:lstStyle/>
        <a:p>
          <a:r>
            <a:rPr lang="en-US" dirty="0" smtClean="0"/>
            <a:t>Reference and text books details</a:t>
          </a:r>
        </a:p>
      </dgm:t>
    </dgm:pt>
    <dgm:pt modelId="{BDA28BF2-7AE4-4FBD-85D9-72A90711D16B}" type="parTrans" cxnId="{53C7497F-AFBC-4E70-889D-723B2B540FF6}">
      <dgm:prSet/>
      <dgm:spPr/>
      <dgm:t>
        <a:bodyPr/>
        <a:lstStyle/>
        <a:p>
          <a:endParaRPr lang="en-US"/>
        </a:p>
      </dgm:t>
    </dgm:pt>
    <dgm:pt modelId="{ABB98737-D68A-41B3-9BE1-68533507C6D6}" type="sibTrans" cxnId="{53C7497F-AFBC-4E70-889D-723B2B540FF6}">
      <dgm:prSet/>
      <dgm:spPr/>
      <dgm:t>
        <a:bodyPr/>
        <a:lstStyle/>
        <a:p>
          <a:endParaRPr lang="en-US"/>
        </a:p>
      </dgm:t>
    </dgm:pt>
    <dgm:pt modelId="{236967D7-2EEA-447F-B547-72F50A2ACD5D}">
      <dgm:prSet/>
      <dgm:spPr/>
      <dgm:t>
        <a:bodyPr/>
        <a:lstStyle/>
        <a:p>
          <a:r>
            <a:rPr lang="en-US" dirty="0" smtClean="0"/>
            <a:t>General glossary</a:t>
          </a:r>
        </a:p>
      </dgm:t>
    </dgm:pt>
    <dgm:pt modelId="{CDDDB26D-B7BA-48A5-96A8-E1BC0C329CF1}" type="parTrans" cxnId="{DCA5CB5A-A6A0-4BC3-93A7-FA5BA985F21C}">
      <dgm:prSet/>
      <dgm:spPr/>
      <dgm:t>
        <a:bodyPr/>
        <a:lstStyle/>
        <a:p>
          <a:endParaRPr lang="en-US"/>
        </a:p>
      </dgm:t>
    </dgm:pt>
    <dgm:pt modelId="{2C7BE64D-47BE-4480-BC52-B53E0FD40406}" type="sibTrans" cxnId="{DCA5CB5A-A6A0-4BC3-93A7-FA5BA985F21C}">
      <dgm:prSet/>
      <dgm:spPr/>
      <dgm:t>
        <a:bodyPr/>
        <a:lstStyle/>
        <a:p>
          <a:endParaRPr lang="en-US"/>
        </a:p>
      </dgm:t>
    </dgm:pt>
    <dgm:pt modelId="{94F08E28-E64B-4B71-A361-6EE4CF9212B1}">
      <dgm:prSet/>
      <dgm:spPr/>
      <dgm:t>
        <a:bodyPr/>
        <a:lstStyle/>
        <a:p>
          <a:r>
            <a:rPr lang="en-US" dirty="0" smtClean="0"/>
            <a:t>Grading scheme of the course</a:t>
          </a:r>
          <a:endParaRPr lang="en-US" dirty="0"/>
        </a:p>
      </dgm:t>
    </dgm:pt>
    <dgm:pt modelId="{4C47CC84-6456-438E-9B6A-BBC7C9B6B883}" type="parTrans" cxnId="{36E18142-45A3-46D1-BA4C-1C1E6C8E0065}">
      <dgm:prSet/>
      <dgm:spPr/>
      <dgm:t>
        <a:bodyPr/>
        <a:lstStyle/>
        <a:p>
          <a:endParaRPr lang="en-US"/>
        </a:p>
      </dgm:t>
    </dgm:pt>
    <dgm:pt modelId="{5956152C-1441-4E04-84EC-339652FB7597}" type="sibTrans" cxnId="{36E18142-45A3-46D1-BA4C-1C1E6C8E0065}">
      <dgm:prSet/>
      <dgm:spPr/>
      <dgm:t>
        <a:bodyPr/>
        <a:lstStyle/>
        <a:p>
          <a:endParaRPr lang="en-US"/>
        </a:p>
      </dgm:t>
    </dgm:pt>
    <dgm:pt modelId="{99A8826E-B7B4-4FF0-94D1-68A40A20665C}" type="pres">
      <dgm:prSet presAssocID="{4B1B8998-FA25-4A92-89D2-27374C4FD5E6}" presName="linear" presStyleCnt="0">
        <dgm:presLayoutVars>
          <dgm:animLvl val="lvl"/>
          <dgm:resizeHandles val="exact"/>
        </dgm:presLayoutVars>
      </dgm:prSet>
      <dgm:spPr/>
      <dgm:t>
        <a:bodyPr/>
        <a:lstStyle/>
        <a:p>
          <a:endParaRPr lang="en-US"/>
        </a:p>
      </dgm:t>
    </dgm:pt>
    <dgm:pt modelId="{02DD171A-39F5-4E8B-8E64-010BCE178BB1}" type="pres">
      <dgm:prSet presAssocID="{0840B207-2DD4-4EBF-A538-30E0D4290400}" presName="parentText" presStyleLbl="node1" presStyleIdx="0" presStyleCnt="10">
        <dgm:presLayoutVars>
          <dgm:chMax val="0"/>
          <dgm:bulletEnabled val="1"/>
        </dgm:presLayoutVars>
      </dgm:prSet>
      <dgm:spPr/>
      <dgm:t>
        <a:bodyPr/>
        <a:lstStyle/>
        <a:p>
          <a:endParaRPr lang="en-US"/>
        </a:p>
      </dgm:t>
    </dgm:pt>
    <dgm:pt modelId="{66FB3EFB-ADF8-4194-B4CA-271B82769A24}" type="pres">
      <dgm:prSet presAssocID="{EB1DA370-3CD8-4603-B1CD-5BC625B50E41}" presName="spacer" presStyleCnt="0"/>
      <dgm:spPr/>
    </dgm:pt>
    <dgm:pt modelId="{6212C709-A6FC-44A6-91AE-5D741727449E}" type="pres">
      <dgm:prSet presAssocID="{4F8EE7F2-3491-454B-A982-1343E464643D}" presName="parentText" presStyleLbl="node1" presStyleIdx="1" presStyleCnt="10">
        <dgm:presLayoutVars>
          <dgm:chMax val="0"/>
          <dgm:bulletEnabled val="1"/>
        </dgm:presLayoutVars>
      </dgm:prSet>
      <dgm:spPr/>
      <dgm:t>
        <a:bodyPr/>
        <a:lstStyle/>
        <a:p>
          <a:endParaRPr lang="en-US"/>
        </a:p>
      </dgm:t>
    </dgm:pt>
    <dgm:pt modelId="{94CAF2F7-6D80-45E6-8A7D-BFE7D94FEBCF}" type="pres">
      <dgm:prSet presAssocID="{780D65E1-6B6C-47AB-8FF2-D477ADD6D0BF}" presName="spacer" presStyleCnt="0"/>
      <dgm:spPr/>
    </dgm:pt>
    <dgm:pt modelId="{60624F58-81E2-47E6-A74F-BB875BC87E9C}" type="pres">
      <dgm:prSet presAssocID="{6A7E8653-9672-46D4-A23D-408EECCCE036}" presName="parentText" presStyleLbl="node1" presStyleIdx="2" presStyleCnt="10">
        <dgm:presLayoutVars>
          <dgm:chMax val="0"/>
          <dgm:bulletEnabled val="1"/>
        </dgm:presLayoutVars>
      </dgm:prSet>
      <dgm:spPr/>
      <dgm:t>
        <a:bodyPr/>
        <a:lstStyle/>
        <a:p>
          <a:endParaRPr lang="en-US"/>
        </a:p>
      </dgm:t>
    </dgm:pt>
    <dgm:pt modelId="{6D1879FC-FAEC-4894-A055-617327E606EE}" type="pres">
      <dgm:prSet presAssocID="{E97487FC-9D17-417D-AEF2-1DABDB50465B}" presName="spacer" presStyleCnt="0"/>
      <dgm:spPr/>
    </dgm:pt>
    <dgm:pt modelId="{D79E1A59-05B6-464C-81EE-87EE6CEA4B42}" type="pres">
      <dgm:prSet presAssocID="{9C6A1E30-CCAE-44E9-BEC8-FB5A10863392}" presName="parentText" presStyleLbl="node1" presStyleIdx="3" presStyleCnt="10">
        <dgm:presLayoutVars>
          <dgm:chMax val="0"/>
          <dgm:bulletEnabled val="1"/>
        </dgm:presLayoutVars>
      </dgm:prSet>
      <dgm:spPr/>
      <dgm:t>
        <a:bodyPr/>
        <a:lstStyle/>
        <a:p>
          <a:endParaRPr lang="en-US"/>
        </a:p>
      </dgm:t>
    </dgm:pt>
    <dgm:pt modelId="{CA58A9AD-1082-475D-8335-1C783E9C902A}" type="pres">
      <dgm:prSet presAssocID="{431991C2-D643-42CA-9CD1-7B813304407A}" presName="spacer" presStyleCnt="0"/>
      <dgm:spPr/>
    </dgm:pt>
    <dgm:pt modelId="{6D759E41-CF7B-4C32-90F6-2BA34149CF30}" type="pres">
      <dgm:prSet presAssocID="{44688806-4644-4392-B87B-2BC0708D3FB7}" presName="parentText" presStyleLbl="node1" presStyleIdx="4" presStyleCnt="10">
        <dgm:presLayoutVars>
          <dgm:chMax val="0"/>
          <dgm:bulletEnabled val="1"/>
        </dgm:presLayoutVars>
      </dgm:prSet>
      <dgm:spPr/>
      <dgm:t>
        <a:bodyPr/>
        <a:lstStyle/>
        <a:p>
          <a:endParaRPr lang="en-US"/>
        </a:p>
      </dgm:t>
    </dgm:pt>
    <dgm:pt modelId="{457D3A4A-8BD7-4A3F-8D19-497AAC480DE2}" type="pres">
      <dgm:prSet presAssocID="{EA5007B0-3D3E-4BC5-876C-73BA9100666E}" presName="spacer" presStyleCnt="0"/>
      <dgm:spPr/>
    </dgm:pt>
    <dgm:pt modelId="{C1A622A0-3195-411A-ADE2-F2ECBAFE0D05}" type="pres">
      <dgm:prSet presAssocID="{CD702417-38AE-400B-856A-F5DE43DE680D}" presName="parentText" presStyleLbl="node1" presStyleIdx="5" presStyleCnt="10">
        <dgm:presLayoutVars>
          <dgm:chMax val="0"/>
          <dgm:bulletEnabled val="1"/>
        </dgm:presLayoutVars>
      </dgm:prSet>
      <dgm:spPr/>
      <dgm:t>
        <a:bodyPr/>
        <a:lstStyle/>
        <a:p>
          <a:endParaRPr lang="en-US"/>
        </a:p>
      </dgm:t>
    </dgm:pt>
    <dgm:pt modelId="{B483FE9A-8C98-4C5D-AC94-B668E0B06312}" type="pres">
      <dgm:prSet presAssocID="{5E44BD80-6082-42B7-9E73-CE1A9CCED7ED}" presName="spacer" presStyleCnt="0"/>
      <dgm:spPr/>
    </dgm:pt>
    <dgm:pt modelId="{BBFF7176-D28A-4AC7-8794-6A9D323006EC}" type="pres">
      <dgm:prSet presAssocID="{CA604F5B-EF48-4121-8260-25594157F129}" presName="parentText" presStyleLbl="node1" presStyleIdx="6" presStyleCnt="10">
        <dgm:presLayoutVars>
          <dgm:chMax val="0"/>
          <dgm:bulletEnabled val="1"/>
        </dgm:presLayoutVars>
      </dgm:prSet>
      <dgm:spPr/>
      <dgm:t>
        <a:bodyPr/>
        <a:lstStyle/>
        <a:p>
          <a:endParaRPr lang="en-US"/>
        </a:p>
      </dgm:t>
    </dgm:pt>
    <dgm:pt modelId="{9DDBA77A-B21E-4FDE-9D8E-72A524B33A71}" type="pres">
      <dgm:prSet presAssocID="{6FBE2AA6-0449-418D-8E49-F91A5C9BE8A3}" presName="spacer" presStyleCnt="0"/>
      <dgm:spPr/>
    </dgm:pt>
    <dgm:pt modelId="{6737E7DB-FDFC-40B4-8838-E81E27C3C7DF}" type="pres">
      <dgm:prSet presAssocID="{006B0744-1173-4FB9-91EB-93F50C5FB4CE}" presName="parentText" presStyleLbl="node1" presStyleIdx="7" presStyleCnt="10">
        <dgm:presLayoutVars>
          <dgm:chMax val="0"/>
          <dgm:bulletEnabled val="1"/>
        </dgm:presLayoutVars>
      </dgm:prSet>
      <dgm:spPr/>
      <dgm:t>
        <a:bodyPr/>
        <a:lstStyle/>
        <a:p>
          <a:endParaRPr lang="en-US"/>
        </a:p>
      </dgm:t>
    </dgm:pt>
    <dgm:pt modelId="{4C043BB7-CEA6-49F1-A470-D0FE4008090E}" type="pres">
      <dgm:prSet presAssocID="{ABB98737-D68A-41B3-9BE1-68533507C6D6}" presName="spacer" presStyleCnt="0"/>
      <dgm:spPr/>
    </dgm:pt>
    <dgm:pt modelId="{D51809FF-7A87-4FEB-A3DF-3198085F2691}" type="pres">
      <dgm:prSet presAssocID="{236967D7-2EEA-447F-B547-72F50A2ACD5D}" presName="parentText" presStyleLbl="node1" presStyleIdx="8" presStyleCnt="10">
        <dgm:presLayoutVars>
          <dgm:chMax val="0"/>
          <dgm:bulletEnabled val="1"/>
        </dgm:presLayoutVars>
      </dgm:prSet>
      <dgm:spPr/>
      <dgm:t>
        <a:bodyPr/>
        <a:lstStyle/>
        <a:p>
          <a:endParaRPr lang="en-US"/>
        </a:p>
      </dgm:t>
    </dgm:pt>
    <dgm:pt modelId="{30827D36-388E-4E4E-8109-0BD0646742BC}" type="pres">
      <dgm:prSet presAssocID="{2C7BE64D-47BE-4480-BC52-B53E0FD40406}" presName="spacer" presStyleCnt="0"/>
      <dgm:spPr/>
    </dgm:pt>
    <dgm:pt modelId="{070E0B3B-C3CC-46E0-ADF7-C9857F136D5B}" type="pres">
      <dgm:prSet presAssocID="{94F08E28-E64B-4B71-A361-6EE4CF9212B1}" presName="parentText" presStyleLbl="node1" presStyleIdx="9" presStyleCnt="10">
        <dgm:presLayoutVars>
          <dgm:chMax val="0"/>
          <dgm:bulletEnabled val="1"/>
        </dgm:presLayoutVars>
      </dgm:prSet>
      <dgm:spPr/>
      <dgm:t>
        <a:bodyPr/>
        <a:lstStyle/>
        <a:p>
          <a:endParaRPr lang="en-US"/>
        </a:p>
      </dgm:t>
    </dgm:pt>
  </dgm:ptLst>
  <dgm:cxnLst>
    <dgm:cxn modelId="{DCA5CB5A-A6A0-4BC3-93A7-FA5BA985F21C}" srcId="{4B1B8998-FA25-4A92-89D2-27374C4FD5E6}" destId="{236967D7-2EEA-447F-B547-72F50A2ACD5D}" srcOrd="8" destOrd="0" parTransId="{CDDDB26D-B7BA-48A5-96A8-E1BC0C329CF1}" sibTransId="{2C7BE64D-47BE-4480-BC52-B53E0FD40406}"/>
    <dgm:cxn modelId="{FBCA52B5-0241-43DE-9BD0-518FCED0F4EB}" srcId="{4B1B8998-FA25-4A92-89D2-27374C4FD5E6}" destId="{4F8EE7F2-3491-454B-A982-1343E464643D}" srcOrd="1" destOrd="0" parTransId="{43C20DE7-603E-4AF4-93EA-6D32A4D5AE45}" sibTransId="{780D65E1-6B6C-47AB-8FF2-D477ADD6D0BF}"/>
    <dgm:cxn modelId="{8C44C25F-12B3-4FF8-88E6-F601C4DBDB88}" type="presOf" srcId="{44688806-4644-4392-B87B-2BC0708D3FB7}" destId="{6D759E41-CF7B-4C32-90F6-2BA34149CF30}" srcOrd="0" destOrd="0" presId="urn:microsoft.com/office/officeart/2005/8/layout/vList2"/>
    <dgm:cxn modelId="{F02DEC81-6EB2-470B-91AF-D0B9A4547088}" type="presOf" srcId="{236967D7-2EEA-447F-B547-72F50A2ACD5D}" destId="{D51809FF-7A87-4FEB-A3DF-3198085F2691}" srcOrd="0" destOrd="0" presId="urn:microsoft.com/office/officeart/2005/8/layout/vList2"/>
    <dgm:cxn modelId="{A5125DFD-BB8C-4C78-BE97-600B47CF3ED4}" srcId="{4B1B8998-FA25-4A92-89D2-27374C4FD5E6}" destId="{44688806-4644-4392-B87B-2BC0708D3FB7}" srcOrd="4" destOrd="0" parTransId="{67181A00-6DEB-49FF-8012-06B6FF1A7888}" sibTransId="{EA5007B0-3D3E-4BC5-876C-73BA9100666E}"/>
    <dgm:cxn modelId="{D4FFF8A5-5BEF-4CFA-A8A1-50305E8F3959}" type="presOf" srcId="{0840B207-2DD4-4EBF-A538-30E0D4290400}" destId="{02DD171A-39F5-4E8B-8E64-010BCE178BB1}" srcOrd="0" destOrd="0" presId="urn:microsoft.com/office/officeart/2005/8/layout/vList2"/>
    <dgm:cxn modelId="{9809EDFC-55B3-473F-AFCF-ECB7A8A0646B}" srcId="{4B1B8998-FA25-4A92-89D2-27374C4FD5E6}" destId="{CD702417-38AE-400B-856A-F5DE43DE680D}" srcOrd="5" destOrd="0" parTransId="{50E831BE-F910-48E1-9E45-19489D1880C5}" sibTransId="{5E44BD80-6082-42B7-9E73-CE1A9CCED7ED}"/>
    <dgm:cxn modelId="{C5EB78A5-D6DA-4201-B8F2-A9A2A6667895}" srcId="{4B1B8998-FA25-4A92-89D2-27374C4FD5E6}" destId="{0840B207-2DD4-4EBF-A538-30E0D4290400}" srcOrd="0" destOrd="0" parTransId="{4C2F6474-763D-41F7-9375-9C794DC69139}" sibTransId="{EB1DA370-3CD8-4603-B1CD-5BC625B50E41}"/>
    <dgm:cxn modelId="{85C333DD-D721-4480-A8C6-826D57A9A715}" type="presOf" srcId="{4F8EE7F2-3491-454B-A982-1343E464643D}" destId="{6212C709-A6FC-44A6-91AE-5D741727449E}" srcOrd="0" destOrd="0" presId="urn:microsoft.com/office/officeart/2005/8/layout/vList2"/>
    <dgm:cxn modelId="{6B18B579-7665-4AA6-A794-5F7F2FEB107F}" type="presOf" srcId="{006B0744-1173-4FB9-91EB-93F50C5FB4CE}" destId="{6737E7DB-FDFC-40B4-8838-E81E27C3C7DF}" srcOrd="0" destOrd="0" presId="urn:microsoft.com/office/officeart/2005/8/layout/vList2"/>
    <dgm:cxn modelId="{6996A818-8313-400D-BCC5-0780C7099F29}" type="presOf" srcId="{CA604F5B-EF48-4121-8260-25594157F129}" destId="{BBFF7176-D28A-4AC7-8794-6A9D323006EC}" srcOrd="0" destOrd="0" presId="urn:microsoft.com/office/officeart/2005/8/layout/vList2"/>
    <dgm:cxn modelId="{C2A76B12-60AA-4153-AC1C-7330B5AED48C}" srcId="{4B1B8998-FA25-4A92-89D2-27374C4FD5E6}" destId="{9C6A1E30-CCAE-44E9-BEC8-FB5A10863392}" srcOrd="3" destOrd="0" parTransId="{8B9C4B6C-ECAC-40D1-8E97-60A59F0940A7}" sibTransId="{431991C2-D643-42CA-9CD1-7B813304407A}"/>
    <dgm:cxn modelId="{824054B0-D49A-4ABD-9519-6388FE145F1F}" srcId="{4B1B8998-FA25-4A92-89D2-27374C4FD5E6}" destId="{CA604F5B-EF48-4121-8260-25594157F129}" srcOrd="6" destOrd="0" parTransId="{5EA84F62-1119-4CAE-A61A-83FF52900B94}" sibTransId="{6FBE2AA6-0449-418D-8E49-F91A5C9BE8A3}"/>
    <dgm:cxn modelId="{F96F10EF-600A-463B-A4DF-62499C65C0A2}" type="presOf" srcId="{CD702417-38AE-400B-856A-F5DE43DE680D}" destId="{C1A622A0-3195-411A-ADE2-F2ECBAFE0D05}" srcOrd="0" destOrd="0" presId="urn:microsoft.com/office/officeart/2005/8/layout/vList2"/>
    <dgm:cxn modelId="{53C7497F-AFBC-4E70-889D-723B2B540FF6}" srcId="{4B1B8998-FA25-4A92-89D2-27374C4FD5E6}" destId="{006B0744-1173-4FB9-91EB-93F50C5FB4CE}" srcOrd="7" destOrd="0" parTransId="{BDA28BF2-7AE4-4FBD-85D9-72A90711D16B}" sibTransId="{ABB98737-D68A-41B3-9BE1-68533507C6D6}"/>
    <dgm:cxn modelId="{413F7341-A642-4379-871A-C0874779455D}" type="presOf" srcId="{6A7E8653-9672-46D4-A23D-408EECCCE036}" destId="{60624F58-81E2-47E6-A74F-BB875BC87E9C}" srcOrd="0" destOrd="0" presId="urn:microsoft.com/office/officeart/2005/8/layout/vList2"/>
    <dgm:cxn modelId="{F9AE0900-B927-428B-918F-7207037FBC0E}" type="presOf" srcId="{9C6A1E30-CCAE-44E9-BEC8-FB5A10863392}" destId="{D79E1A59-05B6-464C-81EE-87EE6CEA4B42}" srcOrd="0" destOrd="0" presId="urn:microsoft.com/office/officeart/2005/8/layout/vList2"/>
    <dgm:cxn modelId="{2293BD28-D837-4C17-AB5A-C34A320159CB}" type="presOf" srcId="{4B1B8998-FA25-4A92-89D2-27374C4FD5E6}" destId="{99A8826E-B7B4-4FF0-94D1-68A40A20665C}" srcOrd="0" destOrd="0" presId="urn:microsoft.com/office/officeart/2005/8/layout/vList2"/>
    <dgm:cxn modelId="{F73C4DB4-8D73-40E1-B465-438F287DCDD9}" srcId="{4B1B8998-FA25-4A92-89D2-27374C4FD5E6}" destId="{6A7E8653-9672-46D4-A23D-408EECCCE036}" srcOrd="2" destOrd="0" parTransId="{4A67FCE7-B977-421A-825B-A4DD9D991C64}" sibTransId="{E97487FC-9D17-417D-AEF2-1DABDB50465B}"/>
    <dgm:cxn modelId="{36E18142-45A3-46D1-BA4C-1C1E6C8E0065}" srcId="{4B1B8998-FA25-4A92-89D2-27374C4FD5E6}" destId="{94F08E28-E64B-4B71-A361-6EE4CF9212B1}" srcOrd="9" destOrd="0" parTransId="{4C47CC84-6456-438E-9B6A-BBC7C9B6B883}" sibTransId="{5956152C-1441-4E04-84EC-339652FB7597}"/>
    <dgm:cxn modelId="{C72CAF0B-7FB6-4F0C-912F-2561DC5A625F}" type="presOf" srcId="{94F08E28-E64B-4B71-A361-6EE4CF9212B1}" destId="{070E0B3B-C3CC-46E0-ADF7-C9857F136D5B}" srcOrd="0" destOrd="0" presId="urn:microsoft.com/office/officeart/2005/8/layout/vList2"/>
    <dgm:cxn modelId="{1E5560E5-4D9F-42AE-8306-28C411852028}" type="presParOf" srcId="{99A8826E-B7B4-4FF0-94D1-68A40A20665C}" destId="{02DD171A-39F5-4E8B-8E64-010BCE178BB1}" srcOrd="0" destOrd="0" presId="urn:microsoft.com/office/officeart/2005/8/layout/vList2"/>
    <dgm:cxn modelId="{A09B4DEB-AB6F-4C5E-8599-89C424751307}" type="presParOf" srcId="{99A8826E-B7B4-4FF0-94D1-68A40A20665C}" destId="{66FB3EFB-ADF8-4194-B4CA-271B82769A24}" srcOrd="1" destOrd="0" presId="urn:microsoft.com/office/officeart/2005/8/layout/vList2"/>
    <dgm:cxn modelId="{6146941E-9773-4563-B538-12D2BCD6C6DE}" type="presParOf" srcId="{99A8826E-B7B4-4FF0-94D1-68A40A20665C}" destId="{6212C709-A6FC-44A6-91AE-5D741727449E}" srcOrd="2" destOrd="0" presId="urn:microsoft.com/office/officeart/2005/8/layout/vList2"/>
    <dgm:cxn modelId="{33CA9FD0-A78A-4C7B-961A-8AE35C201872}" type="presParOf" srcId="{99A8826E-B7B4-4FF0-94D1-68A40A20665C}" destId="{94CAF2F7-6D80-45E6-8A7D-BFE7D94FEBCF}" srcOrd="3" destOrd="0" presId="urn:microsoft.com/office/officeart/2005/8/layout/vList2"/>
    <dgm:cxn modelId="{1F411331-DEC5-458C-B2D3-D587C8C1D108}" type="presParOf" srcId="{99A8826E-B7B4-4FF0-94D1-68A40A20665C}" destId="{60624F58-81E2-47E6-A74F-BB875BC87E9C}" srcOrd="4" destOrd="0" presId="urn:microsoft.com/office/officeart/2005/8/layout/vList2"/>
    <dgm:cxn modelId="{8683E14D-B1BB-401B-9A87-883BC1497A1D}" type="presParOf" srcId="{99A8826E-B7B4-4FF0-94D1-68A40A20665C}" destId="{6D1879FC-FAEC-4894-A055-617327E606EE}" srcOrd="5" destOrd="0" presId="urn:microsoft.com/office/officeart/2005/8/layout/vList2"/>
    <dgm:cxn modelId="{F1760343-77D5-4A49-AD66-813F5FDB9A66}" type="presParOf" srcId="{99A8826E-B7B4-4FF0-94D1-68A40A20665C}" destId="{D79E1A59-05B6-464C-81EE-87EE6CEA4B42}" srcOrd="6" destOrd="0" presId="urn:microsoft.com/office/officeart/2005/8/layout/vList2"/>
    <dgm:cxn modelId="{6ED5509C-3D46-468F-B26C-8A9FCC3C26E9}" type="presParOf" srcId="{99A8826E-B7B4-4FF0-94D1-68A40A20665C}" destId="{CA58A9AD-1082-475D-8335-1C783E9C902A}" srcOrd="7" destOrd="0" presId="urn:microsoft.com/office/officeart/2005/8/layout/vList2"/>
    <dgm:cxn modelId="{5A0AB649-C252-4A6A-AFE2-03B0B13A5B58}" type="presParOf" srcId="{99A8826E-B7B4-4FF0-94D1-68A40A20665C}" destId="{6D759E41-CF7B-4C32-90F6-2BA34149CF30}" srcOrd="8" destOrd="0" presId="urn:microsoft.com/office/officeart/2005/8/layout/vList2"/>
    <dgm:cxn modelId="{A7A1E6D0-B6AC-4E07-AA72-5D7BDF6095F6}" type="presParOf" srcId="{99A8826E-B7B4-4FF0-94D1-68A40A20665C}" destId="{457D3A4A-8BD7-4A3F-8D19-497AAC480DE2}" srcOrd="9" destOrd="0" presId="urn:microsoft.com/office/officeart/2005/8/layout/vList2"/>
    <dgm:cxn modelId="{24B79E85-02A5-47AE-94B4-0DF717644B76}" type="presParOf" srcId="{99A8826E-B7B4-4FF0-94D1-68A40A20665C}" destId="{C1A622A0-3195-411A-ADE2-F2ECBAFE0D05}" srcOrd="10" destOrd="0" presId="urn:microsoft.com/office/officeart/2005/8/layout/vList2"/>
    <dgm:cxn modelId="{4DC3B0C9-8FA7-41BB-963C-98B0712B163A}" type="presParOf" srcId="{99A8826E-B7B4-4FF0-94D1-68A40A20665C}" destId="{B483FE9A-8C98-4C5D-AC94-B668E0B06312}" srcOrd="11" destOrd="0" presId="urn:microsoft.com/office/officeart/2005/8/layout/vList2"/>
    <dgm:cxn modelId="{3CE99285-4BBC-4A09-9743-71D620D6B465}" type="presParOf" srcId="{99A8826E-B7B4-4FF0-94D1-68A40A20665C}" destId="{BBFF7176-D28A-4AC7-8794-6A9D323006EC}" srcOrd="12" destOrd="0" presId="urn:microsoft.com/office/officeart/2005/8/layout/vList2"/>
    <dgm:cxn modelId="{557F45D7-492B-4BE4-9E40-EC6A5F26661F}" type="presParOf" srcId="{99A8826E-B7B4-4FF0-94D1-68A40A20665C}" destId="{9DDBA77A-B21E-4FDE-9D8E-72A524B33A71}" srcOrd="13" destOrd="0" presId="urn:microsoft.com/office/officeart/2005/8/layout/vList2"/>
    <dgm:cxn modelId="{9BCFA480-51F0-434B-A328-FFE4BC6F8F72}" type="presParOf" srcId="{99A8826E-B7B4-4FF0-94D1-68A40A20665C}" destId="{6737E7DB-FDFC-40B4-8838-E81E27C3C7DF}" srcOrd="14" destOrd="0" presId="urn:microsoft.com/office/officeart/2005/8/layout/vList2"/>
    <dgm:cxn modelId="{2D41ADF9-4923-44D9-AF49-E5986216B498}" type="presParOf" srcId="{99A8826E-B7B4-4FF0-94D1-68A40A20665C}" destId="{4C043BB7-CEA6-49F1-A470-D0FE4008090E}" srcOrd="15" destOrd="0" presId="urn:microsoft.com/office/officeart/2005/8/layout/vList2"/>
    <dgm:cxn modelId="{14A1070A-7428-4904-A75F-BA44C00372F4}" type="presParOf" srcId="{99A8826E-B7B4-4FF0-94D1-68A40A20665C}" destId="{D51809FF-7A87-4FEB-A3DF-3198085F2691}" srcOrd="16" destOrd="0" presId="urn:microsoft.com/office/officeart/2005/8/layout/vList2"/>
    <dgm:cxn modelId="{10ECC646-1D83-43F0-978B-B7435E7BE8E8}" type="presParOf" srcId="{99A8826E-B7B4-4FF0-94D1-68A40A20665C}" destId="{30827D36-388E-4E4E-8109-0BD0646742BC}" srcOrd="17" destOrd="0" presId="urn:microsoft.com/office/officeart/2005/8/layout/vList2"/>
    <dgm:cxn modelId="{90738946-DB31-42D4-951C-C11EFC573593}" type="presParOf" srcId="{99A8826E-B7B4-4FF0-94D1-68A40A20665C}" destId="{070E0B3B-C3CC-46E0-ADF7-C9857F136D5B}" srcOrd="18"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5A0425-0D03-4337-92D8-F8C5496D44E5}" type="doc">
      <dgm:prSet loTypeId="urn:microsoft.com/office/officeart/2005/8/layout/target2" loCatId="relationship" qsTypeId="urn:microsoft.com/office/officeart/2005/8/quickstyle/3d1" qsCatId="3D" csTypeId="urn:microsoft.com/office/officeart/2005/8/colors/accent1_2" csCatId="accent1" phldr="1"/>
      <dgm:spPr/>
      <dgm:t>
        <a:bodyPr/>
        <a:lstStyle/>
        <a:p>
          <a:endParaRPr lang="en-US"/>
        </a:p>
      </dgm:t>
    </dgm:pt>
    <dgm:pt modelId="{82BA9635-3B98-4027-9195-C57E1EF1B4AA}">
      <dgm:prSet custT="1"/>
      <dgm:spPr/>
      <dgm:t>
        <a:bodyPr/>
        <a:lstStyle/>
        <a:p>
          <a:pPr algn="just" rtl="0"/>
          <a:r>
            <a:rPr lang="en-US" sz="1800" dirty="0" smtClean="0"/>
            <a:t>Identify key factors, products and services of the markets. Describe the external factors as macro-economics forces and governmental monetary policy issues that impact the products of the markets and which can seriously affect the risk / rewards relationship within this area.</a:t>
          </a:r>
          <a:endParaRPr lang="en-US" sz="1800" dirty="0"/>
        </a:p>
      </dgm:t>
    </dgm:pt>
    <dgm:pt modelId="{406FAABE-4487-483D-A9D2-83B5331F17DF}" type="parTrans" cxnId="{4586C43F-C190-4CA6-8703-80BBE22E7A3E}">
      <dgm:prSet/>
      <dgm:spPr/>
      <dgm:t>
        <a:bodyPr/>
        <a:lstStyle/>
        <a:p>
          <a:endParaRPr lang="en-US"/>
        </a:p>
      </dgm:t>
    </dgm:pt>
    <dgm:pt modelId="{7B53E2FF-9FC5-4096-A207-E531ACD1CCC2}" type="sibTrans" cxnId="{4586C43F-C190-4CA6-8703-80BBE22E7A3E}">
      <dgm:prSet/>
      <dgm:spPr/>
      <dgm:t>
        <a:bodyPr/>
        <a:lstStyle/>
        <a:p>
          <a:endParaRPr lang="en-US"/>
        </a:p>
      </dgm:t>
    </dgm:pt>
    <dgm:pt modelId="{D1F27849-A3A2-4BEF-B62B-47135C5C8043}">
      <dgm:prSet custT="1"/>
      <dgm:spPr/>
      <dgm:t>
        <a:bodyPr/>
        <a:lstStyle/>
        <a:p>
          <a:pPr algn="just" rtl="0"/>
          <a:r>
            <a:rPr lang="en-US" sz="1800" dirty="0" smtClean="0"/>
            <a:t>Know how to deal with capital markets, comprehend the emerging developments and analyze the investment alternatives.</a:t>
          </a:r>
          <a:endParaRPr lang="en-US" sz="1800" dirty="0"/>
        </a:p>
      </dgm:t>
    </dgm:pt>
    <dgm:pt modelId="{40391181-4FA7-4A2F-81AB-2C4F6D509718}" type="parTrans" cxnId="{0492FD0D-569E-465B-A929-F6FA8D9B1F82}">
      <dgm:prSet/>
      <dgm:spPr/>
      <dgm:t>
        <a:bodyPr/>
        <a:lstStyle/>
        <a:p>
          <a:endParaRPr lang="en-US"/>
        </a:p>
      </dgm:t>
    </dgm:pt>
    <dgm:pt modelId="{D7ADF685-2E20-4B88-8F1A-8CF56CD76DD6}" type="sibTrans" cxnId="{0492FD0D-569E-465B-A929-F6FA8D9B1F82}">
      <dgm:prSet/>
      <dgm:spPr/>
      <dgm:t>
        <a:bodyPr/>
        <a:lstStyle/>
        <a:p>
          <a:endParaRPr lang="en-US"/>
        </a:p>
      </dgm:t>
    </dgm:pt>
    <dgm:pt modelId="{221EF85E-F835-493B-9E8B-349D9A023F89}">
      <dgm:prSet custT="1"/>
      <dgm:spPr/>
      <dgm:t>
        <a:bodyPr/>
        <a:lstStyle/>
        <a:p>
          <a:pPr algn="just" rtl="0"/>
          <a:r>
            <a:rPr lang="en-US" sz="1800" dirty="0" smtClean="0"/>
            <a:t>At the end of the course, you should be able to: Utilize the knowledge of the financial markets and the inherent risks and rewards involved in those markets in their business decision-making process.</a:t>
          </a:r>
          <a:endParaRPr lang="en-US" sz="1800" dirty="0"/>
        </a:p>
      </dgm:t>
    </dgm:pt>
    <dgm:pt modelId="{2928A243-784E-41CE-8C1A-FF5AC9E76083}" type="sibTrans" cxnId="{CB9C2DE5-DCEC-4890-A1A9-C6EAB7142F32}">
      <dgm:prSet/>
      <dgm:spPr/>
      <dgm:t>
        <a:bodyPr/>
        <a:lstStyle/>
        <a:p>
          <a:endParaRPr lang="en-US"/>
        </a:p>
      </dgm:t>
    </dgm:pt>
    <dgm:pt modelId="{AAF029B2-A95E-4D7D-B48B-8D8999971F82}" type="parTrans" cxnId="{CB9C2DE5-DCEC-4890-A1A9-C6EAB7142F32}">
      <dgm:prSet/>
      <dgm:spPr/>
      <dgm:t>
        <a:bodyPr/>
        <a:lstStyle/>
        <a:p>
          <a:endParaRPr lang="en-US"/>
        </a:p>
      </dgm:t>
    </dgm:pt>
    <dgm:pt modelId="{2357DA43-D31F-4E79-A2D3-875733634002}" type="pres">
      <dgm:prSet presAssocID="{C05A0425-0D03-4337-92D8-F8C5496D44E5}" presName="Name0" presStyleCnt="0">
        <dgm:presLayoutVars>
          <dgm:chMax val="3"/>
          <dgm:chPref val="1"/>
          <dgm:dir/>
          <dgm:animLvl val="lvl"/>
          <dgm:resizeHandles/>
        </dgm:presLayoutVars>
      </dgm:prSet>
      <dgm:spPr/>
      <dgm:t>
        <a:bodyPr/>
        <a:lstStyle/>
        <a:p>
          <a:endParaRPr lang="en-US"/>
        </a:p>
      </dgm:t>
    </dgm:pt>
    <dgm:pt modelId="{74248FEE-D768-4DDB-A6ED-7C946111415F}" type="pres">
      <dgm:prSet presAssocID="{C05A0425-0D03-4337-92D8-F8C5496D44E5}" presName="outerBox" presStyleCnt="0"/>
      <dgm:spPr/>
    </dgm:pt>
    <dgm:pt modelId="{86B55968-FE9C-4AA1-AB8A-986A02C22805}" type="pres">
      <dgm:prSet presAssocID="{C05A0425-0D03-4337-92D8-F8C5496D44E5}" presName="outerBoxParent" presStyleLbl="node1" presStyleIdx="0" presStyleCnt="3"/>
      <dgm:spPr/>
      <dgm:t>
        <a:bodyPr/>
        <a:lstStyle/>
        <a:p>
          <a:endParaRPr lang="en-US"/>
        </a:p>
      </dgm:t>
    </dgm:pt>
    <dgm:pt modelId="{CA7BDF86-25AC-453A-8B6A-C6E77E4B0DFA}" type="pres">
      <dgm:prSet presAssocID="{C05A0425-0D03-4337-92D8-F8C5496D44E5}" presName="outerBoxChildren" presStyleCnt="0"/>
      <dgm:spPr/>
    </dgm:pt>
    <dgm:pt modelId="{F6323674-9494-4C94-B005-8E357D3E8CCE}" type="pres">
      <dgm:prSet presAssocID="{C05A0425-0D03-4337-92D8-F8C5496D44E5}" presName="middleBox" presStyleCnt="0"/>
      <dgm:spPr/>
    </dgm:pt>
    <dgm:pt modelId="{B014672E-210F-4A3E-A496-19E72C6E2061}" type="pres">
      <dgm:prSet presAssocID="{C05A0425-0D03-4337-92D8-F8C5496D44E5}" presName="middleBoxParent" presStyleLbl="node1" presStyleIdx="1" presStyleCnt="3"/>
      <dgm:spPr/>
      <dgm:t>
        <a:bodyPr/>
        <a:lstStyle/>
        <a:p>
          <a:endParaRPr lang="en-US"/>
        </a:p>
      </dgm:t>
    </dgm:pt>
    <dgm:pt modelId="{48776DCD-836F-48F8-85B6-87C40240F8E5}" type="pres">
      <dgm:prSet presAssocID="{C05A0425-0D03-4337-92D8-F8C5496D44E5}" presName="middleBoxChildren" presStyleCnt="0"/>
      <dgm:spPr/>
    </dgm:pt>
    <dgm:pt modelId="{FBDD1E54-611A-43D9-80AC-5E1B03CB03C6}" type="pres">
      <dgm:prSet presAssocID="{C05A0425-0D03-4337-92D8-F8C5496D44E5}" presName="centerBox" presStyleCnt="0"/>
      <dgm:spPr/>
    </dgm:pt>
    <dgm:pt modelId="{DF4303CC-68DA-44AE-AAB1-A28A3AA660A5}" type="pres">
      <dgm:prSet presAssocID="{C05A0425-0D03-4337-92D8-F8C5496D44E5}" presName="centerBoxParent" presStyleLbl="node1" presStyleIdx="2" presStyleCnt="3"/>
      <dgm:spPr/>
      <dgm:t>
        <a:bodyPr/>
        <a:lstStyle/>
        <a:p>
          <a:endParaRPr lang="en-US"/>
        </a:p>
      </dgm:t>
    </dgm:pt>
  </dgm:ptLst>
  <dgm:cxnLst>
    <dgm:cxn modelId="{CB9C2DE5-DCEC-4890-A1A9-C6EAB7142F32}" srcId="{C05A0425-0D03-4337-92D8-F8C5496D44E5}" destId="{221EF85E-F835-493B-9E8B-349D9A023F89}" srcOrd="0" destOrd="0" parTransId="{AAF029B2-A95E-4D7D-B48B-8D8999971F82}" sibTransId="{2928A243-784E-41CE-8C1A-FF5AC9E76083}"/>
    <dgm:cxn modelId="{0492FD0D-569E-465B-A929-F6FA8D9B1F82}" srcId="{C05A0425-0D03-4337-92D8-F8C5496D44E5}" destId="{D1F27849-A3A2-4BEF-B62B-47135C5C8043}" srcOrd="2" destOrd="0" parTransId="{40391181-4FA7-4A2F-81AB-2C4F6D509718}" sibTransId="{D7ADF685-2E20-4B88-8F1A-8CF56CD76DD6}"/>
    <dgm:cxn modelId="{993B7076-D627-4122-B2E8-2729D8509B81}" type="presOf" srcId="{221EF85E-F835-493B-9E8B-349D9A023F89}" destId="{86B55968-FE9C-4AA1-AB8A-986A02C22805}" srcOrd="0" destOrd="0" presId="urn:microsoft.com/office/officeart/2005/8/layout/target2"/>
    <dgm:cxn modelId="{E6886B80-20EF-4564-BAE8-90B2A0EC2C8B}" type="presOf" srcId="{D1F27849-A3A2-4BEF-B62B-47135C5C8043}" destId="{DF4303CC-68DA-44AE-AAB1-A28A3AA660A5}" srcOrd="0" destOrd="0" presId="urn:microsoft.com/office/officeart/2005/8/layout/target2"/>
    <dgm:cxn modelId="{EDF15040-5E18-4E41-8FD6-596CE79221B5}" type="presOf" srcId="{C05A0425-0D03-4337-92D8-F8C5496D44E5}" destId="{2357DA43-D31F-4E79-A2D3-875733634002}" srcOrd="0" destOrd="0" presId="urn:microsoft.com/office/officeart/2005/8/layout/target2"/>
    <dgm:cxn modelId="{4586C43F-C190-4CA6-8703-80BBE22E7A3E}" srcId="{C05A0425-0D03-4337-92D8-F8C5496D44E5}" destId="{82BA9635-3B98-4027-9195-C57E1EF1B4AA}" srcOrd="1" destOrd="0" parTransId="{406FAABE-4487-483D-A9D2-83B5331F17DF}" sibTransId="{7B53E2FF-9FC5-4096-A207-E531ACD1CCC2}"/>
    <dgm:cxn modelId="{2AFA739C-DDDE-4635-A37A-59C2C48BF012}" type="presOf" srcId="{82BA9635-3B98-4027-9195-C57E1EF1B4AA}" destId="{B014672E-210F-4A3E-A496-19E72C6E2061}" srcOrd="0" destOrd="0" presId="urn:microsoft.com/office/officeart/2005/8/layout/target2"/>
    <dgm:cxn modelId="{8A157D10-2D80-4963-A824-C36F593D5FEC}" type="presParOf" srcId="{2357DA43-D31F-4E79-A2D3-875733634002}" destId="{74248FEE-D768-4DDB-A6ED-7C946111415F}" srcOrd="0" destOrd="0" presId="urn:microsoft.com/office/officeart/2005/8/layout/target2"/>
    <dgm:cxn modelId="{22CE560E-B75E-438A-98E5-140B6697C3C7}" type="presParOf" srcId="{74248FEE-D768-4DDB-A6ED-7C946111415F}" destId="{86B55968-FE9C-4AA1-AB8A-986A02C22805}" srcOrd="0" destOrd="0" presId="urn:microsoft.com/office/officeart/2005/8/layout/target2"/>
    <dgm:cxn modelId="{FAE76527-2D75-41BB-86A2-4491742EA443}" type="presParOf" srcId="{74248FEE-D768-4DDB-A6ED-7C946111415F}" destId="{CA7BDF86-25AC-453A-8B6A-C6E77E4B0DFA}" srcOrd="1" destOrd="0" presId="urn:microsoft.com/office/officeart/2005/8/layout/target2"/>
    <dgm:cxn modelId="{23093C48-FDDA-4698-9094-BCA42B8FB128}" type="presParOf" srcId="{2357DA43-D31F-4E79-A2D3-875733634002}" destId="{F6323674-9494-4C94-B005-8E357D3E8CCE}" srcOrd="1" destOrd="0" presId="urn:microsoft.com/office/officeart/2005/8/layout/target2"/>
    <dgm:cxn modelId="{FF5DD87F-1DD8-4B52-9150-7AEFA7F980AC}" type="presParOf" srcId="{F6323674-9494-4C94-B005-8E357D3E8CCE}" destId="{B014672E-210F-4A3E-A496-19E72C6E2061}" srcOrd="0" destOrd="0" presId="urn:microsoft.com/office/officeart/2005/8/layout/target2"/>
    <dgm:cxn modelId="{803F1711-CF12-4C66-953A-77650246B3D5}" type="presParOf" srcId="{F6323674-9494-4C94-B005-8E357D3E8CCE}" destId="{48776DCD-836F-48F8-85B6-87C40240F8E5}" srcOrd="1" destOrd="0" presId="urn:microsoft.com/office/officeart/2005/8/layout/target2"/>
    <dgm:cxn modelId="{2A63AEF1-24C3-4C4A-BAEB-2FEC711DC553}" type="presParOf" srcId="{2357DA43-D31F-4E79-A2D3-875733634002}" destId="{FBDD1E54-611A-43D9-80AC-5E1B03CB03C6}" srcOrd="2" destOrd="0" presId="urn:microsoft.com/office/officeart/2005/8/layout/target2"/>
    <dgm:cxn modelId="{BF9D2A68-9DD2-4117-9E2A-436DAC79D89F}" type="presParOf" srcId="{FBDD1E54-611A-43D9-80AC-5E1B03CB03C6}" destId="{DF4303CC-68DA-44AE-AAB1-A28A3AA660A5}" srcOrd="0" destOrd="0" presId="urn:microsoft.com/office/officeart/2005/8/layout/targe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56BAC1-99AE-4E55-B3F7-E01BECF7C256}"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en-US"/>
        </a:p>
      </dgm:t>
    </dgm:pt>
    <dgm:pt modelId="{C01D91F2-3282-4044-9D2C-8B2F7477120E}">
      <dgm:prSet/>
      <dgm:spPr/>
      <dgm:t>
        <a:bodyPr/>
        <a:lstStyle/>
        <a:p>
          <a:pPr rtl="0"/>
          <a:r>
            <a:rPr lang="en-US" b="1" dirty="0" smtClean="0"/>
            <a:t>What is Investment Analysis?</a:t>
          </a:r>
          <a:endParaRPr lang="en-US" dirty="0"/>
        </a:p>
      </dgm:t>
    </dgm:pt>
    <dgm:pt modelId="{6EF0B1D8-8F15-438D-B70C-43AEEB2BDCD8}" type="parTrans" cxnId="{5BEFC3B7-6039-4B38-A2F5-513C178D3288}">
      <dgm:prSet/>
      <dgm:spPr/>
      <dgm:t>
        <a:bodyPr/>
        <a:lstStyle/>
        <a:p>
          <a:endParaRPr lang="en-US"/>
        </a:p>
      </dgm:t>
    </dgm:pt>
    <dgm:pt modelId="{47E28A86-4482-4ECB-968C-1BD07B03E827}" type="sibTrans" cxnId="{5BEFC3B7-6039-4B38-A2F5-513C178D3288}">
      <dgm:prSet/>
      <dgm:spPr/>
      <dgm:t>
        <a:bodyPr/>
        <a:lstStyle/>
        <a:p>
          <a:endParaRPr lang="en-US"/>
        </a:p>
      </dgm:t>
    </dgm:pt>
    <dgm:pt modelId="{11B27017-4130-42A8-B2A2-44F1CB1FA6E5}">
      <dgm:prSet/>
      <dgm:spPr/>
      <dgm:t>
        <a:bodyPr/>
        <a:lstStyle/>
        <a:p>
          <a:pPr rtl="0"/>
          <a:r>
            <a:rPr lang="en-US" b="1" i="0" u="none" dirty="0" smtClean="0">
              <a:solidFill>
                <a:schemeClr val="bg1"/>
              </a:solidFill>
            </a:rPr>
            <a:t>Investment management</a:t>
          </a:r>
          <a:r>
            <a:rPr lang="en-US" b="0" i="0" u="none" dirty="0" smtClean="0">
              <a:solidFill>
                <a:schemeClr val="bg1"/>
              </a:solidFill>
            </a:rPr>
            <a:t> is the professional asset management of various securities(shares, bonds and other securities) and assets  in order to meet specified investment goals for the benefit of the investors. Investors may be institutions (insurance companies, pension funds, corporations, charities, educational establishments etc.) or private investors (both directly via investment contracts and more commonly via collective investments schemes.</a:t>
          </a:r>
          <a:endParaRPr lang="en-US" u="none" dirty="0">
            <a:solidFill>
              <a:schemeClr val="bg1"/>
            </a:solidFill>
          </a:endParaRPr>
        </a:p>
      </dgm:t>
    </dgm:pt>
    <dgm:pt modelId="{AD5BEC66-BF4C-4439-8319-C451ED0AD541}" type="parTrans" cxnId="{A6F453C2-2931-464D-AFBA-156CC16FDE53}">
      <dgm:prSet/>
      <dgm:spPr/>
      <dgm:t>
        <a:bodyPr/>
        <a:lstStyle/>
        <a:p>
          <a:endParaRPr lang="en-US"/>
        </a:p>
      </dgm:t>
    </dgm:pt>
    <dgm:pt modelId="{DCA1A7D7-9326-4295-94AF-AABC8BD08D12}" type="sibTrans" cxnId="{A6F453C2-2931-464D-AFBA-156CC16FDE53}">
      <dgm:prSet/>
      <dgm:spPr/>
      <dgm:t>
        <a:bodyPr/>
        <a:lstStyle/>
        <a:p>
          <a:endParaRPr lang="en-US"/>
        </a:p>
      </dgm:t>
    </dgm:pt>
    <dgm:pt modelId="{1351FF08-9702-433E-BF99-E932789E6B49}" type="pres">
      <dgm:prSet presAssocID="{7B56BAC1-99AE-4E55-B3F7-E01BECF7C256}" presName="hierChild1" presStyleCnt="0">
        <dgm:presLayoutVars>
          <dgm:orgChart val="1"/>
          <dgm:chPref val="1"/>
          <dgm:dir/>
          <dgm:animOne val="branch"/>
          <dgm:animLvl val="lvl"/>
          <dgm:resizeHandles/>
        </dgm:presLayoutVars>
      </dgm:prSet>
      <dgm:spPr/>
      <dgm:t>
        <a:bodyPr/>
        <a:lstStyle/>
        <a:p>
          <a:endParaRPr lang="en-US"/>
        </a:p>
      </dgm:t>
    </dgm:pt>
    <dgm:pt modelId="{54605587-2DE1-493D-A177-6065B67247C2}" type="pres">
      <dgm:prSet presAssocID="{C01D91F2-3282-4044-9D2C-8B2F7477120E}" presName="hierRoot1" presStyleCnt="0">
        <dgm:presLayoutVars>
          <dgm:hierBranch val="init"/>
        </dgm:presLayoutVars>
      </dgm:prSet>
      <dgm:spPr/>
    </dgm:pt>
    <dgm:pt modelId="{DA627BA8-8E20-412F-A967-E4004EE75EDD}" type="pres">
      <dgm:prSet presAssocID="{C01D91F2-3282-4044-9D2C-8B2F7477120E}" presName="rootComposite1" presStyleCnt="0"/>
      <dgm:spPr/>
    </dgm:pt>
    <dgm:pt modelId="{C7B66AB9-7BE3-47E1-9CA2-C92F87A2C429}" type="pres">
      <dgm:prSet presAssocID="{C01D91F2-3282-4044-9D2C-8B2F7477120E}" presName="rootText1" presStyleLbl="node0" presStyleIdx="0" presStyleCnt="2" custLinFactNeighborX="-53" custLinFactNeighborY="-71600">
        <dgm:presLayoutVars>
          <dgm:chPref val="3"/>
        </dgm:presLayoutVars>
      </dgm:prSet>
      <dgm:spPr/>
      <dgm:t>
        <a:bodyPr/>
        <a:lstStyle/>
        <a:p>
          <a:endParaRPr lang="en-US"/>
        </a:p>
      </dgm:t>
    </dgm:pt>
    <dgm:pt modelId="{5B930EEA-1E32-4359-8CEF-4F11819E8703}" type="pres">
      <dgm:prSet presAssocID="{C01D91F2-3282-4044-9D2C-8B2F7477120E}" presName="rootConnector1" presStyleLbl="node1" presStyleIdx="0" presStyleCnt="0"/>
      <dgm:spPr/>
      <dgm:t>
        <a:bodyPr/>
        <a:lstStyle/>
        <a:p>
          <a:endParaRPr lang="en-US"/>
        </a:p>
      </dgm:t>
    </dgm:pt>
    <dgm:pt modelId="{FC5CFA09-610B-4470-A72D-A523FBF6E5E4}" type="pres">
      <dgm:prSet presAssocID="{C01D91F2-3282-4044-9D2C-8B2F7477120E}" presName="hierChild2" presStyleCnt="0"/>
      <dgm:spPr/>
    </dgm:pt>
    <dgm:pt modelId="{6CFFFF71-FE85-49FE-A4B1-EA142F59115C}" type="pres">
      <dgm:prSet presAssocID="{C01D91F2-3282-4044-9D2C-8B2F7477120E}" presName="hierChild3" presStyleCnt="0"/>
      <dgm:spPr/>
    </dgm:pt>
    <dgm:pt modelId="{8C4F6713-4B94-41AD-8BE9-17FEB56EE70D}" type="pres">
      <dgm:prSet presAssocID="{11B27017-4130-42A8-B2A2-44F1CB1FA6E5}" presName="hierRoot1" presStyleCnt="0">
        <dgm:presLayoutVars>
          <dgm:hierBranch val="init"/>
        </dgm:presLayoutVars>
      </dgm:prSet>
      <dgm:spPr/>
    </dgm:pt>
    <dgm:pt modelId="{7851F987-D88D-44A7-BC5C-463853A588B2}" type="pres">
      <dgm:prSet presAssocID="{11B27017-4130-42A8-B2A2-44F1CB1FA6E5}" presName="rootComposite1" presStyleCnt="0"/>
      <dgm:spPr/>
    </dgm:pt>
    <dgm:pt modelId="{164A1384-47C9-461B-8B45-1DC62AC16BE1}" type="pres">
      <dgm:prSet presAssocID="{11B27017-4130-42A8-B2A2-44F1CB1FA6E5}" presName="rootText1" presStyleLbl="node0" presStyleIdx="1" presStyleCnt="2" custLinFactNeighborX="-264" custLinFactNeighborY="-71600">
        <dgm:presLayoutVars>
          <dgm:chPref val="3"/>
        </dgm:presLayoutVars>
      </dgm:prSet>
      <dgm:spPr/>
      <dgm:t>
        <a:bodyPr/>
        <a:lstStyle/>
        <a:p>
          <a:endParaRPr lang="en-US"/>
        </a:p>
      </dgm:t>
    </dgm:pt>
    <dgm:pt modelId="{692602D1-7E28-47B5-8A7F-57359F350716}" type="pres">
      <dgm:prSet presAssocID="{11B27017-4130-42A8-B2A2-44F1CB1FA6E5}" presName="rootConnector1" presStyleLbl="node1" presStyleIdx="0" presStyleCnt="0"/>
      <dgm:spPr/>
      <dgm:t>
        <a:bodyPr/>
        <a:lstStyle/>
        <a:p>
          <a:endParaRPr lang="en-US"/>
        </a:p>
      </dgm:t>
    </dgm:pt>
    <dgm:pt modelId="{39B85560-2487-40BC-A207-C400F340F40C}" type="pres">
      <dgm:prSet presAssocID="{11B27017-4130-42A8-B2A2-44F1CB1FA6E5}" presName="hierChild2" presStyleCnt="0"/>
      <dgm:spPr/>
    </dgm:pt>
    <dgm:pt modelId="{91CEA760-E012-4596-95B6-DFEF85A4E0F5}" type="pres">
      <dgm:prSet presAssocID="{11B27017-4130-42A8-B2A2-44F1CB1FA6E5}" presName="hierChild3" presStyleCnt="0"/>
      <dgm:spPr/>
    </dgm:pt>
  </dgm:ptLst>
  <dgm:cxnLst>
    <dgm:cxn modelId="{F7AA0516-1187-4F68-8988-AD79FD4349C1}" type="presOf" srcId="{C01D91F2-3282-4044-9D2C-8B2F7477120E}" destId="{C7B66AB9-7BE3-47E1-9CA2-C92F87A2C429}" srcOrd="0" destOrd="0" presId="urn:microsoft.com/office/officeart/2005/8/layout/orgChart1"/>
    <dgm:cxn modelId="{9F30238F-5AA1-4BF3-9349-B725201F32B1}" type="presOf" srcId="{11B27017-4130-42A8-B2A2-44F1CB1FA6E5}" destId="{164A1384-47C9-461B-8B45-1DC62AC16BE1}" srcOrd="0" destOrd="0" presId="urn:microsoft.com/office/officeart/2005/8/layout/orgChart1"/>
    <dgm:cxn modelId="{D0DA7E4F-A7FC-4A81-9AD6-5A8EB4961CB0}" type="presOf" srcId="{7B56BAC1-99AE-4E55-B3F7-E01BECF7C256}" destId="{1351FF08-9702-433E-BF99-E932789E6B49}" srcOrd="0" destOrd="0" presId="urn:microsoft.com/office/officeart/2005/8/layout/orgChart1"/>
    <dgm:cxn modelId="{A6F453C2-2931-464D-AFBA-156CC16FDE53}" srcId="{7B56BAC1-99AE-4E55-B3F7-E01BECF7C256}" destId="{11B27017-4130-42A8-B2A2-44F1CB1FA6E5}" srcOrd="1" destOrd="0" parTransId="{AD5BEC66-BF4C-4439-8319-C451ED0AD541}" sibTransId="{DCA1A7D7-9326-4295-94AF-AABC8BD08D12}"/>
    <dgm:cxn modelId="{676A7082-0990-4242-99E5-80A88C339A96}" type="presOf" srcId="{C01D91F2-3282-4044-9D2C-8B2F7477120E}" destId="{5B930EEA-1E32-4359-8CEF-4F11819E8703}" srcOrd="1" destOrd="0" presId="urn:microsoft.com/office/officeart/2005/8/layout/orgChart1"/>
    <dgm:cxn modelId="{5BEFC3B7-6039-4B38-A2F5-513C178D3288}" srcId="{7B56BAC1-99AE-4E55-B3F7-E01BECF7C256}" destId="{C01D91F2-3282-4044-9D2C-8B2F7477120E}" srcOrd="0" destOrd="0" parTransId="{6EF0B1D8-8F15-438D-B70C-43AEEB2BDCD8}" sibTransId="{47E28A86-4482-4ECB-968C-1BD07B03E827}"/>
    <dgm:cxn modelId="{2E1C0467-2B14-46B8-BEF1-076823E07879}" type="presOf" srcId="{11B27017-4130-42A8-B2A2-44F1CB1FA6E5}" destId="{692602D1-7E28-47B5-8A7F-57359F350716}" srcOrd="1" destOrd="0" presId="urn:microsoft.com/office/officeart/2005/8/layout/orgChart1"/>
    <dgm:cxn modelId="{7812E56F-7742-44D4-BE81-97E323EA3228}" type="presParOf" srcId="{1351FF08-9702-433E-BF99-E932789E6B49}" destId="{54605587-2DE1-493D-A177-6065B67247C2}" srcOrd="0" destOrd="0" presId="urn:microsoft.com/office/officeart/2005/8/layout/orgChart1"/>
    <dgm:cxn modelId="{41FCD490-F19C-4971-A930-016D350D7CCE}" type="presParOf" srcId="{54605587-2DE1-493D-A177-6065B67247C2}" destId="{DA627BA8-8E20-412F-A967-E4004EE75EDD}" srcOrd="0" destOrd="0" presId="urn:microsoft.com/office/officeart/2005/8/layout/orgChart1"/>
    <dgm:cxn modelId="{02004717-575C-44EB-A657-8F90E63BAD0D}" type="presParOf" srcId="{DA627BA8-8E20-412F-A967-E4004EE75EDD}" destId="{C7B66AB9-7BE3-47E1-9CA2-C92F87A2C429}" srcOrd="0" destOrd="0" presId="urn:microsoft.com/office/officeart/2005/8/layout/orgChart1"/>
    <dgm:cxn modelId="{9E77F357-9F97-4777-B925-F49FF15B7907}" type="presParOf" srcId="{DA627BA8-8E20-412F-A967-E4004EE75EDD}" destId="{5B930EEA-1E32-4359-8CEF-4F11819E8703}" srcOrd="1" destOrd="0" presId="urn:microsoft.com/office/officeart/2005/8/layout/orgChart1"/>
    <dgm:cxn modelId="{978454B3-F33E-43E9-9CF3-18EFBE7D8E71}" type="presParOf" srcId="{54605587-2DE1-493D-A177-6065B67247C2}" destId="{FC5CFA09-610B-4470-A72D-A523FBF6E5E4}" srcOrd="1" destOrd="0" presId="urn:microsoft.com/office/officeart/2005/8/layout/orgChart1"/>
    <dgm:cxn modelId="{74049805-D57B-46D5-A8EC-FE3213C05DD6}" type="presParOf" srcId="{54605587-2DE1-493D-A177-6065B67247C2}" destId="{6CFFFF71-FE85-49FE-A4B1-EA142F59115C}" srcOrd="2" destOrd="0" presId="urn:microsoft.com/office/officeart/2005/8/layout/orgChart1"/>
    <dgm:cxn modelId="{50233281-19DC-4ADA-BF4C-5D97246D1028}" type="presParOf" srcId="{1351FF08-9702-433E-BF99-E932789E6B49}" destId="{8C4F6713-4B94-41AD-8BE9-17FEB56EE70D}" srcOrd="1" destOrd="0" presId="urn:microsoft.com/office/officeart/2005/8/layout/orgChart1"/>
    <dgm:cxn modelId="{A4B9D3FD-2673-4370-85D4-0182919F7004}" type="presParOf" srcId="{8C4F6713-4B94-41AD-8BE9-17FEB56EE70D}" destId="{7851F987-D88D-44A7-BC5C-463853A588B2}" srcOrd="0" destOrd="0" presId="urn:microsoft.com/office/officeart/2005/8/layout/orgChart1"/>
    <dgm:cxn modelId="{A2B3795C-F2D1-4EBB-8A00-E7A09BECFDEF}" type="presParOf" srcId="{7851F987-D88D-44A7-BC5C-463853A588B2}" destId="{164A1384-47C9-461B-8B45-1DC62AC16BE1}" srcOrd="0" destOrd="0" presId="urn:microsoft.com/office/officeart/2005/8/layout/orgChart1"/>
    <dgm:cxn modelId="{6C6C9E9C-4542-42D7-A251-5DA4FCCEA742}" type="presParOf" srcId="{7851F987-D88D-44A7-BC5C-463853A588B2}" destId="{692602D1-7E28-47B5-8A7F-57359F350716}" srcOrd="1" destOrd="0" presId="urn:microsoft.com/office/officeart/2005/8/layout/orgChart1"/>
    <dgm:cxn modelId="{744AC114-C2DF-413A-A0A8-F20E433E576E}" type="presParOf" srcId="{8C4F6713-4B94-41AD-8BE9-17FEB56EE70D}" destId="{39B85560-2487-40BC-A207-C400F340F40C}" srcOrd="1" destOrd="0" presId="urn:microsoft.com/office/officeart/2005/8/layout/orgChart1"/>
    <dgm:cxn modelId="{83788E8B-89D3-4E91-AF66-15B8B114EEAD}" type="presParOf" srcId="{8C4F6713-4B94-41AD-8BE9-17FEB56EE70D}" destId="{91CEA760-E012-4596-95B6-DFEF85A4E0F5}"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56BAC1-99AE-4E55-B3F7-E01BECF7C256}"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en-US"/>
        </a:p>
      </dgm:t>
    </dgm:pt>
    <dgm:pt modelId="{C01D91F2-3282-4044-9D2C-8B2F7477120E}">
      <dgm:prSet/>
      <dgm:spPr/>
      <dgm:t>
        <a:bodyPr/>
        <a:lstStyle/>
        <a:p>
          <a:pPr rtl="0"/>
          <a:r>
            <a:rPr lang="en-US" b="1" dirty="0" smtClean="0"/>
            <a:t>What is the objective of portfolio management ?</a:t>
          </a:r>
          <a:endParaRPr lang="en-US" dirty="0"/>
        </a:p>
      </dgm:t>
    </dgm:pt>
    <dgm:pt modelId="{6EF0B1D8-8F15-438D-B70C-43AEEB2BDCD8}" type="parTrans" cxnId="{5BEFC3B7-6039-4B38-A2F5-513C178D3288}">
      <dgm:prSet/>
      <dgm:spPr/>
      <dgm:t>
        <a:bodyPr/>
        <a:lstStyle/>
        <a:p>
          <a:endParaRPr lang="en-US"/>
        </a:p>
      </dgm:t>
    </dgm:pt>
    <dgm:pt modelId="{47E28A86-4482-4ECB-968C-1BD07B03E827}" type="sibTrans" cxnId="{5BEFC3B7-6039-4B38-A2F5-513C178D3288}">
      <dgm:prSet/>
      <dgm:spPr/>
      <dgm:t>
        <a:bodyPr/>
        <a:lstStyle/>
        <a:p>
          <a:endParaRPr lang="en-US"/>
        </a:p>
      </dgm:t>
    </dgm:pt>
    <dgm:pt modelId="{11B27017-4130-42A8-B2A2-44F1CB1FA6E5}">
      <dgm:prSet/>
      <dgm:spPr/>
      <dgm:t>
        <a:bodyPr/>
        <a:lstStyle/>
        <a:p>
          <a:pPr rtl="0"/>
          <a:r>
            <a:rPr lang="en-US" dirty="0" smtClean="0"/>
            <a:t>The main reason why people have professionals manage their portfolio is to leverage their expertise in order to generate maximum wealth from their investments. A well-managed portfolio will not only take care of diversification, but also allocate resources per the investor's financial objectives and appetite for risks. </a:t>
          </a:r>
          <a:endParaRPr lang="en-US" dirty="0"/>
        </a:p>
      </dgm:t>
    </dgm:pt>
    <dgm:pt modelId="{AD5BEC66-BF4C-4439-8319-C451ED0AD541}" type="parTrans" cxnId="{A6F453C2-2931-464D-AFBA-156CC16FDE53}">
      <dgm:prSet/>
      <dgm:spPr/>
      <dgm:t>
        <a:bodyPr/>
        <a:lstStyle/>
        <a:p>
          <a:endParaRPr lang="en-US"/>
        </a:p>
      </dgm:t>
    </dgm:pt>
    <dgm:pt modelId="{DCA1A7D7-9326-4295-94AF-AABC8BD08D12}" type="sibTrans" cxnId="{A6F453C2-2931-464D-AFBA-156CC16FDE53}">
      <dgm:prSet/>
      <dgm:spPr/>
      <dgm:t>
        <a:bodyPr/>
        <a:lstStyle/>
        <a:p>
          <a:endParaRPr lang="en-US"/>
        </a:p>
      </dgm:t>
    </dgm:pt>
    <dgm:pt modelId="{1351FF08-9702-433E-BF99-E932789E6B49}" type="pres">
      <dgm:prSet presAssocID="{7B56BAC1-99AE-4E55-B3F7-E01BECF7C256}" presName="hierChild1" presStyleCnt="0">
        <dgm:presLayoutVars>
          <dgm:orgChart val="1"/>
          <dgm:chPref val="1"/>
          <dgm:dir/>
          <dgm:animOne val="branch"/>
          <dgm:animLvl val="lvl"/>
          <dgm:resizeHandles/>
        </dgm:presLayoutVars>
      </dgm:prSet>
      <dgm:spPr/>
      <dgm:t>
        <a:bodyPr/>
        <a:lstStyle/>
        <a:p>
          <a:endParaRPr lang="en-US"/>
        </a:p>
      </dgm:t>
    </dgm:pt>
    <dgm:pt modelId="{54605587-2DE1-493D-A177-6065B67247C2}" type="pres">
      <dgm:prSet presAssocID="{C01D91F2-3282-4044-9D2C-8B2F7477120E}" presName="hierRoot1" presStyleCnt="0">
        <dgm:presLayoutVars>
          <dgm:hierBranch val="init"/>
        </dgm:presLayoutVars>
      </dgm:prSet>
      <dgm:spPr/>
    </dgm:pt>
    <dgm:pt modelId="{DA627BA8-8E20-412F-A967-E4004EE75EDD}" type="pres">
      <dgm:prSet presAssocID="{C01D91F2-3282-4044-9D2C-8B2F7477120E}" presName="rootComposite1" presStyleCnt="0"/>
      <dgm:spPr/>
    </dgm:pt>
    <dgm:pt modelId="{C7B66AB9-7BE3-47E1-9CA2-C92F87A2C429}" type="pres">
      <dgm:prSet presAssocID="{C01D91F2-3282-4044-9D2C-8B2F7477120E}" presName="rootText1" presStyleLbl="node0" presStyleIdx="0" presStyleCnt="2" custLinFactNeighborX="-53" custLinFactNeighborY="-71600">
        <dgm:presLayoutVars>
          <dgm:chPref val="3"/>
        </dgm:presLayoutVars>
      </dgm:prSet>
      <dgm:spPr/>
      <dgm:t>
        <a:bodyPr/>
        <a:lstStyle/>
        <a:p>
          <a:endParaRPr lang="en-US"/>
        </a:p>
      </dgm:t>
    </dgm:pt>
    <dgm:pt modelId="{5B930EEA-1E32-4359-8CEF-4F11819E8703}" type="pres">
      <dgm:prSet presAssocID="{C01D91F2-3282-4044-9D2C-8B2F7477120E}" presName="rootConnector1" presStyleLbl="node1" presStyleIdx="0" presStyleCnt="0"/>
      <dgm:spPr/>
      <dgm:t>
        <a:bodyPr/>
        <a:lstStyle/>
        <a:p>
          <a:endParaRPr lang="en-US"/>
        </a:p>
      </dgm:t>
    </dgm:pt>
    <dgm:pt modelId="{FC5CFA09-610B-4470-A72D-A523FBF6E5E4}" type="pres">
      <dgm:prSet presAssocID="{C01D91F2-3282-4044-9D2C-8B2F7477120E}" presName="hierChild2" presStyleCnt="0"/>
      <dgm:spPr/>
    </dgm:pt>
    <dgm:pt modelId="{6CFFFF71-FE85-49FE-A4B1-EA142F59115C}" type="pres">
      <dgm:prSet presAssocID="{C01D91F2-3282-4044-9D2C-8B2F7477120E}" presName="hierChild3" presStyleCnt="0"/>
      <dgm:spPr/>
    </dgm:pt>
    <dgm:pt modelId="{8C4F6713-4B94-41AD-8BE9-17FEB56EE70D}" type="pres">
      <dgm:prSet presAssocID="{11B27017-4130-42A8-B2A2-44F1CB1FA6E5}" presName="hierRoot1" presStyleCnt="0">
        <dgm:presLayoutVars>
          <dgm:hierBranch val="init"/>
        </dgm:presLayoutVars>
      </dgm:prSet>
      <dgm:spPr/>
    </dgm:pt>
    <dgm:pt modelId="{7851F987-D88D-44A7-BC5C-463853A588B2}" type="pres">
      <dgm:prSet presAssocID="{11B27017-4130-42A8-B2A2-44F1CB1FA6E5}" presName="rootComposite1" presStyleCnt="0"/>
      <dgm:spPr/>
    </dgm:pt>
    <dgm:pt modelId="{164A1384-47C9-461B-8B45-1DC62AC16BE1}" type="pres">
      <dgm:prSet presAssocID="{11B27017-4130-42A8-B2A2-44F1CB1FA6E5}" presName="rootText1" presStyleLbl="node0" presStyleIdx="1" presStyleCnt="2" custLinFactNeighborX="-264" custLinFactNeighborY="-71600">
        <dgm:presLayoutVars>
          <dgm:chPref val="3"/>
        </dgm:presLayoutVars>
      </dgm:prSet>
      <dgm:spPr/>
      <dgm:t>
        <a:bodyPr/>
        <a:lstStyle/>
        <a:p>
          <a:endParaRPr lang="en-US"/>
        </a:p>
      </dgm:t>
    </dgm:pt>
    <dgm:pt modelId="{692602D1-7E28-47B5-8A7F-57359F350716}" type="pres">
      <dgm:prSet presAssocID="{11B27017-4130-42A8-B2A2-44F1CB1FA6E5}" presName="rootConnector1" presStyleLbl="node1" presStyleIdx="0" presStyleCnt="0"/>
      <dgm:spPr/>
      <dgm:t>
        <a:bodyPr/>
        <a:lstStyle/>
        <a:p>
          <a:endParaRPr lang="en-US"/>
        </a:p>
      </dgm:t>
    </dgm:pt>
    <dgm:pt modelId="{39B85560-2487-40BC-A207-C400F340F40C}" type="pres">
      <dgm:prSet presAssocID="{11B27017-4130-42A8-B2A2-44F1CB1FA6E5}" presName="hierChild2" presStyleCnt="0"/>
      <dgm:spPr/>
    </dgm:pt>
    <dgm:pt modelId="{91CEA760-E012-4596-95B6-DFEF85A4E0F5}" type="pres">
      <dgm:prSet presAssocID="{11B27017-4130-42A8-B2A2-44F1CB1FA6E5}" presName="hierChild3" presStyleCnt="0"/>
      <dgm:spPr/>
    </dgm:pt>
  </dgm:ptLst>
  <dgm:cxnLst>
    <dgm:cxn modelId="{B6FA9C1D-F642-4E4E-B3A1-2ED29AF9B9F1}" type="presOf" srcId="{11B27017-4130-42A8-B2A2-44F1CB1FA6E5}" destId="{164A1384-47C9-461B-8B45-1DC62AC16BE1}" srcOrd="0" destOrd="0" presId="urn:microsoft.com/office/officeart/2005/8/layout/orgChart1"/>
    <dgm:cxn modelId="{77751824-889C-4BA7-84D6-F2469B7FF3E5}" type="presOf" srcId="{C01D91F2-3282-4044-9D2C-8B2F7477120E}" destId="{5B930EEA-1E32-4359-8CEF-4F11819E8703}" srcOrd="1" destOrd="0" presId="urn:microsoft.com/office/officeart/2005/8/layout/orgChart1"/>
    <dgm:cxn modelId="{16A6C4FC-BEAF-4020-81BD-B273B5F6CF67}" type="presOf" srcId="{7B56BAC1-99AE-4E55-B3F7-E01BECF7C256}" destId="{1351FF08-9702-433E-BF99-E932789E6B49}" srcOrd="0" destOrd="0" presId="urn:microsoft.com/office/officeart/2005/8/layout/orgChart1"/>
    <dgm:cxn modelId="{F854DA74-F2D3-4C52-8120-E723F97E9778}" type="presOf" srcId="{C01D91F2-3282-4044-9D2C-8B2F7477120E}" destId="{C7B66AB9-7BE3-47E1-9CA2-C92F87A2C429}" srcOrd="0" destOrd="0" presId="urn:microsoft.com/office/officeart/2005/8/layout/orgChart1"/>
    <dgm:cxn modelId="{E8AEBFD5-EDDD-44EA-B3DC-11EE386E9F89}" type="presOf" srcId="{11B27017-4130-42A8-B2A2-44F1CB1FA6E5}" destId="{692602D1-7E28-47B5-8A7F-57359F350716}" srcOrd="1" destOrd="0" presId="urn:microsoft.com/office/officeart/2005/8/layout/orgChart1"/>
    <dgm:cxn modelId="{A6F453C2-2931-464D-AFBA-156CC16FDE53}" srcId="{7B56BAC1-99AE-4E55-B3F7-E01BECF7C256}" destId="{11B27017-4130-42A8-B2A2-44F1CB1FA6E5}" srcOrd="1" destOrd="0" parTransId="{AD5BEC66-BF4C-4439-8319-C451ED0AD541}" sibTransId="{DCA1A7D7-9326-4295-94AF-AABC8BD08D12}"/>
    <dgm:cxn modelId="{5BEFC3B7-6039-4B38-A2F5-513C178D3288}" srcId="{7B56BAC1-99AE-4E55-B3F7-E01BECF7C256}" destId="{C01D91F2-3282-4044-9D2C-8B2F7477120E}" srcOrd="0" destOrd="0" parTransId="{6EF0B1D8-8F15-438D-B70C-43AEEB2BDCD8}" sibTransId="{47E28A86-4482-4ECB-968C-1BD07B03E827}"/>
    <dgm:cxn modelId="{D84009EB-5D5D-40EB-BAF0-2D470971E628}" type="presParOf" srcId="{1351FF08-9702-433E-BF99-E932789E6B49}" destId="{54605587-2DE1-493D-A177-6065B67247C2}" srcOrd="0" destOrd="0" presId="urn:microsoft.com/office/officeart/2005/8/layout/orgChart1"/>
    <dgm:cxn modelId="{082F96E6-7F5B-4998-B73B-8C7FA6F829DF}" type="presParOf" srcId="{54605587-2DE1-493D-A177-6065B67247C2}" destId="{DA627BA8-8E20-412F-A967-E4004EE75EDD}" srcOrd="0" destOrd="0" presId="urn:microsoft.com/office/officeart/2005/8/layout/orgChart1"/>
    <dgm:cxn modelId="{571188FC-884C-46E3-9C42-E06D66D4F050}" type="presParOf" srcId="{DA627BA8-8E20-412F-A967-E4004EE75EDD}" destId="{C7B66AB9-7BE3-47E1-9CA2-C92F87A2C429}" srcOrd="0" destOrd="0" presId="urn:microsoft.com/office/officeart/2005/8/layout/orgChart1"/>
    <dgm:cxn modelId="{DF474041-DE96-44B6-A3A5-7F9338C8A5BB}" type="presParOf" srcId="{DA627BA8-8E20-412F-A967-E4004EE75EDD}" destId="{5B930EEA-1E32-4359-8CEF-4F11819E8703}" srcOrd="1" destOrd="0" presId="urn:microsoft.com/office/officeart/2005/8/layout/orgChart1"/>
    <dgm:cxn modelId="{ED68142B-A157-44A6-9A8F-5493C0A5FD9C}" type="presParOf" srcId="{54605587-2DE1-493D-A177-6065B67247C2}" destId="{FC5CFA09-610B-4470-A72D-A523FBF6E5E4}" srcOrd="1" destOrd="0" presId="urn:microsoft.com/office/officeart/2005/8/layout/orgChart1"/>
    <dgm:cxn modelId="{BF5660E8-4B6A-4274-8AA4-70AAEEA5D85D}" type="presParOf" srcId="{54605587-2DE1-493D-A177-6065B67247C2}" destId="{6CFFFF71-FE85-49FE-A4B1-EA142F59115C}" srcOrd="2" destOrd="0" presId="urn:microsoft.com/office/officeart/2005/8/layout/orgChart1"/>
    <dgm:cxn modelId="{52C49241-9063-408C-A3EF-15683CE54780}" type="presParOf" srcId="{1351FF08-9702-433E-BF99-E932789E6B49}" destId="{8C4F6713-4B94-41AD-8BE9-17FEB56EE70D}" srcOrd="1" destOrd="0" presId="urn:microsoft.com/office/officeart/2005/8/layout/orgChart1"/>
    <dgm:cxn modelId="{65957003-AD2F-4C18-9ABC-35BBC5AFB699}" type="presParOf" srcId="{8C4F6713-4B94-41AD-8BE9-17FEB56EE70D}" destId="{7851F987-D88D-44A7-BC5C-463853A588B2}" srcOrd="0" destOrd="0" presId="urn:microsoft.com/office/officeart/2005/8/layout/orgChart1"/>
    <dgm:cxn modelId="{3D928785-04C8-4C9E-AFF9-7A13B50D5D45}" type="presParOf" srcId="{7851F987-D88D-44A7-BC5C-463853A588B2}" destId="{164A1384-47C9-461B-8B45-1DC62AC16BE1}" srcOrd="0" destOrd="0" presId="urn:microsoft.com/office/officeart/2005/8/layout/orgChart1"/>
    <dgm:cxn modelId="{D9EDD34D-BD6B-4999-9902-E665C90E5487}" type="presParOf" srcId="{7851F987-D88D-44A7-BC5C-463853A588B2}" destId="{692602D1-7E28-47B5-8A7F-57359F350716}" srcOrd="1" destOrd="0" presId="urn:microsoft.com/office/officeart/2005/8/layout/orgChart1"/>
    <dgm:cxn modelId="{59613B29-2A29-4C8F-BC85-148297EE1E8B}" type="presParOf" srcId="{8C4F6713-4B94-41AD-8BE9-17FEB56EE70D}" destId="{39B85560-2487-40BC-A207-C400F340F40C}" srcOrd="1" destOrd="0" presId="urn:microsoft.com/office/officeart/2005/8/layout/orgChart1"/>
    <dgm:cxn modelId="{34F7B032-37E9-4773-989B-DD4A3BCA2364}" type="presParOf" srcId="{8C4F6713-4B94-41AD-8BE9-17FEB56EE70D}" destId="{91CEA760-E012-4596-95B6-DFEF85A4E0F5}" srcOrd="2" destOrd="0" presId="urn:microsoft.com/office/officeart/2005/8/layout/orgChart1"/>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D34FAF3-377C-4840-81BF-C31EEDC9D651}"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BC2ED5E8-7282-4E63-8D50-548337BB1398}">
      <dgm:prSet/>
      <dgm:spPr/>
      <dgm:t>
        <a:bodyPr/>
        <a:lstStyle/>
        <a:p>
          <a:pPr rtl="0"/>
          <a:r>
            <a:rPr lang="en-US" dirty="0" err="1" smtClean="0"/>
            <a:t>Lec</a:t>
          </a:r>
          <a:r>
            <a:rPr lang="en-US" dirty="0" smtClean="0"/>
            <a:t> 1 Basic Introduction Investment and investment Analysis </a:t>
          </a:r>
          <a:endParaRPr lang="en-US" dirty="0"/>
        </a:p>
      </dgm:t>
    </dgm:pt>
    <dgm:pt modelId="{541D8489-786F-4025-9A58-51A6F2DCC09C}" type="parTrans" cxnId="{B24A68ED-D5FE-4FBA-A239-A9EAB4B2BD15}">
      <dgm:prSet/>
      <dgm:spPr/>
      <dgm:t>
        <a:bodyPr/>
        <a:lstStyle/>
        <a:p>
          <a:endParaRPr lang="en-US"/>
        </a:p>
      </dgm:t>
    </dgm:pt>
    <dgm:pt modelId="{98E03F1E-2956-476C-9691-FD592810C40A}" type="sibTrans" cxnId="{B24A68ED-D5FE-4FBA-A239-A9EAB4B2BD15}">
      <dgm:prSet/>
      <dgm:spPr/>
      <dgm:t>
        <a:bodyPr/>
        <a:lstStyle/>
        <a:p>
          <a:endParaRPr lang="en-US"/>
        </a:p>
      </dgm:t>
    </dgm:pt>
    <dgm:pt modelId="{446F663A-2DE4-4D54-BC6C-A106027EE2FC}">
      <dgm:prSet/>
      <dgm:spPr/>
      <dgm:t>
        <a:bodyPr/>
        <a:lstStyle/>
        <a:p>
          <a:pPr rtl="0"/>
          <a:r>
            <a:rPr lang="en-US" dirty="0" err="1" smtClean="0"/>
            <a:t>Lec</a:t>
          </a:r>
          <a:r>
            <a:rPr lang="en-US" dirty="0" smtClean="0"/>
            <a:t> 2 Basic Introduction Securities </a:t>
          </a:r>
          <a:endParaRPr lang="en-US" dirty="0"/>
        </a:p>
      </dgm:t>
    </dgm:pt>
    <dgm:pt modelId="{7F0FB70A-49D7-41C6-82C3-2427A4D0192E}" type="parTrans" cxnId="{B283B7C9-1D24-40A0-A880-FD065199470B}">
      <dgm:prSet/>
      <dgm:spPr/>
      <dgm:t>
        <a:bodyPr/>
        <a:lstStyle/>
        <a:p>
          <a:endParaRPr lang="en-US"/>
        </a:p>
      </dgm:t>
    </dgm:pt>
    <dgm:pt modelId="{2A205C74-306C-4F7B-BABF-3F180C5797E8}" type="sibTrans" cxnId="{B283B7C9-1D24-40A0-A880-FD065199470B}">
      <dgm:prSet/>
      <dgm:spPr/>
      <dgm:t>
        <a:bodyPr/>
        <a:lstStyle/>
        <a:p>
          <a:endParaRPr lang="en-US"/>
        </a:p>
      </dgm:t>
    </dgm:pt>
    <dgm:pt modelId="{0F6A3492-E009-4D7E-8178-9637640B776F}">
      <dgm:prSet/>
      <dgm:spPr/>
      <dgm:t>
        <a:bodyPr/>
        <a:lstStyle/>
        <a:p>
          <a:pPr rtl="0"/>
          <a:r>
            <a:rPr lang="en-US" dirty="0" err="1" smtClean="0"/>
            <a:t>Lec</a:t>
          </a:r>
          <a:r>
            <a:rPr lang="en-US" dirty="0" smtClean="0"/>
            <a:t> 3 Investment Process, Buying &amp; Selling, Introduction to Market </a:t>
          </a:r>
          <a:endParaRPr lang="en-US" dirty="0"/>
        </a:p>
      </dgm:t>
    </dgm:pt>
    <dgm:pt modelId="{7504F11A-5EA8-434E-A219-732B1F57053F}" type="parTrans" cxnId="{58D07184-A982-4AB1-BD4F-CD015DEC1D1F}">
      <dgm:prSet/>
      <dgm:spPr/>
      <dgm:t>
        <a:bodyPr/>
        <a:lstStyle/>
        <a:p>
          <a:endParaRPr lang="en-US"/>
        </a:p>
      </dgm:t>
    </dgm:pt>
    <dgm:pt modelId="{FC591496-B9F7-4D11-AD20-C86041B3D324}" type="sibTrans" cxnId="{58D07184-A982-4AB1-BD4F-CD015DEC1D1F}">
      <dgm:prSet/>
      <dgm:spPr/>
      <dgm:t>
        <a:bodyPr/>
        <a:lstStyle/>
        <a:p>
          <a:endParaRPr lang="en-US"/>
        </a:p>
      </dgm:t>
    </dgm:pt>
    <dgm:pt modelId="{AF8554CE-217D-4FAC-B47C-39DD1EFBA711}">
      <dgm:prSet/>
      <dgm:spPr/>
      <dgm:t>
        <a:bodyPr/>
        <a:lstStyle/>
        <a:p>
          <a:pPr rtl="0"/>
          <a:r>
            <a:rPr lang="en-US" dirty="0" err="1" smtClean="0"/>
            <a:t>Lec</a:t>
          </a:r>
          <a:r>
            <a:rPr lang="en-US" dirty="0" smtClean="0"/>
            <a:t> 4 Investment analysis &amp; its  methods, Accounting rate of return, Pay   </a:t>
          </a:r>
          <a:br>
            <a:rPr lang="en-US" dirty="0" smtClean="0"/>
          </a:br>
          <a:r>
            <a:rPr lang="en-US" dirty="0" smtClean="0"/>
            <a:t>          back period</a:t>
          </a:r>
          <a:endParaRPr lang="en-US" dirty="0"/>
        </a:p>
      </dgm:t>
    </dgm:pt>
    <dgm:pt modelId="{ADD3A930-6A63-405D-A887-D2D6DE871AB7}" type="parTrans" cxnId="{F9775B10-72BD-4BD5-8221-E98DB0707C2B}">
      <dgm:prSet/>
      <dgm:spPr/>
      <dgm:t>
        <a:bodyPr/>
        <a:lstStyle/>
        <a:p>
          <a:endParaRPr lang="en-US"/>
        </a:p>
      </dgm:t>
    </dgm:pt>
    <dgm:pt modelId="{CAD233C4-6565-43CF-8AF5-CC52804F0DAF}" type="sibTrans" cxnId="{F9775B10-72BD-4BD5-8221-E98DB0707C2B}">
      <dgm:prSet/>
      <dgm:spPr/>
      <dgm:t>
        <a:bodyPr/>
        <a:lstStyle/>
        <a:p>
          <a:endParaRPr lang="en-US"/>
        </a:p>
      </dgm:t>
    </dgm:pt>
    <dgm:pt modelId="{6189E1FE-9673-4D30-A46E-786B05B2B453}">
      <dgm:prSet/>
      <dgm:spPr/>
      <dgm:t>
        <a:bodyPr/>
        <a:lstStyle/>
        <a:p>
          <a:pPr rtl="0"/>
          <a:r>
            <a:rPr lang="en-US" dirty="0" err="1" smtClean="0"/>
            <a:t>Lec</a:t>
          </a:r>
          <a:r>
            <a:rPr lang="en-US" dirty="0" smtClean="0"/>
            <a:t> 5 Investment Analysis Methods</a:t>
          </a:r>
          <a:endParaRPr lang="en-US" dirty="0"/>
        </a:p>
      </dgm:t>
    </dgm:pt>
    <dgm:pt modelId="{04DC220E-E14C-4FF9-923D-6AAC0CD922E1}" type="parTrans" cxnId="{A90804D7-887C-4F65-9102-2B62DDEC902D}">
      <dgm:prSet/>
      <dgm:spPr/>
      <dgm:t>
        <a:bodyPr/>
        <a:lstStyle/>
        <a:p>
          <a:endParaRPr lang="en-US"/>
        </a:p>
      </dgm:t>
    </dgm:pt>
    <dgm:pt modelId="{8B039C40-CB83-41BF-9ADC-A52271092C5F}" type="sibTrans" cxnId="{A90804D7-887C-4F65-9102-2B62DDEC902D}">
      <dgm:prSet/>
      <dgm:spPr/>
      <dgm:t>
        <a:bodyPr/>
        <a:lstStyle/>
        <a:p>
          <a:endParaRPr lang="en-US"/>
        </a:p>
      </dgm:t>
    </dgm:pt>
    <dgm:pt modelId="{7362FC9C-24BA-48F3-A11B-D1A47A5A3B4A}">
      <dgm:prSet/>
      <dgm:spPr/>
      <dgm:t>
        <a:bodyPr/>
        <a:lstStyle/>
        <a:p>
          <a:pPr rtl="0"/>
          <a:r>
            <a:rPr lang="en-US" dirty="0" err="1" smtClean="0"/>
            <a:t>Lec</a:t>
          </a:r>
          <a:r>
            <a:rPr lang="en-US" dirty="0" smtClean="0"/>
            <a:t> 6 NET PRESENT VALUE – Basic considerations</a:t>
          </a:r>
        </a:p>
      </dgm:t>
    </dgm:pt>
    <dgm:pt modelId="{B598E0FC-672B-400A-9694-852B180D4C3C}" type="parTrans" cxnId="{1C9F5C7A-830E-4961-83B2-44D4621105BD}">
      <dgm:prSet/>
      <dgm:spPr/>
      <dgm:t>
        <a:bodyPr/>
        <a:lstStyle/>
        <a:p>
          <a:endParaRPr lang="en-US"/>
        </a:p>
      </dgm:t>
    </dgm:pt>
    <dgm:pt modelId="{2E6C6C29-616F-4778-8D0D-79AFDCBA9FD8}" type="sibTrans" cxnId="{1C9F5C7A-830E-4961-83B2-44D4621105BD}">
      <dgm:prSet/>
      <dgm:spPr/>
      <dgm:t>
        <a:bodyPr/>
        <a:lstStyle/>
        <a:p>
          <a:endParaRPr lang="en-US"/>
        </a:p>
      </dgm:t>
    </dgm:pt>
    <dgm:pt modelId="{4EBDA566-75E1-4E96-AD35-D67D65E12365}">
      <dgm:prSet/>
      <dgm:spPr/>
      <dgm:t>
        <a:bodyPr/>
        <a:lstStyle/>
        <a:p>
          <a:pPr rtl="0"/>
          <a:endParaRPr lang="en-US" dirty="0"/>
        </a:p>
      </dgm:t>
    </dgm:pt>
    <dgm:pt modelId="{5B268972-EFF5-4701-A794-1E2CC22DBC65}" type="parTrans" cxnId="{395421C4-91EF-409E-8029-1EE4E3319BBD}">
      <dgm:prSet/>
      <dgm:spPr/>
      <dgm:t>
        <a:bodyPr/>
        <a:lstStyle/>
        <a:p>
          <a:endParaRPr lang="en-US"/>
        </a:p>
      </dgm:t>
    </dgm:pt>
    <dgm:pt modelId="{0EB5F173-79D4-4CA4-BAF3-2AEAA016A2CF}" type="sibTrans" cxnId="{395421C4-91EF-409E-8029-1EE4E3319BBD}">
      <dgm:prSet/>
      <dgm:spPr/>
      <dgm:t>
        <a:bodyPr/>
        <a:lstStyle/>
        <a:p>
          <a:endParaRPr lang="en-US"/>
        </a:p>
      </dgm:t>
    </dgm:pt>
    <dgm:pt modelId="{4F364605-AB2E-4A78-BEA2-7868F83738D3}" type="pres">
      <dgm:prSet presAssocID="{0D34FAF3-377C-4840-81BF-C31EEDC9D651}" presName="linear" presStyleCnt="0">
        <dgm:presLayoutVars>
          <dgm:dir/>
          <dgm:animLvl val="lvl"/>
          <dgm:resizeHandles val="exact"/>
        </dgm:presLayoutVars>
      </dgm:prSet>
      <dgm:spPr/>
      <dgm:t>
        <a:bodyPr/>
        <a:lstStyle/>
        <a:p>
          <a:endParaRPr lang="en-US"/>
        </a:p>
      </dgm:t>
    </dgm:pt>
    <dgm:pt modelId="{DA4E9A29-ECB9-42C7-AD80-82806027716C}" type="pres">
      <dgm:prSet presAssocID="{BC2ED5E8-7282-4E63-8D50-548337BB1398}" presName="parentLin" presStyleCnt="0"/>
      <dgm:spPr/>
    </dgm:pt>
    <dgm:pt modelId="{706234AF-82CF-44D0-A6F2-BD0CD65859FD}" type="pres">
      <dgm:prSet presAssocID="{BC2ED5E8-7282-4E63-8D50-548337BB1398}" presName="parentLeftMargin" presStyleLbl="node1" presStyleIdx="0" presStyleCnt="6"/>
      <dgm:spPr/>
      <dgm:t>
        <a:bodyPr/>
        <a:lstStyle/>
        <a:p>
          <a:endParaRPr lang="en-US"/>
        </a:p>
      </dgm:t>
    </dgm:pt>
    <dgm:pt modelId="{F9A46207-7EB3-45D5-BADF-F9422E655A77}" type="pres">
      <dgm:prSet presAssocID="{BC2ED5E8-7282-4E63-8D50-548337BB1398}" presName="parentText" presStyleLbl="node1" presStyleIdx="0" presStyleCnt="6">
        <dgm:presLayoutVars>
          <dgm:chMax val="0"/>
          <dgm:bulletEnabled val="1"/>
        </dgm:presLayoutVars>
      </dgm:prSet>
      <dgm:spPr/>
      <dgm:t>
        <a:bodyPr/>
        <a:lstStyle/>
        <a:p>
          <a:endParaRPr lang="en-US"/>
        </a:p>
      </dgm:t>
    </dgm:pt>
    <dgm:pt modelId="{FA4F1FAE-DF67-4C69-9CDF-13B9C0DBAC24}" type="pres">
      <dgm:prSet presAssocID="{BC2ED5E8-7282-4E63-8D50-548337BB1398}" presName="negativeSpace" presStyleCnt="0"/>
      <dgm:spPr/>
    </dgm:pt>
    <dgm:pt modelId="{2D14AE63-23A4-4074-B3A7-906106A7C0E5}" type="pres">
      <dgm:prSet presAssocID="{BC2ED5E8-7282-4E63-8D50-548337BB1398}" presName="childText" presStyleLbl="conFgAcc1" presStyleIdx="0" presStyleCnt="6">
        <dgm:presLayoutVars>
          <dgm:bulletEnabled val="1"/>
        </dgm:presLayoutVars>
      </dgm:prSet>
      <dgm:spPr/>
    </dgm:pt>
    <dgm:pt modelId="{3B251100-65AE-46F2-93E7-650632567BB2}" type="pres">
      <dgm:prSet presAssocID="{98E03F1E-2956-476C-9691-FD592810C40A}" presName="spaceBetweenRectangles" presStyleCnt="0"/>
      <dgm:spPr/>
    </dgm:pt>
    <dgm:pt modelId="{C2D0A0C4-CB74-4884-BFE5-B65F2E039571}" type="pres">
      <dgm:prSet presAssocID="{446F663A-2DE4-4D54-BC6C-A106027EE2FC}" presName="parentLin" presStyleCnt="0"/>
      <dgm:spPr/>
    </dgm:pt>
    <dgm:pt modelId="{41B79D4F-E9FB-4628-8EA5-764280D91862}" type="pres">
      <dgm:prSet presAssocID="{446F663A-2DE4-4D54-BC6C-A106027EE2FC}" presName="parentLeftMargin" presStyleLbl="node1" presStyleIdx="0" presStyleCnt="6"/>
      <dgm:spPr/>
      <dgm:t>
        <a:bodyPr/>
        <a:lstStyle/>
        <a:p>
          <a:endParaRPr lang="en-US"/>
        </a:p>
      </dgm:t>
    </dgm:pt>
    <dgm:pt modelId="{51B4B970-9D56-4E9C-A1B8-C89BCC56FFC6}" type="pres">
      <dgm:prSet presAssocID="{446F663A-2DE4-4D54-BC6C-A106027EE2FC}" presName="parentText" presStyleLbl="node1" presStyleIdx="1" presStyleCnt="6">
        <dgm:presLayoutVars>
          <dgm:chMax val="0"/>
          <dgm:bulletEnabled val="1"/>
        </dgm:presLayoutVars>
      </dgm:prSet>
      <dgm:spPr/>
      <dgm:t>
        <a:bodyPr/>
        <a:lstStyle/>
        <a:p>
          <a:endParaRPr lang="en-US"/>
        </a:p>
      </dgm:t>
    </dgm:pt>
    <dgm:pt modelId="{C9F28CA0-E476-4B96-BCCE-99EDD91FA931}" type="pres">
      <dgm:prSet presAssocID="{446F663A-2DE4-4D54-BC6C-A106027EE2FC}" presName="negativeSpace" presStyleCnt="0"/>
      <dgm:spPr/>
    </dgm:pt>
    <dgm:pt modelId="{9652EBD1-092A-4F7A-AD25-36F8FD083CAE}" type="pres">
      <dgm:prSet presAssocID="{446F663A-2DE4-4D54-BC6C-A106027EE2FC}" presName="childText" presStyleLbl="conFgAcc1" presStyleIdx="1" presStyleCnt="6">
        <dgm:presLayoutVars>
          <dgm:bulletEnabled val="1"/>
        </dgm:presLayoutVars>
      </dgm:prSet>
      <dgm:spPr/>
    </dgm:pt>
    <dgm:pt modelId="{88157216-06EE-4ED0-903B-63325BF434C9}" type="pres">
      <dgm:prSet presAssocID="{2A205C74-306C-4F7B-BABF-3F180C5797E8}" presName="spaceBetweenRectangles" presStyleCnt="0"/>
      <dgm:spPr/>
    </dgm:pt>
    <dgm:pt modelId="{6C3D36C3-A0A6-4695-914A-919C3E0513F3}" type="pres">
      <dgm:prSet presAssocID="{0F6A3492-E009-4D7E-8178-9637640B776F}" presName="parentLin" presStyleCnt="0"/>
      <dgm:spPr/>
    </dgm:pt>
    <dgm:pt modelId="{507EBEBD-9035-4DCA-8916-508BD7D7C8BE}" type="pres">
      <dgm:prSet presAssocID="{0F6A3492-E009-4D7E-8178-9637640B776F}" presName="parentLeftMargin" presStyleLbl="node1" presStyleIdx="1" presStyleCnt="6"/>
      <dgm:spPr/>
      <dgm:t>
        <a:bodyPr/>
        <a:lstStyle/>
        <a:p>
          <a:endParaRPr lang="en-US"/>
        </a:p>
      </dgm:t>
    </dgm:pt>
    <dgm:pt modelId="{2158E1F1-C7E2-48E4-9CE4-D8DA94D83099}" type="pres">
      <dgm:prSet presAssocID="{0F6A3492-E009-4D7E-8178-9637640B776F}" presName="parentText" presStyleLbl="node1" presStyleIdx="2" presStyleCnt="6">
        <dgm:presLayoutVars>
          <dgm:chMax val="0"/>
          <dgm:bulletEnabled val="1"/>
        </dgm:presLayoutVars>
      </dgm:prSet>
      <dgm:spPr/>
      <dgm:t>
        <a:bodyPr/>
        <a:lstStyle/>
        <a:p>
          <a:endParaRPr lang="en-US"/>
        </a:p>
      </dgm:t>
    </dgm:pt>
    <dgm:pt modelId="{5AB7D1CA-B0C6-4666-A47F-5921632B521D}" type="pres">
      <dgm:prSet presAssocID="{0F6A3492-E009-4D7E-8178-9637640B776F}" presName="negativeSpace" presStyleCnt="0"/>
      <dgm:spPr/>
    </dgm:pt>
    <dgm:pt modelId="{0F884603-220A-47BF-AD97-C3A6845A5DDB}" type="pres">
      <dgm:prSet presAssocID="{0F6A3492-E009-4D7E-8178-9637640B776F}" presName="childText" presStyleLbl="conFgAcc1" presStyleIdx="2" presStyleCnt="6">
        <dgm:presLayoutVars>
          <dgm:bulletEnabled val="1"/>
        </dgm:presLayoutVars>
      </dgm:prSet>
      <dgm:spPr/>
    </dgm:pt>
    <dgm:pt modelId="{756515F7-DDBE-437F-B9D3-2E9BE216412B}" type="pres">
      <dgm:prSet presAssocID="{FC591496-B9F7-4D11-AD20-C86041B3D324}" presName="spaceBetweenRectangles" presStyleCnt="0"/>
      <dgm:spPr/>
    </dgm:pt>
    <dgm:pt modelId="{F6B0E91A-4DE3-4F39-9677-75DCFF0F8719}" type="pres">
      <dgm:prSet presAssocID="{AF8554CE-217D-4FAC-B47C-39DD1EFBA711}" presName="parentLin" presStyleCnt="0"/>
      <dgm:spPr/>
    </dgm:pt>
    <dgm:pt modelId="{80501721-637C-493F-A842-1912B891CE30}" type="pres">
      <dgm:prSet presAssocID="{AF8554CE-217D-4FAC-B47C-39DD1EFBA711}" presName="parentLeftMargin" presStyleLbl="node1" presStyleIdx="2" presStyleCnt="6"/>
      <dgm:spPr/>
      <dgm:t>
        <a:bodyPr/>
        <a:lstStyle/>
        <a:p>
          <a:endParaRPr lang="en-US"/>
        </a:p>
      </dgm:t>
    </dgm:pt>
    <dgm:pt modelId="{D2AEDF90-4FF5-4D11-B946-5117281FEEE7}" type="pres">
      <dgm:prSet presAssocID="{AF8554CE-217D-4FAC-B47C-39DD1EFBA711}" presName="parentText" presStyleLbl="node1" presStyleIdx="3" presStyleCnt="6">
        <dgm:presLayoutVars>
          <dgm:chMax val="0"/>
          <dgm:bulletEnabled val="1"/>
        </dgm:presLayoutVars>
      </dgm:prSet>
      <dgm:spPr/>
      <dgm:t>
        <a:bodyPr/>
        <a:lstStyle/>
        <a:p>
          <a:endParaRPr lang="en-US"/>
        </a:p>
      </dgm:t>
    </dgm:pt>
    <dgm:pt modelId="{5E3330BB-4E08-4699-8675-86B8FEA6D7BD}" type="pres">
      <dgm:prSet presAssocID="{AF8554CE-217D-4FAC-B47C-39DD1EFBA711}" presName="negativeSpace" presStyleCnt="0"/>
      <dgm:spPr/>
    </dgm:pt>
    <dgm:pt modelId="{8052EE8F-654E-44A0-8565-C837CB41F560}" type="pres">
      <dgm:prSet presAssocID="{AF8554CE-217D-4FAC-B47C-39DD1EFBA711}" presName="childText" presStyleLbl="conFgAcc1" presStyleIdx="3" presStyleCnt="6">
        <dgm:presLayoutVars>
          <dgm:bulletEnabled val="1"/>
        </dgm:presLayoutVars>
      </dgm:prSet>
      <dgm:spPr/>
    </dgm:pt>
    <dgm:pt modelId="{DFE0A838-FA7E-4983-B51F-C65552A380D9}" type="pres">
      <dgm:prSet presAssocID="{CAD233C4-6565-43CF-8AF5-CC52804F0DAF}" presName="spaceBetweenRectangles" presStyleCnt="0"/>
      <dgm:spPr/>
    </dgm:pt>
    <dgm:pt modelId="{AAD2D7FC-4D5C-4BB7-AF76-9BA8FB2F3AB8}" type="pres">
      <dgm:prSet presAssocID="{6189E1FE-9673-4D30-A46E-786B05B2B453}" presName="parentLin" presStyleCnt="0"/>
      <dgm:spPr/>
    </dgm:pt>
    <dgm:pt modelId="{77AC1283-3F1D-4427-B229-7D3E09BCC2D4}" type="pres">
      <dgm:prSet presAssocID="{6189E1FE-9673-4D30-A46E-786B05B2B453}" presName="parentLeftMargin" presStyleLbl="node1" presStyleIdx="3" presStyleCnt="6"/>
      <dgm:spPr/>
      <dgm:t>
        <a:bodyPr/>
        <a:lstStyle/>
        <a:p>
          <a:endParaRPr lang="en-US"/>
        </a:p>
      </dgm:t>
    </dgm:pt>
    <dgm:pt modelId="{5258BB5A-4A28-44C8-B637-DC396D1CA560}" type="pres">
      <dgm:prSet presAssocID="{6189E1FE-9673-4D30-A46E-786B05B2B453}" presName="parentText" presStyleLbl="node1" presStyleIdx="4" presStyleCnt="6">
        <dgm:presLayoutVars>
          <dgm:chMax val="0"/>
          <dgm:bulletEnabled val="1"/>
        </dgm:presLayoutVars>
      </dgm:prSet>
      <dgm:spPr/>
      <dgm:t>
        <a:bodyPr/>
        <a:lstStyle/>
        <a:p>
          <a:endParaRPr lang="en-US"/>
        </a:p>
      </dgm:t>
    </dgm:pt>
    <dgm:pt modelId="{4E913383-9C59-4C6C-A324-8DBA1A20D822}" type="pres">
      <dgm:prSet presAssocID="{6189E1FE-9673-4D30-A46E-786B05B2B453}" presName="negativeSpace" presStyleCnt="0"/>
      <dgm:spPr/>
    </dgm:pt>
    <dgm:pt modelId="{4D4831C4-5715-4F16-BA4D-5B96B06ADD27}" type="pres">
      <dgm:prSet presAssocID="{6189E1FE-9673-4D30-A46E-786B05B2B453}" presName="childText" presStyleLbl="conFgAcc1" presStyleIdx="4" presStyleCnt="6">
        <dgm:presLayoutVars>
          <dgm:bulletEnabled val="1"/>
        </dgm:presLayoutVars>
      </dgm:prSet>
      <dgm:spPr/>
    </dgm:pt>
    <dgm:pt modelId="{2C314D4D-609E-4531-84CB-827BD9363BFA}" type="pres">
      <dgm:prSet presAssocID="{8B039C40-CB83-41BF-9ADC-A52271092C5F}" presName="spaceBetweenRectangles" presStyleCnt="0"/>
      <dgm:spPr/>
    </dgm:pt>
    <dgm:pt modelId="{16B7F0AD-D256-4635-809A-9570DCCF707A}" type="pres">
      <dgm:prSet presAssocID="{7362FC9C-24BA-48F3-A11B-D1A47A5A3B4A}" presName="parentLin" presStyleCnt="0"/>
      <dgm:spPr/>
    </dgm:pt>
    <dgm:pt modelId="{9DFC4323-1F73-46D3-8FC0-5F5BC4B6C067}" type="pres">
      <dgm:prSet presAssocID="{7362FC9C-24BA-48F3-A11B-D1A47A5A3B4A}" presName="parentLeftMargin" presStyleLbl="node1" presStyleIdx="4" presStyleCnt="6"/>
      <dgm:spPr/>
      <dgm:t>
        <a:bodyPr/>
        <a:lstStyle/>
        <a:p>
          <a:endParaRPr lang="en-US"/>
        </a:p>
      </dgm:t>
    </dgm:pt>
    <dgm:pt modelId="{32F5AE33-9D1A-4098-A764-C174F1637450}" type="pres">
      <dgm:prSet presAssocID="{7362FC9C-24BA-48F3-A11B-D1A47A5A3B4A}" presName="parentText" presStyleLbl="node1" presStyleIdx="5" presStyleCnt="6">
        <dgm:presLayoutVars>
          <dgm:chMax val="0"/>
          <dgm:bulletEnabled val="1"/>
        </dgm:presLayoutVars>
      </dgm:prSet>
      <dgm:spPr/>
      <dgm:t>
        <a:bodyPr/>
        <a:lstStyle/>
        <a:p>
          <a:endParaRPr lang="en-US"/>
        </a:p>
      </dgm:t>
    </dgm:pt>
    <dgm:pt modelId="{75674DFD-B150-450A-8593-CAAAF859AF73}" type="pres">
      <dgm:prSet presAssocID="{7362FC9C-24BA-48F3-A11B-D1A47A5A3B4A}" presName="negativeSpace" presStyleCnt="0"/>
      <dgm:spPr/>
    </dgm:pt>
    <dgm:pt modelId="{0D9F6DF8-5940-4EB2-9938-FDB3E82EE9BE}" type="pres">
      <dgm:prSet presAssocID="{7362FC9C-24BA-48F3-A11B-D1A47A5A3B4A}" presName="childText" presStyleLbl="conFgAcc1" presStyleIdx="5" presStyleCnt="6">
        <dgm:presLayoutVars>
          <dgm:bulletEnabled val="1"/>
        </dgm:presLayoutVars>
      </dgm:prSet>
      <dgm:spPr/>
      <dgm:t>
        <a:bodyPr/>
        <a:lstStyle/>
        <a:p>
          <a:endParaRPr lang="en-US"/>
        </a:p>
      </dgm:t>
    </dgm:pt>
  </dgm:ptLst>
  <dgm:cxnLst>
    <dgm:cxn modelId="{1DCE8199-3070-4F4D-82AB-EF813AB5D8A0}" type="presOf" srcId="{6189E1FE-9673-4D30-A46E-786B05B2B453}" destId="{5258BB5A-4A28-44C8-B637-DC396D1CA560}" srcOrd="1" destOrd="0" presId="urn:microsoft.com/office/officeart/2005/8/layout/list1"/>
    <dgm:cxn modelId="{A742343C-4F09-4176-B50D-9B19EB3A4CB4}" type="presOf" srcId="{0F6A3492-E009-4D7E-8178-9637640B776F}" destId="{507EBEBD-9035-4DCA-8916-508BD7D7C8BE}" srcOrd="0" destOrd="0" presId="urn:microsoft.com/office/officeart/2005/8/layout/list1"/>
    <dgm:cxn modelId="{B283B7C9-1D24-40A0-A880-FD065199470B}" srcId="{0D34FAF3-377C-4840-81BF-C31EEDC9D651}" destId="{446F663A-2DE4-4D54-BC6C-A106027EE2FC}" srcOrd="1" destOrd="0" parTransId="{7F0FB70A-49D7-41C6-82C3-2427A4D0192E}" sibTransId="{2A205C74-306C-4F7B-BABF-3F180C5797E8}"/>
    <dgm:cxn modelId="{CFAA5FA0-7AFA-45A7-87FB-A0EEAAD09A23}" type="presOf" srcId="{7362FC9C-24BA-48F3-A11B-D1A47A5A3B4A}" destId="{32F5AE33-9D1A-4098-A764-C174F1637450}" srcOrd="1" destOrd="0" presId="urn:microsoft.com/office/officeart/2005/8/layout/list1"/>
    <dgm:cxn modelId="{17CCA6C5-D523-48A9-A05D-CA50A4390901}" type="presOf" srcId="{AF8554CE-217D-4FAC-B47C-39DD1EFBA711}" destId="{D2AEDF90-4FF5-4D11-B946-5117281FEEE7}" srcOrd="1" destOrd="0" presId="urn:microsoft.com/office/officeart/2005/8/layout/list1"/>
    <dgm:cxn modelId="{02F17B9A-DFAD-4748-AB67-923F400C7CC4}" type="presOf" srcId="{AF8554CE-217D-4FAC-B47C-39DD1EFBA711}" destId="{80501721-637C-493F-A842-1912B891CE30}" srcOrd="0" destOrd="0" presId="urn:microsoft.com/office/officeart/2005/8/layout/list1"/>
    <dgm:cxn modelId="{F3D7C5E4-22DF-4ABC-B680-A3120FCF0411}" type="presOf" srcId="{BC2ED5E8-7282-4E63-8D50-548337BB1398}" destId="{F9A46207-7EB3-45D5-BADF-F9422E655A77}" srcOrd="1" destOrd="0" presId="urn:microsoft.com/office/officeart/2005/8/layout/list1"/>
    <dgm:cxn modelId="{A90804D7-887C-4F65-9102-2B62DDEC902D}" srcId="{0D34FAF3-377C-4840-81BF-C31EEDC9D651}" destId="{6189E1FE-9673-4D30-A46E-786B05B2B453}" srcOrd="4" destOrd="0" parTransId="{04DC220E-E14C-4FF9-923D-6AAC0CD922E1}" sibTransId="{8B039C40-CB83-41BF-9ADC-A52271092C5F}"/>
    <dgm:cxn modelId="{37F95D49-25C1-4AA6-A656-3CB97215CEC6}" type="presOf" srcId="{6189E1FE-9673-4D30-A46E-786B05B2B453}" destId="{77AC1283-3F1D-4427-B229-7D3E09BCC2D4}" srcOrd="0" destOrd="0" presId="urn:microsoft.com/office/officeart/2005/8/layout/list1"/>
    <dgm:cxn modelId="{5B248167-2D0C-4694-BE16-B0DD0A1EE6B7}" type="presOf" srcId="{0F6A3492-E009-4D7E-8178-9637640B776F}" destId="{2158E1F1-C7E2-48E4-9CE4-D8DA94D83099}" srcOrd="1" destOrd="0" presId="urn:microsoft.com/office/officeart/2005/8/layout/list1"/>
    <dgm:cxn modelId="{B24A68ED-D5FE-4FBA-A239-A9EAB4B2BD15}" srcId="{0D34FAF3-377C-4840-81BF-C31EEDC9D651}" destId="{BC2ED5E8-7282-4E63-8D50-548337BB1398}" srcOrd="0" destOrd="0" parTransId="{541D8489-786F-4025-9A58-51A6F2DCC09C}" sibTransId="{98E03F1E-2956-476C-9691-FD592810C40A}"/>
    <dgm:cxn modelId="{F4ACE87B-72CF-46A2-BEF5-A278F4A17B63}" type="presOf" srcId="{4EBDA566-75E1-4E96-AD35-D67D65E12365}" destId="{0D9F6DF8-5940-4EB2-9938-FDB3E82EE9BE}" srcOrd="0" destOrd="0" presId="urn:microsoft.com/office/officeart/2005/8/layout/list1"/>
    <dgm:cxn modelId="{F9775B10-72BD-4BD5-8221-E98DB0707C2B}" srcId="{0D34FAF3-377C-4840-81BF-C31EEDC9D651}" destId="{AF8554CE-217D-4FAC-B47C-39DD1EFBA711}" srcOrd="3" destOrd="0" parTransId="{ADD3A930-6A63-405D-A887-D2D6DE871AB7}" sibTransId="{CAD233C4-6565-43CF-8AF5-CC52804F0DAF}"/>
    <dgm:cxn modelId="{17DD8F0E-275A-4C95-98BC-AC61399D8A66}" type="presOf" srcId="{446F663A-2DE4-4D54-BC6C-A106027EE2FC}" destId="{51B4B970-9D56-4E9C-A1B8-C89BCC56FFC6}" srcOrd="1" destOrd="0" presId="urn:microsoft.com/office/officeart/2005/8/layout/list1"/>
    <dgm:cxn modelId="{9FCC19E2-116B-4033-A241-BBAE80226D7A}" type="presOf" srcId="{BC2ED5E8-7282-4E63-8D50-548337BB1398}" destId="{706234AF-82CF-44D0-A6F2-BD0CD65859FD}" srcOrd="0" destOrd="0" presId="urn:microsoft.com/office/officeart/2005/8/layout/list1"/>
    <dgm:cxn modelId="{A7FBB9F9-2F0E-4E7E-A437-8979C8AA790B}" type="presOf" srcId="{7362FC9C-24BA-48F3-A11B-D1A47A5A3B4A}" destId="{9DFC4323-1F73-46D3-8FC0-5F5BC4B6C067}" srcOrd="0" destOrd="0" presId="urn:microsoft.com/office/officeart/2005/8/layout/list1"/>
    <dgm:cxn modelId="{395421C4-91EF-409E-8029-1EE4E3319BBD}" srcId="{7362FC9C-24BA-48F3-A11B-D1A47A5A3B4A}" destId="{4EBDA566-75E1-4E96-AD35-D67D65E12365}" srcOrd="0" destOrd="0" parTransId="{5B268972-EFF5-4701-A794-1E2CC22DBC65}" sibTransId="{0EB5F173-79D4-4CA4-BAF3-2AEAA016A2CF}"/>
    <dgm:cxn modelId="{1C9F5C7A-830E-4961-83B2-44D4621105BD}" srcId="{0D34FAF3-377C-4840-81BF-C31EEDC9D651}" destId="{7362FC9C-24BA-48F3-A11B-D1A47A5A3B4A}" srcOrd="5" destOrd="0" parTransId="{B598E0FC-672B-400A-9694-852B180D4C3C}" sibTransId="{2E6C6C29-616F-4778-8D0D-79AFDCBA9FD8}"/>
    <dgm:cxn modelId="{CF9FF6DA-0C23-43FA-9503-DF2F95E2EA0E}" type="presOf" srcId="{0D34FAF3-377C-4840-81BF-C31EEDC9D651}" destId="{4F364605-AB2E-4A78-BEA2-7868F83738D3}" srcOrd="0" destOrd="0" presId="urn:microsoft.com/office/officeart/2005/8/layout/list1"/>
    <dgm:cxn modelId="{FAA5C5F6-4E09-4BF5-B6DE-EC126F1CA795}" type="presOf" srcId="{446F663A-2DE4-4D54-BC6C-A106027EE2FC}" destId="{41B79D4F-E9FB-4628-8EA5-764280D91862}" srcOrd="0" destOrd="0" presId="urn:microsoft.com/office/officeart/2005/8/layout/list1"/>
    <dgm:cxn modelId="{58D07184-A982-4AB1-BD4F-CD015DEC1D1F}" srcId="{0D34FAF3-377C-4840-81BF-C31EEDC9D651}" destId="{0F6A3492-E009-4D7E-8178-9637640B776F}" srcOrd="2" destOrd="0" parTransId="{7504F11A-5EA8-434E-A219-732B1F57053F}" sibTransId="{FC591496-B9F7-4D11-AD20-C86041B3D324}"/>
    <dgm:cxn modelId="{CD685FE7-8A73-4E42-A911-4078BE5A4EA6}" type="presParOf" srcId="{4F364605-AB2E-4A78-BEA2-7868F83738D3}" destId="{DA4E9A29-ECB9-42C7-AD80-82806027716C}" srcOrd="0" destOrd="0" presId="urn:microsoft.com/office/officeart/2005/8/layout/list1"/>
    <dgm:cxn modelId="{DAFB1881-AA54-4E8A-9B5E-F0733CCE8902}" type="presParOf" srcId="{DA4E9A29-ECB9-42C7-AD80-82806027716C}" destId="{706234AF-82CF-44D0-A6F2-BD0CD65859FD}" srcOrd="0" destOrd="0" presId="urn:microsoft.com/office/officeart/2005/8/layout/list1"/>
    <dgm:cxn modelId="{C7A6BF7E-1C9D-4B5E-87C9-49B96811F2F3}" type="presParOf" srcId="{DA4E9A29-ECB9-42C7-AD80-82806027716C}" destId="{F9A46207-7EB3-45D5-BADF-F9422E655A77}" srcOrd="1" destOrd="0" presId="urn:microsoft.com/office/officeart/2005/8/layout/list1"/>
    <dgm:cxn modelId="{7E5EB344-2546-4642-8BA8-46A02DE16BE9}" type="presParOf" srcId="{4F364605-AB2E-4A78-BEA2-7868F83738D3}" destId="{FA4F1FAE-DF67-4C69-9CDF-13B9C0DBAC24}" srcOrd="1" destOrd="0" presId="urn:microsoft.com/office/officeart/2005/8/layout/list1"/>
    <dgm:cxn modelId="{0CF2E9CD-93B9-4817-9DB1-046168C5DB7C}" type="presParOf" srcId="{4F364605-AB2E-4A78-BEA2-7868F83738D3}" destId="{2D14AE63-23A4-4074-B3A7-906106A7C0E5}" srcOrd="2" destOrd="0" presId="urn:microsoft.com/office/officeart/2005/8/layout/list1"/>
    <dgm:cxn modelId="{895226EA-4B65-4D68-99D3-00E99C286E0B}" type="presParOf" srcId="{4F364605-AB2E-4A78-BEA2-7868F83738D3}" destId="{3B251100-65AE-46F2-93E7-650632567BB2}" srcOrd="3" destOrd="0" presId="urn:microsoft.com/office/officeart/2005/8/layout/list1"/>
    <dgm:cxn modelId="{8F1473C1-D8DA-4D9E-B636-D746A1478673}" type="presParOf" srcId="{4F364605-AB2E-4A78-BEA2-7868F83738D3}" destId="{C2D0A0C4-CB74-4884-BFE5-B65F2E039571}" srcOrd="4" destOrd="0" presId="urn:microsoft.com/office/officeart/2005/8/layout/list1"/>
    <dgm:cxn modelId="{8A2AA18F-17D6-44D5-AFF8-5A3EE2D83CF0}" type="presParOf" srcId="{C2D0A0C4-CB74-4884-BFE5-B65F2E039571}" destId="{41B79D4F-E9FB-4628-8EA5-764280D91862}" srcOrd="0" destOrd="0" presId="urn:microsoft.com/office/officeart/2005/8/layout/list1"/>
    <dgm:cxn modelId="{EA355F22-FFBE-4A42-A179-4AD2A6A0001C}" type="presParOf" srcId="{C2D0A0C4-CB74-4884-BFE5-B65F2E039571}" destId="{51B4B970-9D56-4E9C-A1B8-C89BCC56FFC6}" srcOrd="1" destOrd="0" presId="urn:microsoft.com/office/officeart/2005/8/layout/list1"/>
    <dgm:cxn modelId="{808BD907-4A7E-41EB-B9B4-745F444814FE}" type="presParOf" srcId="{4F364605-AB2E-4A78-BEA2-7868F83738D3}" destId="{C9F28CA0-E476-4B96-BCCE-99EDD91FA931}" srcOrd="5" destOrd="0" presId="urn:microsoft.com/office/officeart/2005/8/layout/list1"/>
    <dgm:cxn modelId="{7A546CCF-B45E-468C-813F-0A63DD1A8EC6}" type="presParOf" srcId="{4F364605-AB2E-4A78-BEA2-7868F83738D3}" destId="{9652EBD1-092A-4F7A-AD25-36F8FD083CAE}" srcOrd="6" destOrd="0" presId="urn:microsoft.com/office/officeart/2005/8/layout/list1"/>
    <dgm:cxn modelId="{31E1E656-20D0-46CF-A1C4-92901199E6EB}" type="presParOf" srcId="{4F364605-AB2E-4A78-BEA2-7868F83738D3}" destId="{88157216-06EE-4ED0-903B-63325BF434C9}" srcOrd="7" destOrd="0" presId="urn:microsoft.com/office/officeart/2005/8/layout/list1"/>
    <dgm:cxn modelId="{27E5EB54-2F01-4B95-80C0-C3C521F8CA04}" type="presParOf" srcId="{4F364605-AB2E-4A78-BEA2-7868F83738D3}" destId="{6C3D36C3-A0A6-4695-914A-919C3E0513F3}" srcOrd="8" destOrd="0" presId="urn:microsoft.com/office/officeart/2005/8/layout/list1"/>
    <dgm:cxn modelId="{F5B125EB-A7EF-4E45-B7B9-EDFD772D3D08}" type="presParOf" srcId="{6C3D36C3-A0A6-4695-914A-919C3E0513F3}" destId="{507EBEBD-9035-4DCA-8916-508BD7D7C8BE}" srcOrd="0" destOrd="0" presId="urn:microsoft.com/office/officeart/2005/8/layout/list1"/>
    <dgm:cxn modelId="{2AD5EAF5-EE2F-4B57-89A7-C28279C13ED1}" type="presParOf" srcId="{6C3D36C3-A0A6-4695-914A-919C3E0513F3}" destId="{2158E1F1-C7E2-48E4-9CE4-D8DA94D83099}" srcOrd="1" destOrd="0" presId="urn:microsoft.com/office/officeart/2005/8/layout/list1"/>
    <dgm:cxn modelId="{D114E127-1BFB-4A78-8A86-9A4EEFFC2BDB}" type="presParOf" srcId="{4F364605-AB2E-4A78-BEA2-7868F83738D3}" destId="{5AB7D1CA-B0C6-4666-A47F-5921632B521D}" srcOrd="9" destOrd="0" presId="urn:microsoft.com/office/officeart/2005/8/layout/list1"/>
    <dgm:cxn modelId="{861CC294-6B8F-46FC-9EAF-7A76F28E6C29}" type="presParOf" srcId="{4F364605-AB2E-4A78-BEA2-7868F83738D3}" destId="{0F884603-220A-47BF-AD97-C3A6845A5DDB}" srcOrd="10" destOrd="0" presId="urn:microsoft.com/office/officeart/2005/8/layout/list1"/>
    <dgm:cxn modelId="{9B4EAED9-78E4-4D52-A167-4605D3B6313F}" type="presParOf" srcId="{4F364605-AB2E-4A78-BEA2-7868F83738D3}" destId="{756515F7-DDBE-437F-B9D3-2E9BE216412B}" srcOrd="11" destOrd="0" presId="urn:microsoft.com/office/officeart/2005/8/layout/list1"/>
    <dgm:cxn modelId="{0BE0A045-F58A-458E-B7EC-D4A5A5205D2C}" type="presParOf" srcId="{4F364605-AB2E-4A78-BEA2-7868F83738D3}" destId="{F6B0E91A-4DE3-4F39-9677-75DCFF0F8719}" srcOrd="12" destOrd="0" presId="urn:microsoft.com/office/officeart/2005/8/layout/list1"/>
    <dgm:cxn modelId="{734F38D5-8948-43AC-89CF-E763AD0801A0}" type="presParOf" srcId="{F6B0E91A-4DE3-4F39-9677-75DCFF0F8719}" destId="{80501721-637C-493F-A842-1912B891CE30}" srcOrd="0" destOrd="0" presId="urn:microsoft.com/office/officeart/2005/8/layout/list1"/>
    <dgm:cxn modelId="{410663FE-484C-4B22-AFAE-006E715D7D22}" type="presParOf" srcId="{F6B0E91A-4DE3-4F39-9677-75DCFF0F8719}" destId="{D2AEDF90-4FF5-4D11-B946-5117281FEEE7}" srcOrd="1" destOrd="0" presId="urn:microsoft.com/office/officeart/2005/8/layout/list1"/>
    <dgm:cxn modelId="{5D26F0F4-B178-497D-809A-8E67308C1C3F}" type="presParOf" srcId="{4F364605-AB2E-4A78-BEA2-7868F83738D3}" destId="{5E3330BB-4E08-4699-8675-86B8FEA6D7BD}" srcOrd="13" destOrd="0" presId="urn:microsoft.com/office/officeart/2005/8/layout/list1"/>
    <dgm:cxn modelId="{BC735EB5-D9C0-436A-B7C0-9C17CCFA6BEE}" type="presParOf" srcId="{4F364605-AB2E-4A78-BEA2-7868F83738D3}" destId="{8052EE8F-654E-44A0-8565-C837CB41F560}" srcOrd="14" destOrd="0" presId="urn:microsoft.com/office/officeart/2005/8/layout/list1"/>
    <dgm:cxn modelId="{3D79EBAE-AD62-4540-89D8-E8AD646D8B51}" type="presParOf" srcId="{4F364605-AB2E-4A78-BEA2-7868F83738D3}" destId="{DFE0A838-FA7E-4983-B51F-C65552A380D9}" srcOrd="15" destOrd="0" presId="urn:microsoft.com/office/officeart/2005/8/layout/list1"/>
    <dgm:cxn modelId="{4A514712-04FE-4D28-A5F3-AACC351C607E}" type="presParOf" srcId="{4F364605-AB2E-4A78-BEA2-7868F83738D3}" destId="{AAD2D7FC-4D5C-4BB7-AF76-9BA8FB2F3AB8}" srcOrd="16" destOrd="0" presId="urn:microsoft.com/office/officeart/2005/8/layout/list1"/>
    <dgm:cxn modelId="{0EDC6369-BD46-4E47-9568-8F0F1F47BF1C}" type="presParOf" srcId="{AAD2D7FC-4D5C-4BB7-AF76-9BA8FB2F3AB8}" destId="{77AC1283-3F1D-4427-B229-7D3E09BCC2D4}" srcOrd="0" destOrd="0" presId="urn:microsoft.com/office/officeart/2005/8/layout/list1"/>
    <dgm:cxn modelId="{F8D13CCA-693F-4F61-A884-0413C0BE9061}" type="presParOf" srcId="{AAD2D7FC-4D5C-4BB7-AF76-9BA8FB2F3AB8}" destId="{5258BB5A-4A28-44C8-B637-DC396D1CA560}" srcOrd="1" destOrd="0" presId="urn:microsoft.com/office/officeart/2005/8/layout/list1"/>
    <dgm:cxn modelId="{97CE46FD-5ADD-483C-AC67-766CB51A469B}" type="presParOf" srcId="{4F364605-AB2E-4A78-BEA2-7868F83738D3}" destId="{4E913383-9C59-4C6C-A324-8DBA1A20D822}" srcOrd="17" destOrd="0" presId="urn:microsoft.com/office/officeart/2005/8/layout/list1"/>
    <dgm:cxn modelId="{86F71725-6491-45E7-9A42-C15860AA45E7}" type="presParOf" srcId="{4F364605-AB2E-4A78-BEA2-7868F83738D3}" destId="{4D4831C4-5715-4F16-BA4D-5B96B06ADD27}" srcOrd="18" destOrd="0" presId="urn:microsoft.com/office/officeart/2005/8/layout/list1"/>
    <dgm:cxn modelId="{085CB25F-75DE-4802-912C-D0D4C332272F}" type="presParOf" srcId="{4F364605-AB2E-4A78-BEA2-7868F83738D3}" destId="{2C314D4D-609E-4531-84CB-827BD9363BFA}" srcOrd="19" destOrd="0" presId="urn:microsoft.com/office/officeart/2005/8/layout/list1"/>
    <dgm:cxn modelId="{CBC870EE-3B2F-4E1F-A09C-3734BFA8619B}" type="presParOf" srcId="{4F364605-AB2E-4A78-BEA2-7868F83738D3}" destId="{16B7F0AD-D256-4635-809A-9570DCCF707A}" srcOrd="20" destOrd="0" presId="urn:microsoft.com/office/officeart/2005/8/layout/list1"/>
    <dgm:cxn modelId="{4897FA12-CE09-4135-8927-BD6079EC7FE7}" type="presParOf" srcId="{16B7F0AD-D256-4635-809A-9570DCCF707A}" destId="{9DFC4323-1F73-46D3-8FC0-5F5BC4B6C067}" srcOrd="0" destOrd="0" presId="urn:microsoft.com/office/officeart/2005/8/layout/list1"/>
    <dgm:cxn modelId="{C940E9DC-D262-4BA2-9DD4-454BE911A73F}" type="presParOf" srcId="{16B7F0AD-D256-4635-809A-9570DCCF707A}" destId="{32F5AE33-9D1A-4098-A764-C174F1637450}" srcOrd="1" destOrd="0" presId="urn:microsoft.com/office/officeart/2005/8/layout/list1"/>
    <dgm:cxn modelId="{0782188D-E223-4B96-BABE-048F0DE99B49}" type="presParOf" srcId="{4F364605-AB2E-4A78-BEA2-7868F83738D3}" destId="{75674DFD-B150-450A-8593-CAAAF859AF73}" srcOrd="21" destOrd="0" presId="urn:microsoft.com/office/officeart/2005/8/layout/list1"/>
    <dgm:cxn modelId="{4CA39A5B-4889-42CE-A4B7-995A29B03D63}" type="presParOf" srcId="{4F364605-AB2E-4A78-BEA2-7868F83738D3}" destId="{0D9F6DF8-5940-4EB2-9938-FDB3E82EE9BE}" srcOrd="22"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D5130F-C4AD-4CB7-A46B-A6CCB05039CC}"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B9AC23F8-57BA-411D-9F68-ED4D8FE57749}">
      <dgm:prSet custT="1"/>
      <dgm:spPr/>
      <dgm:t>
        <a:bodyPr/>
        <a:lstStyle/>
        <a:p>
          <a:pPr rtl="0"/>
          <a:r>
            <a:rPr lang="en-US" sz="1400" dirty="0" err="1" smtClean="0"/>
            <a:t>Lec</a:t>
          </a:r>
          <a:r>
            <a:rPr lang="en-US" sz="1400" dirty="0" smtClean="0"/>
            <a:t> 7, 8, 9</a:t>
          </a:r>
        </a:p>
        <a:p>
          <a:pPr rtl="0"/>
          <a:r>
            <a:rPr lang="en-US" sz="1400" dirty="0" smtClean="0"/>
            <a:t>  NPV Examples, IRR, Comparison of NPV and IRR, Comparing investment appraisals methods, Lease or buy decisions, Internal Rate of Return</a:t>
          </a:r>
          <a:endParaRPr lang="en-US" sz="1400" dirty="0"/>
        </a:p>
      </dgm:t>
    </dgm:pt>
    <dgm:pt modelId="{532CAE13-34D1-4598-949E-4A559B0385FE}" type="parTrans" cxnId="{2226074F-AA15-4AF6-87CC-DD2475B2CF14}">
      <dgm:prSet/>
      <dgm:spPr/>
      <dgm:t>
        <a:bodyPr/>
        <a:lstStyle/>
        <a:p>
          <a:endParaRPr lang="en-US"/>
        </a:p>
      </dgm:t>
    </dgm:pt>
    <dgm:pt modelId="{88C821EE-4840-4A1E-8330-BCCB71EC0845}" type="sibTrans" cxnId="{2226074F-AA15-4AF6-87CC-DD2475B2CF14}">
      <dgm:prSet/>
      <dgm:spPr/>
      <dgm:t>
        <a:bodyPr/>
        <a:lstStyle/>
        <a:p>
          <a:endParaRPr lang="en-US"/>
        </a:p>
      </dgm:t>
    </dgm:pt>
    <dgm:pt modelId="{9A0C79F9-FA0B-486B-B344-7037B4E4BB99}">
      <dgm:prSet custT="1"/>
      <dgm:spPr/>
      <dgm:t>
        <a:bodyPr/>
        <a:lstStyle/>
        <a:p>
          <a:pPr rtl="0"/>
          <a:r>
            <a:rPr lang="en-US" sz="1400" dirty="0" err="1" smtClean="0"/>
            <a:t>Lec</a:t>
          </a:r>
          <a:r>
            <a:rPr lang="en-US" sz="1400" dirty="0" smtClean="0"/>
            <a:t> 10 </a:t>
          </a:r>
        </a:p>
        <a:p>
          <a:pPr rtl="0"/>
          <a:r>
            <a:rPr lang="en-US" sz="1400" dirty="0" smtClean="0"/>
            <a:t>Risk Analysis in investment analysis and Techniques for risk  analysis </a:t>
          </a:r>
          <a:endParaRPr lang="en-US" sz="1400" dirty="0"/>
        </a:p>
      </dgm:t>
    </dgm:pt>
    <dgm:pt modelId="{FEA7B9AB-D837-4C96-ADD1-CC9B8C2CABED}" type="parTrans" cxnId="{37BDD7B7-C3FE-41FA-BBD6-17C6D804C82F}">
      <dgm:prSet/>
      <dgm:spPr/>
      <dgm:t>
        <a:bodyPr/>
        <a:lstStyle/>
        <a:p>
          <a:endParaRPr lang="en-US"/>
        </a:p>
      </dgm:t>
    </dgm:pt>
    <dgm:pt modelId="{897110F4-330D-402B-815F-C7628F3F62CC}" type="sibTrans" cxnId="{37BDD7B7-C3FE-41FA-BBD6-17C6D804C82F}">
      <dgm:prSet/>
      <dgm:spPr/>
      <dgm:t>
        <a:bodyPr/>
        <a:lstStyle/>
        <a:p>
          <a:endParaRPr lang="en-US"/>
        </a:p>
      </dgm:t>
    </dgm:pt>
    <dgm:pt modelId="{60FEFB57-4196-4908-A6F8-73718A68CC74}">
      <dgm:prSet custT="1"/>
      <dgm:spPr/>
      <dgm:t>
        <a:bodyPr/>
        <a:lstStyle/>
        <a:p>
          <a:pPr rtl="0"/>
          <a:r>
            <a:rPr lang="en-US" sz="1600" dirty="0" err="1" smtClean="0"/>
            <a:t>Lec</a:t>
          </a:r>
          <a:r>
            <a:rPr lang="en-US" sz="1600" dirty="0" smtClean="0"/>
            <a:t> 11 </a:t>
          </a:r>
        </a:p>
        <a:p>
          <a:pPr rtl="0"/>
          <a:r>
            <a:rPr lang="en-US" sz="1600" dirty="0" smtClean="0"/>
            <a:t>Profitability index, Annuities  and perpetuity ,Net terminal value and  Capital Rationing</a:t>
          </a:r>
          <a:endParaRPr lang="en-US" sz="1600" dirty="0"/>
        </a:p>
      </dgm:t>
    </dgm:pt>
    <dgm:pt modelId="{A2EB94FB-29BE-4BA5-9911-504BCFCBC56D}" type="parTrans" cxnId="{0428835D-F878-4703-BFDA-7E25D0F1C0C7}">
      <dgm:prSet/>
      <dgm:spPr/>
      <dgm:t>
        <a:bodyPr/>
        <a:lstStyle/>
        <a:p>
          <a:endParaRPr lang="en-US"/>
        </a:p>
      </dgm:t>
    </dgm:pt>
    <dgm:pt modelId="{D23CC224-16B1-4172-96C5-E09ACA727C58}" type="sibTrans" cxnId="{0428835D-F878-4703-BFDA-7E25D0F1C0C7}">
      <dgm:prSet/>
      <dgm:spPr/>
      <dgm:t>
        <a:bodyPr/>
        <a:lstStyle/>
        <a:p>
          <a:endParaRPr lang="en-US"/>
        </a:p>
      </dgm:t>
    </dgm:pt>
    <dgm:pt modelId="{B32586E2-69AA-44ED-B43B-B4EDCD1F6749}">
      <dgm:prSet custT="1"/>
      <dgm:spPr/>
      <dgm:t>
        <a:bodyPr/>
        <a:lstStyle/>
        <a:p>
          <a:pPr rtl="0"/>
          <a:r>
            <a:rPr lang="en-US" sz="1400" dirty="0" err="1" smtClean="0"/>
            <a:t>Lec</a:t>
          </a:r>
          <a:r>
            <a:rPr lang="en-US" sz="1400" dirty="0" smtClean="0"/>
            <a:t> 12 </a:t>
          </a:r>
        </a:p>
        <a:p>
          <a:pPr rtl="0"/>
          <a:r>
            <a:rPr lang="en-US" sz="1400" dirty="0" smtClean="0"/>
            <a:t>Dividend</a:t>
          </a:r>
          <a:endParaRPr lang="en-US" sz="1400" dirty="0"/>
        </a:p>
      </dgm:t>
    </dgm:pt>
    <dgm:pt modelId="{FE9ACC2F-E10F-45DF-8375-38C5F23107D9}" type="parTrans" cxnId="{EA997539-1081-4E89-A687-24AE223131F3}">
      <dgm:prSet/>
      <dgm:spPr/>
      <dgm:t>
        <a:bodyPr/>
        <a:lstStyle/>
        <a:p>
          <a:endParaRPr lang="en-US"/>
        </a:p>
      </dgm:t>
    </dgm:pt>
    <dgm:pt modelId="{47DF726E-BFF6-4D4E-BBFF-53529BE4D95B}" type="sibTrans" cxnId="{EA997539-1081-4E89-A687-24AE223131F3}">
      <dgm:prSet/>
      <dgm:spPr/>
      <dgm:t>
        <a:bodyPr/>
        <a:lstStyle/>
        <a:p>
          <a:endParaRPr lang="en-US"/>
        </a:p>
      </dgm:t>
    </dgm:pt>
    <dgm:pt modelId="{773AEC55-8278-45B5-9230-9853C4DCB0C1}">
      <dgm:prSet custT="1"/>
      <dgm:spPr/>
      <dgm:t>
        <a:bodyPr/>
        <a:lstStyle/>
        <a:p>
          <a:pPr rtl="0"/>
          <a:r>
            <a:rPr lang="en-US" sz="1400" dirty="0" err="1" smtClean="0"/>
            <a:t>Lec</a:t>
          </a:r>
          <a:r>
            <a:rPr lang="en-US" sz="1400" dirty="0" smtClean="0"/>
            <a:t> 13&amp; 14</a:t>
          </a:r>
        </a:p>
        <a:p>
          <a:pPr rtl="0"/>
          <a:r>
            <a:rPr lang="en-US" sz="1400" dirty="0" smtClean="0"/>
            <a:t>Objectives Of Security Valuation And Cost Of  Capital, Weighted  Average Cost Of Capital</a:t>
          </a:r>
          <a:endParaRPr lang="en-US" sz="1400" dirty="0"/>
        </a:p>
      </dgm:t>
    </dgm:pt>
    <dgm:pt modelId="{4D401E75-3870-406B-85C3-B30AE64517CE}" type="parTrans" cxnId="{90F6CA86-5F0F-4FD0-9B2E-813CE776B696}">
      <dgm:prSet/>
      <dgm:spPr/>
      <dgm:t>
        <a:bodyPr/>
        <a:lstStyle/>
        <a:p>
          <a:endParaRPr lang="en-US"/>
        </a:p>
      </dgm:t>
    </dgm:pt>
    <dgm:pt modelId="{172333F8-7E03-4FD4-8212-12D299A8CBF1}" type="sibTrans" cxnId="{90F6CA86-5F0F-4FD0-9B2E-813CE776B696}">
      <dgm:prSet/>
      <dgm:spPr/>
      <dgm:t>
        <a:bodyPr/>
        <a:lstStyle/>
        <a:p>
          <a:endParaRPr lang="en-US"/>
        </a:p>
      </dgm:t>
    </dgm:pt>
    <dgm:pt modelId="{2DEDE189-7922-40DC-B35A-624C2E6191BD}" type="pres">
      <dgm:prSet presAssocID="{8BD5130F-C4AD-4CB7-A46B-A6CCB05039CC}" presName="linear" presStyleCnt="0">
        <dgm:presLayoutVars>
          <dgm:dir/>
          <dgm:animLvl val="lvl"/>
          <dgm:resizeHandles val="exact"/>
        </dgm:presLayoutVars>
      </dgm:prSet>
      <dgm:spPr/>
      <dgm:t>
        <a:bodyPr/>
        <a:lstStyle/>
        <a:p>
          <a:endParaRPr lang="en-US"/>
        </a:p>
      </dgm:t>
    </dgm:pt>
    <dgm:pt modelId="{D86D1AC1-218E-4288-A260-5A40C837A193}" type="pres">
      <dgm:prSet presAssocID="{B9AC23F8-57BA-411D-9F68-ED4D8FE57749}" presName="parentLin" presStyleCnt="0"/>
      <dgm:spPr/>
    </dgm:pt>
    <dgm:pt modelId="{BF2591B6-4E44-4C23-82FA-F008E9842461}" type="pres">
      <dgm:prSet presAssocID="{B9AC23F8-57BA-411D-9F68-ED4D8FE57749}" presName="parentLeftMargin" presStyleLbl="node1" presStyleIdx="0" presStyleCnt="5"/>
      <dgm:spPr/>
      <dgm:t>
        <a:bodyPr/>
        <a:lstStyle/>
        <a:p>
          <a:endParaRPr lang="en-US"/>
        </a:p>
      </dgm:t>
    </dgm:pt>
    <dgm:pt modelId="{3C9D8012-F47E-4CD3-909A-1A6EFBFD448E}" type="pres">
      <dgm:prSet presAssocID="{B9AC23F8-57BA-411D-9F68-ED4D8FE57749}" presName="parentText" presStyleLbl="node1" presStyleIdx="0" presStyleCnt="5" custScaleX="121164" custLinFactNeighborX="11111" custLinFactNeighborY="2940">
        <dgm:presLayoutVars>
          <dgm:chMax val="0"/>
          <dgm:bulletEnabled val="1"/>
        </dgm:presLayoutVars>
      </dgm:prSet>
      <dgm:spPr/>
      <dgm:t>
        <a:bodyPr/>
        <a:lstStyle/>
        <a:p>
          <a:endParaRPr lang="en-US"/>
        </a:p>
      </dgm:t>
    </dgm:pt>
    <dgm:pt modelId="{BA6CD36A-DBB4-462E-B18A-084920CA95C0}" type="pres">
      <dgm:prSet presAssocID="{B9AC23F8-57BA-411D-9F68-ED4D8FE57749}" presName="negativeSpace" presStyleCnt="0"/>
      <dgm:spPr/>
    </dgm:pt>
    <dgm:pt modelId="{86990675-1D3E-423B-B624-7D10B775ADAA}" type="pres">
      <dgm:prSet presAssocID="{B9AC23F8-57BA-411D-9F68-ED4D8FE57749}" presName="childText" presStyleLbl="conFgAcc1" presStyleIdx="0" presStyleCnt="5">
        <dgm:presLayoutVars>
          <dgm:bulletEnabled val="1"/>
        </dgm:presLayoutVars>
      </dgm:prSet>
      <dgm:spPr/>
    </dgm:pt>
    <dgm:pt modelId="{DDAD3EC6-EE8C-4557-B72A-EB260C220500}" type="pres">
      <dgm:prSet presAssocID="{88C821EE-4840-4A1E-8330-BCCB71EC0845}" presName="spaceBetweenRectangles" presStyleCnt="0"/>
      <dgm:spPr/>
    </dgm:pt>
    <dgm:pt modelId="{B6057CDD-1475-4AD8-8BE8-2B950CE1BAE3}" type="pres">
      <dgm:prSet presAssocID="{9A0C79F9-FA0B-486B-B344-7037B4E4BB99}" presName="parentLin" presStyleCnt="0"/>
      <dgm:spPr/>
    </dgm:pt>
    <dgm:pt modelId="{D07F8CEC-6B19-418A-BD4B-084BD3189E52}" type="pres">
      <dgm:prSet presAssocID="{9A0C79F9-FA0B-486B-B344-7037B4E4BB99}" presName="parentLeftMargin" presStyleLbl="node1" presStyleIdx="0" presStyleCnt="5"/>
      <dgm:spPr/>
      <dgm:t>
        <a:bodyPr/>
        <a:lstStyle/>
        <a:p>
          <a:endParaRPr lang="en-US"/>
        </a:p>
      </dgm:t>
    </dgm:pt>
    <dgm:pt modelId="{296AACCF-9E8E-4E5C-8D5B-111FBE72C38B}" type="pres">
      <dgm:prSet presAssocID="{9A0C79F9-FA0B-486B-B344-7037B4E4BB99}" presName="parentText" presStyleLbl="node1" presStyleIdx="1" presStyleCnt="5" custScaleX="118519">
        <dgm:presLayoutVars>
          <dgm:chMax val="0"/>
          <dgm:bulletEnabled val="1"/>
        </dgm:presLayoutVars>
      </dgm:prSet>
      <dgm:spPr/>
      <dgm:t>
        <a:bodyPr/>
        <a:lstStyle/>
        <a:p>
          <a:endParaRPr lang="en-US"/>
        </a:p>
      </dgm:t>
    </dgm:pt>
    <dgm:pt modelId="{8EE3E9A4-6895-4B8B-89D8-0619648AA4CD}" type="pres">
      <dgm:prSet presAssocID="{9A0C79F9-FA0B-486B-B344-7037B4E4BB99}" presName="negativeSpace" presStyleCnt="0"/>
      <dgm:spPr/>
    </dgm:pt>
    <dgm:pt modelId="{75292628-A336-439B-9697-3CD531DD1A85}" type="pres">
      <dgm:prSet presAssocID="{9A0C79F9-FA0B-486B-B344-7037B4E4BB99}" presName="childText" presStyleLbl="conFgAcc1" presStyleIdx="1" presStyleCnt="5">
        <dgm:presLayoutVars>
          <dgm:bulletEnabled val="1"/>
        </dgm:presLayoutVars>
      </dgm:prSet>
      <dgm:spPr/>
    </dgm:pt>
    <dgm:pt modelId="{2EB7055C-2E7C-4827-8A83-7DF3F3A04179}" type="pres">
      <dgm:prSet presAssocID="{897110F4-330D-402B-815F-C7628F3F62CC}" presName="spaceBetweenRectangles" presStyleCnt="0"/>
      <dgm:spPr/>
    </dgm:pt>
    <dgm:pt modelId="{81227980-C0C5-48BE-9B76-9D60D56EE5D0}" type="pres">
      <dgm:prSet presAssocID="{60FEFB57-4196-4908-A6F8-73718A68CC74}" presName="parentLin" presStyleCnt="0"/>
      <dgm:spPr/>
    </dgm:pt>
    <dgm:pt modelId="{632046A0-AB03-4B9E-BA43-3F19026ECC8A}" type="pres">
      <dgm:prSet presAssocID="{60FEFB57-4196-4908-A6F8-73718A68CC74}" presName="parentLeftMargin" presStyleLbl="node1" presStyleIdx="1" presStyleCnt="5"/>
      <dgm:spPr/>
      <dgm:t>
        <a:bodyPr/>
        <a:lstStyle/>
        <a:p>
          <a:endParaRPr lang="en-US"/>
        </a:p>
      </dgm:t>
    </dgm:pt>
    <dgm:pt modelId="{9BACC1B6-89F7-41DF-A632-AA1645D33034}" type="pres">
      <dgm:prSet presAssocID="{60FEFB57-4196-4908-A6F8-73718A68CC74}" presName="parentText" presStyleLbl="node1" presStyleIdx="2" presStyleCnt="5" custScaleX="137037" custLinFactNeighborX="-25195" custLinFactNeighborY="5473">
        <dgm:presLayoutVars>
          <dgm:chMax val="0"/>
          <dgm:bulletEnabled val="1"/>
        </dgm:presLayoutVars>
      </dgm:prSet>
      <dgm:spPr/>
      <dgm:t>
        <a:bodyPr/>
        <a:lstStyle/>
        <a:p>
          <a:endParaRPr lang="en-US"/>
        </a:p>
      </dgm:t>
    </dgm:pt>
    <dgm:pt modelId="{8507378E-9898-43DC-8137-EF35D4336E8C}" type="pres">
      <dgm:prSet presAssocID="{60FEFB57-4196-4908-A6F8-73718A68CC74}" presName="negativeSpace" presStyleCnt="0"/>
      <dgm:spPr/>
    </dgm:pt>
    <dgm:pt modelId="{E5727040-B771-4153-A356-3725361B9B0A}" type="pres">
      <dgm:prSet presAssocID="{60FEFB57-4196-4908-A6F8-73718A68CC74}" presName="childText" presStyleLbl="conFgAcc1" presStyleIdx="2" presStyleCnt="5">
        <dgm:presLayoutVars>
          <dgm:bulletEnabled val="1"/>
        </dgm:presLayoutVars>
      </dgm:prSet>
      <dgm:spPr/>
    </dgm:pt>
    <dgm:pt modelId="{54C7B9DF-D693-442D-B916-E900B673EAC2}" type="pres">
      <dgm:prSet presAssocID="{D23CC224-16B1-4172-96C5-E09ACA727C58}" presName="spaceBetweenRectangles" presStyleCnt="0"/>
      <dgm:spPr/>
    </dgm:pt>
    <dgm:pt modelId="{C92B0AC5-19CF-4304-87B3-B4E57111FC11}" type="pres">
      <dgm:prSet presAssocID="{B32586E2-69AA-44ED-B43B-B4EDCD1F6749}" presName="parentLin" presStyleCnt="0"/>
      <dgm:spPr/>
    </dgm:pt>
    <dgm:pt modelId="{C6D2BA7B-CF62-456E-BD6D-74E0984F65C4}" type="pres">
      <dgm:prSet presAssocID="{B32586E2-69AA-44ED-B43B-B4EDCD1F6749}" presName="parentLeftMargin" presStyleLbl="node1" presStyleIdx="2" presStyleCnt="5"/>
      <dgm:spPr/>
      <dgm:t>
        <a:bodyPr/>
        <a:lstStyle/>
        <a:p>
          <a:endParaRPr lang="en-US"/>
        </a:p>
      </dgm:t>
    </dgm:pt>
    <dgm:pt modelId="{BF370B3B-B875-4A54-A811-BEA427EE1EF3}" type="pres">
      <dgm:prSet presAssocID="{B32586E2-69AA-44ED-B43B-B4EDCD1F6749}" presName="parentText" presStyleLbl="node1" presStyleIdx="3" presStyleCnt="5">
        <dgm:presLayoutVars>
          <dgm:chMax val="0"/>
          <dgm:bulletEnabled val="1"/>
        </dgm:presLayoutVars>
      </dgm:prSet>
      <dgm:spPr/>
      <dgm:t>
        <a:bodyPr/>
        <a:lstStyle/>
        <a:p>
          <a:endParaRPr lang="en-US"/>
        </a:p>
      </dgm:t>
    </dgm:pt>
    <dgm:pt modelId="{B981F716-94AA-4136-A55A-26D64DBED2F8}" type="pres">
      <dgm:prSet presAssocID="{B32586E2-69AA-44ED-B43B-B4EDCD1F6749}" presName="negativeSpace" presStyleCnt="0"/>
      <dgm:spPr/>
    </dgm:pt>
    <dgm:pt modelId="{54B74041-8FA0-4BFA-BCB4-B9FBAA25DCB3}" type="pres">
      <dgm:prSet presAssocID="{B32586E2-69AA-44ED-B43B-B4EDCD1F6749}" presName="childText" presStyleLbl="conFgAcc1" presStyleIdx="3" presStyleCnt="5">
        <dgm:presLayoutVars>
          <dgm:bulletEnabled val="1"/>
        </dgm:presLayoutVars>
      </dgm:prSet>
      <dgm:spPr/>
    </dgm:pt>
    <dgm:pt modelId="{20267EB6-2B01-4C48-9A24-EAE7C93E64C0}" type="pres">
      <dgm:prSet presAssocID="{47DF726E-BFF6-4D4E-BBFF-53529BE4D95B}" presName="spaceBetweenRectangles" presStyleCnt="0"/>
      <dgm:spPr/>
    </dgm:pt>
    <dgm:pt modelId="{C033A19E-4C18-4584-B336-FCBC9644A00C}" type="pres">
      <dgm:prSet presAssocID="{773AEC55-8278-45B5-9230-9853C4DCB0C1}" presName="parentLin" presStyleCnt="0"/>
      <dgm:spPr/>
    </dgm:pt>
    <dgm:pt modelId="{3C3B47A0-2ADF-4938-A58F-B5AB4D031B61}" type="pres">
      <dgm:prSet presAssocID="{773AEC55-8278-45B5-9230-9853C4DCB0C1}" presName="parentLeftMargin" presStyleLbl="node1" presStyleIdx="3" presStyleCnt="5"/>
      <dgm:spPr/>
      <dgm:t>
        <a:bodyPr/>
        <a:lstStyle/>
        <a:p>
          <a:endParaRPr lang="en-US"/>
        </a:p>
      </dgm:t>
    </dgm:pt>
    <dgm:pt modelId="{5205E80B-C64D-468D-B76D-7398728CB5CC}" type="pres">
      <dgm:prSet presAssocID="{773AEC55-8278-45B5-9230-9853C4DCB0C1}" presName="parentText" presStyleLbl="node1" presStyleIdx="4" presStyleCnt="5">
        <dgm:presLayoutVars>
          <dgm:chMax val="0"/>
          <dgm:bulletEnabled val="1"/>
        </dgm:presLayoutVars>
      </dgm:prSet>
      <dgm:spPr/>
      <dgm:t>
        <a:bodyPr/>
        <a:lstStyle/>
        <a:p>
          <a:endParaRPr lang="en-US"/>
        </a:p>
      </dgm:t>
    </dgm:pt>
    <dgm:pt modelId="{380B5F11-E5A2-4554-BE4D-7FB8DE8100B0}" type="pres">
      <dgm:prSet presAssocID="{773AEC55-8278-45B5-9230-9853C4DCB0C1}" presName="negativeSpace" presStyleCnt="0"/>
      <dgm:spPr/>
    </dgm:pt>
    <dgm:pt modelId="{965EE04C-C195-49A0-9EF7-1EBE441FBCD4}" type="pres">
      <dgm:prSet presAssocID="{773AEC55-8278-45B5-9230-9853C4DCB0C1}" presName="childText" presStyleLbl="conFgAcc1" presStyleIdx="4" presStyleCnt="5">
        <dgm:presLayoutVars>
          <dgm:bulletEnabled val="1"/>
        </dgm:presLayoutVars>
      </dgm:prSet>
      <dgm:spPr/>
      <dgm:t>
        <a:bodyPr/>
        <a:lstStyle/>
        <a:p>
          <a:endParaRPr lang="en-US"/>
        </a:p>
      </dgm:t>
    </dgm:pt>
  </dgm:ptLst>
  <dgm:cxnLst>
    <dgm:cxn modelId="{AB2A873F-B0FC-4A6B-ADC4-BC34D5A748CB}" type="presOf" srcId="{9A0C79F9-FA0B-486B-B344-7037B4E4BB99}" destId="{296AACCF-9E8E-4E5C-8D5B-111FBE72C38B}" srcOrd="1" destOrd="0" presId="urn:microsoft.com/office/officeart/2005/8/layout/list1"/>
    <dgm:cxn modelId="{77F1B20B-8046-4846-AD13-1B46810852A9}" type="presOf" srcId="{773AEC55-8278-45B5-9230-9853C4DCB0C1}" destId="{5205E80B-C64D-468D-B76D-7398728CB5CC}" srcOrd="1" destOrd="0" presId="urn:microsoft.com/office/officeart/2005/8/layout/list1"/>
    <dgm:cxn modelId="{31C690EC-D31A-42BB-89E9-DD34C4942004}" type="presOf" srcId="{B9AC23F8-57BA-411D-9F68-ED4D8FE57749}" destId="{BF2591B6-4E44-4C23-82FA-F008E9842461}" srcOrd="0" destOrd="0" presId="urn:microsoft.com/office/officeart/2005/8/layout/list1"/>
    <dgm:cxn modelId="{EA9CE84C-352A-4C05-BC3C-D5F7B841DD0F}" type="presOf" srcId="{60FEFB57-4196-4908-A6F8-73718A68CC74}" destId="{9BACC1B6-89F7-41DF-A632-AA1645D33034}" srcOrd="1" destOrd="0" presId="urn:microsoft.com/office/officeart/2005/8/layout/list1"/>
    <dgm:cxn modelId="{BAE737FF-C56E-451D-BB21-2CDC39AFFC5D}" type="presOf" srcId="{B9AC23F8-57BA-411D-9F68-ED4D8FE57749}" destId="{3C9D8012-F47E-4CD3-909A-1A6EFBFD448E}" srcOrd="1" destOrd="0" presId="urn:microsoft.com/office/officeart/2005/8/layout/list1"/>
    <dgm:cxn modelId="{189F6BB0-8D8F-4BA9-AF25-D06F3839D41F}" type="presOf" srcId="{773AEC55-8278-45B5-9230-9853C4DCB0C1}" destId="{3C3B47A0-2ADF-4938-A58F-B5AB4D031B61}" srcOrd="0" destOrd="0" presId="urn:microsoft.com/office/officeart/2005/8/layout/list1"/>
    <dgm:cxn modelId="{444758AE-080E-4E1E-9493-06937592564C}" type="presOf" srcId="{B32586E2-69AA-44ED-B43B-B4EDCD1F6749}" destId="{C6D2BA7B-CF62-456E-BD6D-74E0984F65C4}" srcOrd="0" destOrd="0" presId="urn:microsoft.com/office/officeart/2005/8/layout/list1"/>
    <dgm:cxn modelId="{2226074F-AA15-4AF6-87CC-DD2475B2CF14}" srcId="{8BD5130F-C4AD-4CB7-A46B-A6CCB05039CC}" destId="{B9AC23F8-57BA-411D-9F68-ED4D8FE57749}" srcOrd="0" destOrd="0" parTransId="{532CAE13-34D1-4598-949E-4A559B0385FE}" sibTransId="{88C821EE-4840-4A1E-8330-BCCB71EC0845}"/>
    <dgm:cxn modelId="{0428835D-F878-4703-BFDA-7E25D0F1C0C7}" srcId="{8BD5130F-C4AD-4CB7-A46B-A6CCB05039CC}" destId="{60FEFB57-4196-4908-A6F8-73718A68CC74}" srcOrd="2" destOrd="0" parTransId="{A2EB94FB-29BE-4BA5-9911-504BCFCBC56D}" sibTransId="{D23CC224-16B1-4172-96C5-E09ACA727C58}"/>
    <dgm:cxn modelId="{F9C21607-8F26-4A6D-BC91-DFB40D8063CD}" type="presOf" srcId="{8BD5130F-C4AD-4CB7-A46B-A6CCB05039CC}" destId="{2DEDE189-7922-40DC-B35A-624C2E6191BD}" srcOrd="0" destOrd="0" presId="urn:microsoft.com/office/officeart/2005/8/layout/list1"/>
    <dgm:cxn modelId="{EA997539-1081-4E89-A687-24AE223131F3}" srcId="{8BD5130F-C4AD-4CB7-A46B-A6CCB05039CC}" destId="{B32586E2-69AA-44ED-B43B-B4EDCD1F6749}" srcOrd="3" destOrd="0" parTransId="{FE9ACC2F-E10F-45DF-8375-38C5F23107D9}" sibTransId="{47DF726E-BFF6-4D4E-BBFF-53529BE4D95B}"/>
    <dgm:cxn modelId="{6D5A2C76-A6C9-4BA5-9F37-C4469F061B9F}" type="presOf" srcId="{B32586E2-69AA-44ED-B43B-B4EDCD1F6749}" destId="{BF370B3B-B875-4A54-A811-BEA427EE1EF3}" srcOrd="1" destOrd="0" presId="urn:microsoft.com/office/officeart/2005/8/layout/list1"/>
    <dgm:cxn modelId="{BDA4173A-AE0D-44D9-8137-6543F3F1487C}" type="presOf" srcId="{60FEFB57-4196-4908-A6F8-73718A68CC74}" destId="{632046A0-AB03-4B9E-BA43-3F19026ECC8A}" srcOrd="0" destOrd="0" presId="urn:microsoft.com/office/officeart/2005/8/layout/list1"/>
    <dgm:cxn modelId="{770BA68C-A635-48F8-B99A-CF2E09AD22D0}" type="presOf" srcId="{9A0C79F9-FA0B-486B-B344-7037B4E4BB99}" destId="{D07F8CEC-6B19-418A-BD4B-084BD3189E52}" srcOrd="0" destOrd="0" presId="urn:microsoft.com/office/officeart/2005/8/layout/list1"/>
    <dgm:cxn modelId="{37BDD7B7-C3FE-41FA-BBD6-17C6D804C82F}" srcId="{8BD5130F-C4AD-4CB7-A46B-A6CCB05039CC}" destId="{9A0C79F9-FA0B-486B-B344-7037B4E4BB99}" srcOrd="1" destOrd="0" parTransId="{FEA7B9AB-D837-4C96-ADD1-CC9B8C2CABED}" sibTransId="{897110F4-330D-402B-815F-C7628F3F62CC}"/>
    <dgm:cxn modelId="{90F6CA86-5F0F-4FD0-9B2E-813CE776B696}" srcId="{8BD5130F-C4AD-4CB7-A46B-A6CCB05039CC}" destId="{773AEC55-8278-45B5-9230-9853C4DCB0C1}" srcOrd="4" destOrd="0" parTransId="{4D401E75-3870-406B-85C3-B30AE64517CE}" sibTransId="{172333F8-7E03-4FD4-8212-12D299A8CBF1}"/>
    <dgm:cxn modelId="{29097CA8-A21B-4AF3-9664-77F5D1683DB8}" type="presParOf" srcId="{2DEDE189-7922-40DC-B35A-624C2E6191BD}" destId="{D86D1AC1-218E-4288-A260-5A40C837A193}" srcOrd="0" destOrd="0" presId="urn:microsoft.com/office/officeart/2005/8/layout/list1"/>
    <dgm:cxn modelId="{014D35E2-AE17-4059-82E6-7172227755CF}" type="presParOf" srcId="{D86D1AC1-218E-4288-A260-5A40C837A193}" destId="{BF2591B6-4E44-4C23-82FA-F008E9842461}" srcOrd="0" destOrd="0" presId="urn:microsoft.com/office/officeart/2005/8/layout/list1"/>
    <dgm:cxn modelId="{A67B006A-0C13-46F2-A9B3-FAD80C9F7045}" type="presParOf" srcId="{D86D1AC1-218E-4288-A260-5A40C837A193}" destId="{3C9D8012-F47E-4CD3-909A-1A6EFBFD448E}" srcOrd="1" destOrd="0" presId="urn:microsoft.com/office/officeart/2005/8/layout/list1"/>
    <dgm:cxn modelId="{1075A8D5-21AC-47A4-9DEC-DFE73AFB4EC1}" type="presParOf" srcId="{2DEDE189-7922-40DC-B35A-624C2E6191BD}" destId="{BA6CD36A-DBB4-462E-B18A-084920CA95C0}" srcOrd="1" destOrd="0" presId="urn:microsoft.com/office/officeart/2005/8/layout/list1"/>
    <dgm:cxn modelId="{79FEAEDA-D29A-4A2A-9B2F-26945D728D0B}" type="presParOf" srcId="{2DEDE189-7922-40DC-B35A-624C2E6191BD}" destId="{86990675-1D3E-423B-B624-7D10B775ADAA}" srcOrd="2" destOrd="0" presId="urn:microsoft.com/office/officeart/2005/8/layout/list1"/>
    <dgm:cxn modelId="{0516BAB1-C998-4596-8566-4249E3112F12}" type="presParOf" srcId="{2DEDE189-7922-40DC-B35A-624C2E6191BD}" destId="{DDAD3EC6-EE8C-4557-B72A-EB260C220500}" srcOrd="3" destOrd="0" presId="urn:microsoft.com/office/officeart/2005/8/layout/list1"/>
    <dgm:cxn modelId="{7FD44B87-11B0-4FAC-A2A7-4BD052DC3837}" type="presParOf" srcId="{2DEDE189-7922-40DC-B35A-624C2E6191BD}" destId="{B6057CDD-1475-4AD8-8BE8-2B950CE1BAE3}" srcOrd="4" destOrd="0" presId="urn:microsoft.com/office/officeart/2005/8/layout/list1"/>
    <dgm:cxn modelId="{6B2C40CA-6C43-4827-B0DD-0312E2628FBC}" type="presParOf" srcId="{B6057CDD-1475-4AD8-8BE8-2B950CE1BAE3}" destId="{D07F8CEC-6B19-418A-BD4B-084BD3189E52}" srcOrd="0" destOrd="0" presId="urn:microsoft.com/office/officeart/2005/8/layout/list1"/>
    <dgm:cxn modelId="{3314E06B-65FD-4742-860A-B631A23E9CA9}" type="presParOf" srcId="{B6057CDD-1475-4AD8-8BE8-2B950CE1BAE3}" destId="{296AACCF-9E8E-4E5C-8D5B-111FBE72C38B}" srcOrd="1" destOrd="0" presId="urn:microsoft.com/office/officeart/2005/8/layout/list1"/>
    <dgm:cxn modelId="{262CC167-F297-4F3E-A3B1-6B79F9D5E1E8}" type="presParOf" srcId="{2DEDE189-7922-40DC-B35A-624C2E6191BD}" destId="{8EE3E9A4-6895-4B8B-89D8-0619648AA4CD}" srcOrd="5" destOrd="0" presId="urn:microsoft.com/office/officeart/2005/8/layout/list1"/>
    <dgm:cxn modelId="{44C0A07B-9E62-4F59-92F2-0329A9FD79D9}" type="presParOf" srcId="{2DEDE189-7922-40DC-B35A-624C2E6191BD}" destId="{75292628-A336-439B-9697-3CD531DD1A85}" srcOrd="6" destOrd="0" presId="urn:microsoft.com/office/officeart/2005/8/layout/list1"/>
    <dgm:cxn modelId="{B007BBF2-95E9-4A34-B21F-A4C48570A1E8}" type="presParOf" srcId="{2DEDE189-7922-40DC-B35A-624C2E6191BD}" destId="{2EB7055C-2E7C-4827-8A83-7DF3F3A04179}" srcOrd="7" destOrd="0" presId="urn:microsoft.com/office/officeart/2005/8/layout/list1"/>
    <dgm:cxn modelId="{69921DBA-F3D8-484E-B400-5D5C579B812F}" type="presParOf" srcId="{2DEDE189-7922-40DC-B35A-624C2E6191BD}" destId="{81227980-C0C5-48BE-9B76-9D60D56EE5D0}" srcOrd="8" destOrd="0" presId="urn:microsoft.com/office/officeart/2005/8/layout/list1"/>
    <dgm:cxn modelId="{B4753851-5E2E-4786-8D5E-4ED7E6C35B25}" type="presParOf" srcId="{81227980-C0C5-48BE-9B76-9D60D56EE5D0}" destId="{632046A0-AB03-4B9E-BA43-3F19026ECC8A}" srcOrd="0" destOrd="0" presId="urn:microsoft.com/office/officeart/2005/8/layout/list1"/>
    <dgm:cxn modelId="{DFF13035-BDB8-4370-BA58-3F653A5CECEE}" type="presParOf" srcId="{81227980-C0C5-48BE-9B76-9D60D56EE5D0}" destId="{9BACC1B6-89F7-41DF-A632-AA1645D33034}" srcOrd="1" destOrd="0" presId="urn:microsoft.com/office/officeart/2005/8/layout/list1"/>
    <dgm:cxn modelId="{E3D685C2-9672-465B-862A-DB707854F701}" type="presParOf" srcId="{2DEDE189-7922-40DC-B35A-624C2E6191BD}" destId="{8507378E-9898-43DC-8137-EF35D4336E8C}" srcOrd="9" destOrd="0" presId="urn:microsoft.com/office/officeart/2005/8/layout/list1"/>
    <dgm:cxn modelId="{2768FB5A-02EB-43F7-8017-AC44D60FECDF}" type="presParOf" srcId="{2DEDE189-7922-40DC-B35A-624C2E6191BD}" destId="{E5727040-B771-4153-A356-3725361B9B0A}" srcOrd="10" destOrd="0" presId="urn:microsoft.com/office/officeart/2005/8/layout/list1"/>
    <dgm:cxn modelId="{5ED025A1-69CD-4A25-99A8-DB0A30447E38}" type="presParOf" srcId="{2DEDE189-7922-40DC-B35A-624C2E6191BD}" destId="{54C7B9DF-D693-442D-B916-E900B673EAC2}" srcOrd="11" destOrd="0" presId="urn:microsoft.com/office/officeart/2005/8/layout/list1"/>
    <dgm:cxn modelId="{7C4DE1AF-9169-49EA-8087-FC541BCAFCF5}" type="presParOf" srcId="{2DEDE189-7922-40DC-B35A-624C2E6191BD}" destId="{C92B0AC5-19CF-4304-87B3-B4E57111FC11}" srcOrd="12" destOrd="0" presId="urn:microsoft.com/office/officeart/2005/8/layout/list1"/>
    <dgm:cxn modelId="{C5B3814B-5DE2-4111-8184-9BEF3CA27BDD}" type="presParOf" srcId="{C92B0AC5-19CF-4304-87B3-B4E57111FC11}" destId="{C6D2BA7B-CF62-456E-BD6D-74E0984F65C4}" srcOrd="0" destOrd="0" presId="urn:microsoft.com/office/officeart/2005/8/layout/list1"/>
    <dgm:cxn modelId="{72897A28-8261-43C9-85CD-0600BBC134D2}" type="presParOf" srcId="{C92B0AC5-19CF-4304-87B3-B4E57111FC11}" destId="{BF370B3B-B875-4A54-A811-BEA427EE1EF3}" srcOrd="1" destOrd="0" presId="urn:microsoft.com/office/officeart/2005/8/layout/list1"/>
    <dgm:cxn modelId="{FD21007B-40E2-4405-97C2-E86A21C1B1D5}" type="presParOf" srcId="{2DEDE189-7922-40DC-B35A-624C2E6191BD}" destId="{B981F716-94AA-4136-A55A-26D64DBED2F8}" srcOrd="13" destOrd="0" presId="urn:microsoft.com/office/officeart/2005/8/layout/list1"/>
    <dgm:cxn modelId="{DBDE7BA5-608D-4FE4-AD1B-E0853131EB0C}" type="presParOf" srcId="{2DEDE189-7922-40DC-B35A-624C2E6191BD}" destId="{54B74041-8FA0-4BFA-BCB4-B9FBAA25DCB3}" srcOrd="14" destOrd="0" presId="urn:microsoft.com/office/officeart/2005/8/layout/list1"/>
    <dgm:cxn modelId="{4B35BDBE-14B4-41A6-A19F-CD7F94EF01FE}" type="presParOf" srcId="{2DEDE189-7922-40DC-B35A-624C2E6191BD}" destId="{20267EB6-2B01-4C48-9A24-EAE7C93E64C0}" srcOrd="15" destOrd="0" presId="urn:microsoft.com/office/officeart/2005/8/layout/list1"/>
    <dgm:cxn modelId="{0D94D886-EF7A-4F12-A9D8-6DE24712884D}" type="presParOf" srcId="{2DEDE189-7922-40DC-B35A-624C2E6191BD}" destId="{C033A19E-4C18-4584-B336-FCBC9644A00C}" srcOrd="16" destOrd="0" presId="urn:microsoft.com/office/officeart/2005/8/layout/list1"/>
    <dgm:cxn modelId="{102F5C14-FD04-4B8C-8528-AEA470E8DF02}" type="presParOf" srcId="{C033A19E-4C18-4584-B336-FCBC9644A00C}" destId="{3C3B47A0-2ADF-4938-A58F-B5AB4D031B61}" srcOrd="0" destOrd="0" presId="urn:microsoft.com/office/officeart/2005/8/layout/list1"/>
    <dgm:cxn modelId="{BCB0DA41-329B-4581-A474-910F77878079}" type="presParOf" srcId="{C033A19E-4C18-4584-B336-FCBC9644A00C}" destId="{5205E80B-C64D-468D-B76D-7398728CB5CC}" srcOrd="1" destOrd="0" presId="urn:microsoft.com/office/officeart/2005/8/layout/list1"/>
    <dgm:cxn modelId="{D35D8908-2D16-4E96-BCA8-9B8AEA68D1CB}" type="presParOf" srcId="{2DEDE189-7922-40DC-B35A-624C2E6191BD}" destId="{380B5F11-E5A2-4554-BE4D-7FB8DE8100B0}" srcOrd="17" destOrd="0" presId="urn:microsoft.com/office/officeart/2005/8/layout/list1"/>
    <dgm:cxn modelId="{8E70A407-1BEF-4015-A94B-70960B5EE047}" type="presParOf" srcId="{2DEDE189-7922-40DC-B35A-624C2E6191BD}" destId="{965EE04C-C195-49A0-9EF7-1EBE441FBCD4}" srcOrd="18"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3AB160-9290-42FB-A522-DE5FA720930E}"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B7C8DB33-E1DA-4368-8B53-9A68244616FD}">
      <dgm:prSet custT="1"/>
      <dgm:spPr/>
      <dgm:t>
        <a:bodyPr/>
        <a:lstStyle/>
        <a:p>
          <a:pPr rtl="0"/>
          <a:r>
            <a:rPr lang="en-US" sz="2000" baseline="-30000" dirty="0" err="1" smtClean="0"/>
            <a:t>Lec</a:t>
          </a:r>
          <a:r>
            <a:rPr lang="en-US" sz="2000" baseline="-30000" dirty="0" smtClean="0"/>
            <a:t> 19,20,21 &amp; 22  </a:t>
          </a:r>
        </a:p>
        <a:p>
          <a:pPr rtl="0"/>
          <a:r>
            <a:rPr lang="en-US" sz="2000" baseline="-30000" dirty="0" smtClean="0"/>
            <a:t>Weighted average cost of capital, gearing, financial risk and the cost of  capital, traditional theory &amp; </a:t>
          </a:r>
          <a:r>
            <a:rPr lang="en-US" sz="2000" baseline="-30000" dirty="0" err="1" smtClean="0"/>
            <a:t>modigliani</a:t>
          </a:r>
          <a:r>
            <a:rPr lang="en-US" sz="2000" baseline="-30000" dirty="0" smtClean="0"/>
            <a:t> and miller’s theory</a:t>
          </a:r>
          <a:endParaRPr lang="en-US" sz="2000" baseline="-30000" dirty="0"/>
        </a:p>
      </dgm:t>
    </dgm:pt>
    <dgm:pt modelId="{D37B7E7B-C50C-44E7-861C-F9CE249848F1}" type="parTrans" cxnId="{5F606776-FC12-48F1-AE88-2E2B76F0F711}">
      <dgm:prSet/>
      <dgm:spPr/>
      <dgm:t>
        <a:bodyPr/>
        <a:lstStyle/>
        <a:p>
          <a:endParaRPr lang="en-US"/>
        </a:p>
      </dgm:t>
    </dgm:pt>
    <dgm:pt modelId="{CE10C9A9-7D5D-4979-84B3-35B38E784231}" type="sibTrans" cxnId="{5F606776-FC12-48F1-AE88-2E2B76F0F711}">
      <dgm:prSet/>
      <dgm:spPr/>
      <dgm:t>
        <a:bodyPr/>
        <a:lstStyle/>
        <a:p>
          <a:endParaRPr lang="en-US"/>
        </a:p>
      </dgm:t>
    </dgm:pt>
    <dgm:pt modelId="{5F1ACD61-B7A2-44BB-AC24-B540FEC67E45}">
      <dgm:prSet custT="1"/>
      <dgm:spPr/>
      <dgm:t>
        <a:bodyPr/>
        <a:lstStyle/>
        <a:p>
          <a:pPr algn="l" rtl="0"/>
          <a:r>
            <a:rPr lang="en-US" sz="2000" baseline="-30000" dirty="0" err="1" smtClean="0"/>
            <a:t>Lec</a:t>
          </a:r>
          <a:r>
            <a:rPr lang="en-US" sz="2000" baseline="-30000" dirty="0" smtClean="0"/>
            <a:t> 23 </a:t>
          </a:r>
        </a:p>
        <a:p>
          <a:pPr algn="just" rtl="0"/>
          <a:r>
            <a:rPr lang="en-US" sz="2000" baseline="-30000" dirty="0" smtClean="0"/>
            <a:t>Portfolio Objective, Return, Stock returns, Portfolio returns, Portfolio  proportion &amp; mean return</a:t>
          </a:r>
          <a:endParaRPr lang="en-US" sz="2000" baseline="-30000" dirty="0"/>
        </a:p>
      </dgm:t>
    </dgm:pt>
    <dgm:pt modelId="{C5433E18-99A3-4352-A00E-899C249E0A12}" type="parTrans" cxnId="{58B3D3C0-D53B-4157-87AD-35EB42E66FEE}">
      <dgm:prSet/>
      <dgm:spPr/>
      <dgm:t>
        <a:bodyPr/>
        <a:lstStyle/>
        <a:p>
          <a:endParaRPr lang="en-US"/>
        </a:p>
      </dgm:t>
    </dgm:pt>
    <dgm:pt modelId="{0332E2A3-59E4-47FC-89DA-66BD0B445306}" type="sibTrans" cxnId="{58B3D3C0-D53B-4157-87AD-35EB42E66FEE}">
      <dgm:prSet/>
      <dgm:spPr/>
      <dgm:t>
        <a:bodyPr/>
        <a:lstStyle/>
        <a:p>
          <a:endParaRPr lang="en-US"/>
        </a:p>
      </dgm:t>
    </dgm:pt>
    <dgm:pt modelId="{4F561A4A-0123-4E07-B1A6-69EE5507F2B4}">
      <dgm:prSet custT="1"/>
      <dgm:spPr/>
      <dgm:t>
        <a:bodyPr/>
        <a:lstStyle/>
        <a:p>
          <a:pPr rtl="0"/>
          <a:r>
            <a:rPr lang="en-US" sz="2000" baseline="-30000" dirty="0" err="1" smtClean="0"/>
            <a:t>Lec</a:t>
          </a:r>
          <a:r>
            <a:rPr lang="en-US" sz="2000" baseline="-30000" dirty="0" smtClean="0"/>
            <a:t> 24,25 </a:t>
          </a:r>
        </a:p>
        <a:p>
          <a:pPr rtl="0"/>
          <a:r>
            <a:rPr lang="en-US" sz="2000" baseline="-30000" dirty="0" smtClean="0"/>
            <a:t>Portfolio returns, Portfolio proportion, Mean or Average return, Variance and  covariance, Sample covariance, Expectations, Expected returns, Population  variance and Population covariance</a:t>
          </a:r>
          <a:endParaRPr lang="en-US" sz="2000" baseline="-30000" dirty="0"/>
        </a:p>
      </dgm:t>
    </dgm:pt>
    <dgm:pt modelId="{4F8D42F9-962C-4403-9282-7750F1F9FC90}" type="parTrans" cxnId="{8841C666-7E65-447B-8246-FE829964A1C4}">
      <dgm:prSet/>
      <dgm:spPr/>
      <dgm:t>
        <a:bodyPr/>
        <a:lstStyle/>
        <a:p>
          <a:endParaRPr lang="en-US"/>
        </a:p>
      </dgm:t>
    </dgm:pt>
    <dgm:pt modelId="{E1A82B8E-8A0D-4E61-93B3-421DB195F609}" type="sibTrans" cxnId="{8841C666-7E65-447B-8246-FE829964A1C4}">
      <dgm:prSet/>
      <dgm:spPr/>
      <dgm:t>
        <a:bodyPr/>
        <a:lstStyle/>
        <a:p>
          <a:endParaRPr lang="en-US"/>
        </a:p>
      </dgm:t>
    </dgm:pt>
    <dgm:pt modelId="{804DEAB1-BA12-43D0-B6E3-AA69913ACCCC}">
      <dgm:prSet custT="1"/>
      <dgm:spPr/>
      <dgm:t>
        <a:bodyPr/>
        <a:lstStyle/>
        <a:p>
          <a:pPr rtl="0"/>
          <a:r>
            <a:rPr lang="en-US" sz="2000" baseline="-30000" dirty="0" err="1" smtClean="0"/>
            <a:t>Lec</a:t>
          </a:r>
          <a:r>
            <a:rPr lang="en-US" sz="2000" baseline="-30000" dirty="0" smtClean="0"/>
            <a:t> 15,16,17 &amp; 18  </a:t>
          </a:r>
        </a:p>
        <a:p>
          <a:pPr rtl="0"/>
          <a:r>
            <a:rPr lang="en-US" sz="2000" baseline="-30000" dirty="0" smtClean="0"/>
            <a:t>cost of equity - dividend with constant growth (example), cost of preference shares,  cost of  debt – terminology, tax on interest , irredeemable debt ,  redeemable debt,  convertible debt &amp;  efficient market hypothesis</a:t>
          </a:r>
          <a:endParaRPr lang="en-US" sz="2000" baseline="-30000" dirty="0"/>
        </a:p>
      </dgm:t>
    </dgm:pt>
    <dgm:pt modelId="{29DB6948-CA41-4A72-8E15-9BEC18CCE7E9}" type="sibTrans" cxnId="{FAAD4E29-CEF7-4C8B-8EC8-FC0AB5E936FE}">
      <dgm:prSet/>
      <dgm:spPr/>
      <dgm:t>
        <a:bodyPr/>
        <a:lstStyle/>
        <a:p>
          <a:endParaRPr lang="en-US"/>
        </a:p>
      </dgm:t>
    </dgm:pt>
    <dgm:pt modelId="{B6B93B97-E340-464E-80DC-BB68584E5459}" type="parTrans" cxnId="{FAAD4E29-CEF7-4C8B-8EC8-FC0AB5E936FE}">
      <dgm:prSet/>
      <dgm:spPr/>
      <dgm:t>
        <a:bodyPr/>
        <a:lstStyle/>
        <a:p>
          <a:endParaRPr lang="en-US"/>
        </a:p>
      </dgm:t>
    </dgm:pt>
    <dgm:pt modelId="{9B55C241-0943-40D3-8973-1A4929A1539B}" type="pres">
      <dgm:prSet presAssocID="{903AB160-9290-42FB-A522-DE5FA720930E}" presName="linear" presStyleCnt="0">
        <dgm:presLayoutVars>
          <dgm:dir/>
          <dgm:animLvl val="lvl"/>
          <dgm:resizeHandles val="exact"/>
        </dgm:presLayoutVars>
      </dgm:prSet>
      <dgm:spPr/>
      <dgm:t>
        <a:bodyPr/>
        <a:lstStyle/>
        <a:p>
          <a:endParaRPr lang="en-US"/>
        </a:p>
      </dgm:t>
    </dgm:pt>
    <dgm:pt modelId="{1A5EF2CF-CABF-4AD7-8B79-90C50F48C56E}" type="pres">
      <dgm:prSet presAssocID="{804DEAB1-BA12-43D0-B6E3-AA69913ACCCC}" presName="parentLin" presStyleCnt="0"/>
      <dgm:spPr/>
    </dgm:pt>
    <dgm:pt modelId="{77FF1629-B6D9-4672-9B07-DA564CC502EB}" type="pres">
      <dgm:prSet presAssocID="{804DEAB1-BA12-43D0-B6E3-AA69913ACCCC}" presName="parentLeftMargin" presStyleLbl="node1" presStyleIdx="0" presStyleCnt="4"/>
      <dgm:spPr/>
      <dgm:t>
        <a:bodyPr/>
        <a:lstStyle/>
        <a:p>
          <a:endParaRPr lang="en-US"/>
        </a:p>
      </dgm:t>
    </dgm:pt>
    <dgm:pt modelId="{4E82924B-F776-4C8F-8C06-118B90013CA1}" type="pres">
      <dgm:prSet presAssocID="{804DEAB1-BA12-43D0-B6E3-AA69913ACCCC}" presName="parentText" presStyleLbl="node1" presStyleIdx="0" presStyleCnt="4" custScaleX="114286" custScaleY="202147">
        <dgm:presLayoutVars>
          <dgm:chMax val="0"/>
          <dgm:bulletEnabled val="1"/>
        </dgm:presLayoutVars>
      </dgm:prSet>
      <dgm:spPr/>
      <dgm:t>
        <a:bodyPr/>
        <a:lstStyle/>
        <a:p>
          <a:endParaRPr lang="en-US"/>
        </a:p>
      </dgm:t>
    </dgm:pt>
    <dgm:pt modelId="{DE29A9BF-86E0-4766-B18C-60827F5DD5AA}" type="pres">
      <dgm:prSet presAssocID="{804DEAB1-BA12-43D0-B6E3-AA69913ACCCC}" presName="negativeSpace" presStyleCnt="0"/>
      <dgm:spPr/>
    </dgm:pt>
    <dgm:pt modelId="{628B9A23-DA77-4B28-8642-871E5D7E173E}" type="pres">
      <dgm:prSet presAssocID="{804DEAB1-BA12-43D0-B6E3-AA69913ACCCC}" presName="childText" presStyleLbl="conFgAcc1" presStyleIdx="0" presStyleCnt="4">
        <dgm:presLayoutVars>
          <dgm:bulletEnabled val="1"/>
        </dgm:presLayoutVars>
      </dgm:prSet>
      <dgm:spPr/>
    </dgm:pt>
    <dgm:pt modelId="{17F279DA-6BAE-4CA2-95E6-CD797C57933A}" type="pres">
      <dgm:prSet presAssocID="{29DB6948-CA41-4A72-8E15-9BEC18CCE7E9}" presName="spaceBetweenRectangles" presStyleCnt="0"/>
      <dgm:spPr/>
    </dgm:pt>
    <dgm:pt modelId="{E78573CB-11A3-45DB-9996-94F91FEF8887}" type="pres">
      <dgm:prSet presAssocID="{B7C8DB33-E1DA-4368-8B53-9A68244616FD}" presName="parentLin" presStyleCnt="0"/>
      <dgm:spPr/>
    </dgm:pt>
    <dgm:pt modelId="{1FD7C537-E506-46DC-B6F1-876E71DFEE42}" type="pres">
      <dgm:prSet presAssocID="{B7C8DB33-E1DA-4368-8B53-9A68244616FD}" presName="parentLeftMargin" presStyleLbl="node1" presStyleIdx="0" presStyleCnt="4"/>
      <dgm:spPr/>
      <dgm:t>
        <a:bodyPr/>
        <a:lstStyle/>
        <a:p>
          <a:endParaRPr lang="en-US"/>
        </a:p>
      </dgm:t>
    </dgm:pt>
    <dgm:pt modelId="{FA84C736-6958-45D6-8E90-37F4E0236361}" type="pres">
      <dgm:prSet presAssocID="{B7C8DB33-E1DA-4368-8B53-9A68244616FD}" presName="parentText" presStyleLbl="node1" presStyleIdx="1" presStyleCnt="4" custScaleX="122078" custScaleY="188717">
        <dgm:presLayoutVars>
          <dgm:chMax val="0"/>
          <dgm:bulletEnabled val="1"/>
        </dgm:presLayoutVars>
      </dgm:prSet>
      <dgm:spPr/>
      <dgm:t>
        <a:bodyPr/>
        <a:lstStyle/>
        <a:p>
          <a:endParaRPr lang="en-US"/>
        </a:p>
      </dgm:t>
    </dgm:pt>
    <dgm:pt modelId="{6C9214BE-65C1-4CCF-BFAB-387ADF7971AF}" type="pres">
      <dgm:prSet presAssocID="{B7C8DB33-E1DA-4368-8B53-9A68244616FD}" presName="negativeSpace" presStyleCnt="0"/>
      <dgm:spPr/>
    </dgm:pt>
    <dgm:pt modelId="{56E2A472-D818-40CB-8E89-1AEC40928673}" type="pres">
      <dgm:prSet presAssocID="{B7C8DB33-E1DA-4368-8B53-9A68244616FD}" presName="childText" presStyleLbl="conFgAcc1" presStyleIdx="1" presStyleCnt="4">
        <dgm:presLayoutVars>
          <dgm:bulletEnabled val="1"/>
        </dgm:presLayoutVars>
      </dgm:prSet>
      <dgm:spPr/>
    </dgm:pt>
    <dgm:pt modelId="{95A3CE6B-EF95-4F0E-B755-69598539BAD3}" type="pres">
      <dgm:prSet presAssocID="{CE10C9A9-7D5D-4979-84B3-35B38E784231}" presName="spaceBetweenRectangles" presStyleCnt="0"/>
      <dgm:spPr/>
    </dgm:pt>
    <dgm:pt modelId="{3AEE2B13-26A1-470E-91FC-67BEFCED8290}" type="pres">
      <dgm:prSet presAssocID="{5F1ACD61-B7A2-44BB-AC24-B540FEC67E45}" presName="parentLin" presStyleCnt="0"/>
      <dgm:spPr/>
    </dgm:pt>
    <dgm:pt modelId="{19CB3B1D-3968-455F-A73A-1FBB311D9F01}" type="pres">
      <dgm:prSet presAssocID="{5F1ACD61-B7A2-44BB-AC24-B540FEC67E45}" presName="parentLeftMargin" presStyleLbl="node1" presStyleIdx="1" presStyleCnt="4"/>
      <dgm:spPr/>
      <dgm:t>
        <a:bodyPr/>
        <a:lstStyle/>
        <a:p>
          <a:endParaRPr lang="en-US"/>
        </a:p>
      </dgm:t>
    </dgm:pt>
    <dgm:pt modelId="{BA7DD0DD-FAE7-4D0F-9DAF-BBE6386AF9C6}" type="pres">
      <dgm:prSet presAssocID="{5F1ACD61-B7A2-44BB-AC24-B540FEC67E45}" presName="parentText" presStyleLbl="node1" presStyleIdx="2" presStyleCnt="4" custScaleX="114286" custScaleY="165127">
        <dgm:presLayoutVars>
          <dgm:chMax val="0"/>
          <dgm:bulletEnabled val="1"/>
        </dgm:presLayoutVars>
      </dgm:prSet>
      <dgm:spPr/>
      <dgm:t>
        <a:bodyPr/>
        <a:lstStyle/>
        <a:p>
          <a:endParaRPr lang="en-US"/>
        </a:p>
      </dgm:t>
    </dgm:pt>
    <dgm:pt modelId="{159B088C-4F6E-4B8F-9764-B702CB40C4E5}" type="pres">
      <dgm:prSet presAssocID="{5F1ACD61-B7A2-44BB-AC24-B540FEC67E45}" presName="negativeSpace" presStyleCnt="0"/>
      <dgm:spPr/>
    </dgm:pt>
    <dgm:pt modelId="{406D1EAB-9DDB-4AA7-BB47-E4C6D19FA858}" type="pres">
      <dgm:prSet presAssocID="{5F1ACD61-B7A2-44BB-AC24-B540FEC67E45}" presName="childText" presStyleLbl="conFgAcc1" presStyleIdx="2" presStyleCnt="4">
        <dgm:presLayoutVars>
          <dgm:bulletEnabled val="1"/>
        </dgm:presLayoutVars>
      </dgm:prSet>
      <dgm:spPr/>
    </dgm:pt>
    <dgm:pt modelId="{9B00D466-B918-48B4-BEC8-23C2935639AB}" type="pres">
      <dgm:prSet presAssocID="{0332E2A3-59E4-47FC-89DA-66BD0B445306}" presName="spaceBetweenRectangles" presStyleCnt="0"/>
      <dgm:spPr/>
    </dgm:pt>
    <dgm:pt modelId="{DE991BF2-6970-4E16-94E5-837845D2F2A2}" type="pres">
      <dgm:prSet presAssocID="{4F561A4A-0123-4E07-B1A6-69EE5507F2B4}" presName="parentLin" presStyleCnt="0"/>
      <dgm:spPr/>
    </dgm:pt>
    <dgm:pt modelId="{700E152C-B0D2-4E0D-990C-33B398FA2D69}" type="pres">
      <dgm:prSet presAssocID="{4F561A4A-0123-4E07-B1A6-69EE5507F2B4}" presName="parentLeftMargin" presStyleLbl="node1" presStyleIdx="2" presStyleCnt="4"/>
      <dgm:spPr/>
      <dgm:t>
        <a:bodyPr/>
        <a:lstStyle/>
        <a:p>
          <a:endParaRPr lang="en-US"/>
        </a:p>
      </dgm:t>
    </dgm:pt>
    <dgm:pt modelId="{AEE16B6C-458D-4123-B717-065F6E21AD44}" type="pres">
      <dgm:prSet presAssocID="{4F561A4A-0123-4E07-B1A6-69EE5507F2B4}" presName="parentText" presStyleLbl="node1" presStyleIdx="3" presStyleCnt="4" custScaleX="125794" custScaleY="198172">
        <dgm:presLayoutVars>
          <dgm:chMax val="0"/>
          <dgm:bulletEnabled val="1"/>
        </dgm:presLayoutVars>
      </dgm:prSet>
      <dgm:spPr/>
      <dgm:t>
        <a:bodyPr/>
        <a:lstStyle/>
        <a:p>
          <a:endParaRPr lang="en-US"/>
        </a:p>
      </dgm:t>
    </dgm:pt>
    <dgm:pt modelId="{9AEB57B0-7D82-4AF6-B650-68A64D233773}" type="pres">
      <dgm:prSet presAssocID="{4F561A4A-0123-4E07-B1A6-69EE5507F2B4}" presName="negativeSpace" presStyleCnt="0"/>
      <dgm:spPr/>
    </dgm:pt>
    <dgm:pt modelId="{70F77A4B-E3F1-41C8-A2DA-CF694F441014}" type="pres">
      <dgm:prSet presAssocID="{4F561A4A-0123-4E07-B1A6-69EE5507F2B4}" presName="childText" presStyleLbl="conFgAcc1" presStyleIdx="3" presStyleCnt="4">
        <dgm:presLayoutVars>
          <dgm:bulletEnabled val="1"/>
        </dgm:presLayoutVars>
      </dgm:prSet>
      <dgm:spPr/>
    </dgm:pt>
  </dgm:ptLst>
  <dgm:cxnLst>
    <dgm:cxn modelId="{58B3D3C0-D53B-4157-87AD-35EB42E66FEE}" srcId="{903AB160-9290-42FB-A522-DE5FA720930E}" destId="{5F1ACD61-B7A2-44BB-AC24-B540FEC67E45}" srcOrd="2" destOrd="0" parTransId="{C5433E18-99A3-4352-A00E-899C249E0A12}" sibTransId="{0332E2A3-59E4-47FC-89DA-66BD0B445306}"/>
    <dgm:cxn modelId="{7D7E4BC4-4EA6-41F7-AB9B-CC710E92964B}" type="presOf" srcId="{B7C8DB33-E1DA-4368-8B53-9A68244616FD}" destId="{1FD7C537-E506-46DC-B6F1-876E71DFEE42}" srcOrd="0" destOrd="0" presId="urn:microsoft.com/office/officeart/2005/8/layout/list1"/>
    <dgm:cxn modelId="{BEFCAFEB-A0AE-442E-8B73-30106AED40AD}" type="presOf" srcId="{5F1ACD61-B7A2-44BB-AC24-B540FEC67E45}" destId="{BA7DD0DD-FAE7-4D0F-9DAF-BBE6386AF9C6}" srcOrd="1" destOrd="0" presId="urn:microsoft.com/office/officeart/2005/8/layout/list1"/>
    <dgm:cxn modelId="{5F606776-FC12-48F1-AE88-2E2B76F0F711}" srcId="{903AB160-9290-42FB-A522-DE5FA720930E}" destId="{B7C8DB33-E1DA-4368-8B53-9A68244616FD}" srcOrd="1" destOrd="0" parTransId="{D37B7E7B-C50C-44E7-861C-F9CE249848F1}" sibTransId="{CE10C9A9-7D5D-4979-84B3-35B38E784231}"/>
    <dgm:cxn modelId="{8841C666-7E65-447B-8246-FE829964A1C4}" srcId="{903AB160-9290-42FB-A522-DE5FA720930E}" destId="{4F561A4A-0123-4E07-B1A6-69EE5507F2B4}" srcOrd="3" destOrd="0" parTransId="{4F8D42F9-962C-4403-9282-7750F1F9FC90}" sibTransId="{E1A82B8E-8A0D-4E61-93B3-421DB195F609}"/>
    <dgm:cxn modelId="{5C01CCB2-76FA-45FF-BF7C-E51AA06BC3A6}" type="presOf" srcId="{4F561A4A-0123-4E07-B1A6-69EE5507F2B4}" destId="{AEE16B6C-458D-4123-B717-065F6E21AD44}" srcOrd="1" destOrd="0" presId="urn:microsoft.com/office/officeart/2005/8/layout/list1"/>
    <dgm:cxn modelId="{FAAD4E29-CEF7-4C8B-8EC8-FC0AB5E936FE}" srcId="{903AB160-9290-42FB-A522-DE5FA720930E}" destId="{804DEAB1-BA12-43D0-B6E3-AA69913ACCCC}" srcOrd="0" destOrd="0" parTransId="{B6B93B97-E340-464E-80DC-BB68584E5459}" sibTransId="{29DB6948-CA41-4A72-8E15-9BEC18CCE7E9}"/>
    <dgm:cxn modelId="{ADE2512F-25BB-4457-B9D0-584A2E154938}" type="presOf" srcId="{5F1ACD61-B7A2-44BB-AC24-B540FEC67E45}" destId="{19CB3B1D-3968-455F-A73A-1FBB311D9F01}" srcOrd="0" destOrd="0" presId="urn:microsoft.com/office/officeart/2005/8/layout/list1"/>
    <dgm:cxn modelId="{708BA426-E0B2-44FF-BA85-BEAF77645EE5}" type="presOf" srcId="{B7C8DB33-E1DA-4368-8B53-9A68244616FD}" destId="{FA84C736-6958-45D6-8E90-37F4E0236361}" srcOrd="1" destOrd="0" presId="urn:microsoft.com/office/officeart/2005/8/layout/list1"/>
    <dgm:cxn modelId="{0EC8D3F7-DD2D-4AE0-840B-760CCBFB765A}" type="presOf" srcId="{4F561A4A-0123-4E07-B1A6-69EE5507F2B4}" destId="{700E152C-B0D2-4E0D-990C-33B398FA2D69}" srcOrd="0" destOrd="0" presId="urn:microsoft.com/office/officeart/2005/8/layout/list1"/>
    <dgm:cxn modelId="{0E60474E-CBDE-434A-BE2F-83FA09E95EBC}" type="presOf" srcId="{804DEAB1-BA12-43D0-B6E3-AA69913ACCCC}" destId="{77FF1629-B6D9-4672-9B07-DA564CC502EB}" srcOrd="0" destOrd="0" presId="urn:microsoft.com/office/officeart/2005/8/layout/list1"/>
    <dgm:cxn modelId="{6CCDE4D4-F29C-439B-A8C2-08FD0B4BC55D}" type="presOf" srcId="{804DEAB1-BA12-43D0-B6E3-AA69913ACCCC}" destId="{4E82924B-F776-4C8F-8C06-118B90013CA1}" srcOrd="1" destOrd="0" presId="urn:microsoft.com/office/officeart/2005/8/layout/list1"/>
    <dgm:cxn modelId="{EB474EA7-D376-4949-B034-6777FB203E85}" type="presOf" srcId="{903AB160-9290-42FB-A522-DE5FA720930E}" destId="{9B55C241-0943-40D3-8973-1A4929A1539B}" srcOrd="0" destOrd="0" presId="urn:microsoft.com/office/officeart/2005/8/layout/list1"/>
    <dgm:cxn modelId="{79980214-6AAF-42FA-98E5-DE8E66B010BA}" type="presParOf" srcId="{9B55C241-0943-40D3-8973-1A4929A1539B}" destId="{1A5EF2CF-CABF-4AD7-8B79-90C50F48C56E}" srcOrd="0" destOrd="0" presId="urn:microsoft.com/office/officeart/2005/8/layout/list1"/>
    <dgm:cxn modelId="{33DEB197-67EA-4A11-BE1C-58AC07936B5A}" type="presParOf" srcId="{1A5EF2CF-CABF-4AD7-8B79-90C50F48C56E}" destId="{77FF1629-B6D9-4672-9B07-DA564CC502EB}" srcOrd="0" destOrd="0" presId="urn:microsoft.com/office/officeart/2005/8/layout/list1"/>
    <dgm:cxn modelId="{59C08B22-0BCB-486C-904D-EEA0611BBF5E}" type="presParOf" srcId="{1A5EF2CF-CABF-4AD7-8B79-90C50F48C56E}" destId="{4E82924B-F776-4C8F-8C06-118B90013CA1}" srcOrd="1" destOrd="0" presId="urn:microsoft.com/office/officeart/2005/8/layout/list1"/>
    <dgm:cxn modelId="{BE3CCAD0-3C6C-409B-8041-ACE03DE7998A}" type="presParOf" srcId="{9B55C241-0943-40D3-8973-1A4929A1539B}" destId="{DE29A9BF-86E0-4766-B18C-60827F5DD5AA}" srcOrd="1" destOrd="0" presId="urn:microsoft.com/office/officeart/2005/8/layout/list1"/>
    <dgm:cxn modelId="{51420A36-7BAE-4589-BCD5-026C7226B5FE}" type="presParOf" srcId="{9B55C241-0943-40D3-8973-1A4929A1539B}" destId="{628B9A23-DA77-4B28-8642-871E5D7E173E}" srcOrd="2" destOrd="0" presId="urn:microsoft.com/office/officeart/2005/8/layout/list1"/>
    <dgm:cxn modelId="{4B722DEF-8F8C-4207-90C8-CE035FD066A8}" type="presParOf" srcId="{9B55C241-0943-40D3-8973-1A4929A1539B}" destId="{17F279DA-6BAE-4CA2-95E6-CD797C57933A}" srcOrd="3" destOrd="0" presId="urn:microsoft.com/office/officeart/2005/8/layout/list1"/>
    <dgm:cxn modelId="{BA419B65-34C7-433D-B9B9-E19F6C2C6C61}" type="presParOf" srcId="{9B55C241-0943-40D3-8973-1A4929A1539B}" destId="{E78573CB-11A3-45DB-9996-94F91FEF8887}" srcOrd="4" destOrd="0" presId="urn:microsoft.com/office/officeart/2005/8/layout/list1"/>
    <dgm:cxn modelId="{75173EDF-FCB5-4033-9AB2-DC787A4A2714}" type="presParOf" srcId="{E78573CB-11A3-45DB-9996-94F91FEF8887}" destId="{1FD7C537-E506-46DC-B6F1-876E71DFEE42}" srcOrd="0" destOrd="0" presId="urn:microsoft.com/office/officeart/2005/8/layout/list1"/>
    <dgm:cxn modelId="{98708A2C-2E31-4781-BC38-A1D0E9294FB4}" type="presParOf" srcId="{E78573CB-11A3-45DB-9996-94F91FEF8887}" destId="{FA84C736-6958-45D6-8E90-37F4E0236361}" srcOrd="1" destOrd="0" presId="urn:microsoft.com/office/officeart/2005/8/layout/list1"/>
    <dgm:cxn modelId="{1DF2DF1A-F7FE-4F39-9FB5-9772448CF7DF}" type="presParOf" srcId="{9B55C241-0943-40D3-8973-1A4929A1539B}" destId="{6C9214BE-65C1-4CCF-BFAB-387ADF7971AF}" srcOrd="5" destOrd="0" presId="urn:microsoft.com/office/officeart/2005/8/layout/list1"/>
    <dgm:cxn modelId="{C6B7D826-2FB7-4B06-A9FB-32CFD8C86D5B}" type="presParOf" srcId="{9B55C241-0943-40D3-8973-1A4929A1539B}" destId="{56E2A472-D818-40CB-8E89-1AEC40928673}" srcOrd="6" destOrd="0" presId="urn:microsoft.com/office/officeart/2005/8/layout/list1"/>
    <dgm:cxn modelId="{C72E7349-8A42-4FCD-B5BE-F74B673C218A}" type="presParOf" srcId="{9B55C241-0943-40D3-8973-1A4929A1539B}" destId="{95A3CE6B-EF95-4F0E-B755-69598539BAD3}" srcOrd="7" destOrd="0" presId="urn:microsoft.com/office/officeart/2005/8/layout/list1"/>
    <dgm:cxn modelId="{C07FC05D-E4A2-4D13-ACE5-6CC16E725652}" type="presParOf" srcId="{9B55C241-0943-40D3-8973-1A4929A1539B}" destId="{3AEE2B13-26A1-470E-91FC-67BEFCED8290}" srcOrd="8" destOrd="0" presId="urn:microsoft.com/office/officeart/2005/8/layout/list1"/>
    <dgm:cxn modelId="{D08EB6DC-EFA4-41B6-85A7-D997A8158A4D}" type="presParOf" srcId="{3AEE2B13-26A1-470E-91FC-67BEFCED8290}" destId="{19CB3B1D-3968-455F-A73A-1FBB311D9F01}" srcOrd="0" destOrd="0" presId="urn:microsoft.com/office/officeart/2005/8/layout/list1"/>
    <dgm:cxn modelId="{551C01AA-BC1C-4F3A-8775-BBB6093F7D9C}" type="presParOf" srcId="{3AEE2B13-26A1-470E-91FC-67BEFCED8290}" destId="{BA7DD0DD-FAE7-4D0F-9DAF-BBE6386AF9C6}" srcOrd="1" destOrd="0" presId="urn:microsoft.com/office/officeart/2005/8/layout/list1"/>
    <dgm:cxn modelId="{CDDC415E-98D9-42BB-8F1B-8FDDA6FA4771}" type="presParOf" srcId="{9B55C241-0943-40D3-8973-1A4929A1539B}" destId="{159B088C-4F6E-4B8F-9764-B702CB40C4E5}" srcOrd="9" destOrd="0" presId="urn:microsoft.com/office/officeart/2005/8/layout/list1"/>
    <dgm:cxn modelId="{A5BFD4B9-DD6E-47EA-AA0F-AABD3F0239F3}" type="presParOf" srcId="{9B55C241-0943-40D3-8973-1A4929A1539B}" destId="{406D1EAB-9DDB-4AA7-BB47-E4C6D19FA858}" srcOrd="10" destOrd="0" presId="urn:microsoft.com/office/officeart/2005/8/layout/list1"/>
    <dgm:cxn modelId="{8EB7C8B7-4C23-437B-8B76-8F23C89FADDD}" type="presParOf" srcId="{9B55C241-0943-40D3-8973-1A4929A1539B}" destId="{9B00D466-B918-48B4-BEC8-23C2935639AB}" srcOrd="11" destOrd="0" presId="urn:microsoft.com/office/officeart/2005/8/layout/list1"/>
    <dgm:cxn modelId="{15E8BBD7-53DD-4ACD-A9AA-7AB486EB561E}" type="presParOf" srcId="{9B55C241-0943-40D3-8973-1A4929A1539B}" destId="{DE991BF2-6970-4E16-94E5-837845D2F2A2}" srcOrd="12" destOrd="0" presId="urn:microsoft.com/office/officeart/2005/8/layout/list1"/>
    <dgm:cxn modelId="{CA05B7C9-2FA1-4336-A05E-2393C6AF8BCF}" type="presParOf" srcId="{DE991BF2-6970-4E16-94E5-837845D2F2A2}" destId="{700E152C-B0D2-4E0D-990C-33B398FA2D69}" srcOrd="0" destOrd="0" presId="urn:microsoft.com/office/officeart/2005/8/layout/list1"/>
    <dgm:cxn modelId="{F668C06F-8984-4CC8-9EA8-35A94D23C5F1}" type="presParOf" srcId="{DE991BF2-6970-4E16-94E5-837845D2F2A2}" destId="{AEE16B6C-458D-4123-B717-065F6E21AD44}" srcOrd="1" destOrd="0" presId="urn:microsoft.com/office/officeart/2005/8/layout/list1"/>
    <dgm:cxn modelId="{1D26CB19-ADF4-4981-88EE-0EC9A8F7F911}" type="presParOf" srcId="{9B55C241-0943-40D3-8973-1A4929A1539B}" destId="{9AEB57B0-7D82-4AF6-B650-68A64D233773}" srcOrd="13" destOrd="0" presId="urn:microsoft.com/office/officeart/2005/8/layout/list1"/>
    <dgm:cxn modelId="{125D7E01-1B1F-436E-B49A-6109B77ADF70}" type="presParOf" srcId="{9B55C241-0943-40D3-8973-1A4929A1539B}" destId="{70F77A4B-E3F1-41C8-A2DA-CF694F441014}" srcOrd="14"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03AB160-9290-42FB-A522-DE5FA720930E}"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B7C8DB33-E1DA-4368-8B53-9A68244616FD}">
      <dgm:prSet custT="1"/>
      <dgm:spPr/>
      <dgm:t>
        <a:bodyPr/>
        <a:lstStyle/>
        <a:p>
          <a:pPr rtl="0"/>
          <a:r>
            <a:rPr lang="en-US" sz="2000" baseline="-30000" dirty="0" err="1" smtClean="0"/>
            <a:t>Lec</a:t>
          </a:r>
          <a:r>
            <a:rPr lang="en-US" sz="2000" baseline="-30000" dirty="0" smtClean="0"/>
            <a:t> 28,29 </a:t>
          </a:r>
        </a:p>
        <a:p>
          <a:pPr rtl="0"/>
          <a:r>
            <a:rPr lang="en-US" sz="2000" baseline="-30000" dirty="0" smtClean="0"/>
            <a:t>Choosing an investment portfolio, CAPM, systematic and  unsystematic  risk, APV</a:t>
          </a:r>
          <a:endParaRPr lang="en-US" sz="2000" baseline="-30000" dirty="0"/>
        </a:p>
      </dgm:t>
    </dgm:pt>
    <dgm:pt modelId="{D37B7E7B-C50C-44E7-861C-F9CE249848F1}" type="parTrans" cxnId="{5F606776-FC12-48F1-AE88-2E2B76F0F711}">
      <dgm:prSet/>
      <dgm:spPr/>
      <dgm:t>
        <a:bodyPr/>
        <a:lstStyle/>
        <a:p>
          <a:endParaRPr lang="en-US"/>
        </a:p>
      </dgm:t>
    </dgm:pt>
    <dgm:pt modelId="{CE10C9A9-7D5D-4979-84B3-35B38E784231}" type="sibTrans" cxnId="{5F606776-FC12-48F1-AE88-2E2B76F0F711}">
      <dgm:prSet/>
      <dgm:spPr/>
      <dgm:t>
        <a:bodyPr/>
        <a:lstStyle/>
        <a:p>
          <a:endParaRPr lang="en-US"/>
        </a:p>
      </dgm:t>
    </dgm:pt>
    <dgm:pt modelId="{5F1ACD61-B7A2-44BB-AC24-B540FEC67E45}">
      <dgm:prSet custT="1"/>
      <dgm:spPr/>
      <dgm:t>
        <a:bodyPr/>
        <a:lstStyle/>
        <a:p>
          <a:pPr rtl="0"/>
          <a:r>
            <a:rPr lang="en-US" sz="2000" baseline="-30000" dirty="0" err="1" smtClean="0"/>
            <a:t>Lec</a:t>
          </a:r>
          <a:r>
            <a:rPr lang="en-US" sz="2000" baseline="-30000" dirty="0" smtClean="0"/>
            <a:t> 29 , 30</a:t>
          </a:r>
        </a:p>
        <a:p>
          <a:pPr rtl="0"/>
          <a:r>
            <a:rPr lang="en-US" sz="2000" baseline="-30000" dirty="0" smtClean="0"/>
            <a:t>CAPM, Alpha values, Risk adjusted WACC, Choosing a discount rate</a:t>
          </a:r>
          <a:endParaRPr lang="en-US" sz="2000" baseline="-30000" dirty="0"/>
        </a:p>
      </dgm:t>
    </dgm:pt>
    <dgm:pt modelId="{C5433E18-99A3-4352-A00E-899C249E0A12}" type="parTrans" cxnId="{58B3D3C0-D53B-4157-87AD-35EB42E66FEE}">
      <dgm:prSet/>
      <dgm:spPr/>
      <dgm:t>
        <a:bodyPr/>
        <a:lstStyle/>
        <a:p>
          <a:endParaRPr lang="en-US"/>
        </a:p>
      </dgm:t>
    </dgm:pt>
    <dgm:pt modelId="{0332E2A3-59E4-47FC-89DA-66BD0B445306}" type="sibTrans" cxnId="{58B3D3C0-D53B-4157-87AD-35EB42E66FEE}">
      <dgm:prSet/>
      <dgm:spPr/>
      <dgm:t>
        <a:bodyPr/>
        <a:lstStyle/>
        <a:p>
          <a:endParaRPr lang="en-US"/>
        </a:p>
      </dgm:t>
    </dgm:pt>
    <dgm:pt modelId="{4F561A4A-0123-4E07-B1A6-69EE5507F2B4}">
      <dgm:prSet custT="1"/>
      <dgm:spPr/>
      <dgm:t>
        <a:bodyPr/>
        <a:lstStyle/>
        <a:p>
          <a:pPr rtl="0"/>
          <a:r>
            <a:rPr lang="en-US" sz="2000" baseline="-30000" dirty="0" err="1" smtClean="0"/>
            <a:t>Lec</a:t>
          </a:r>
          <a:r>
            <a:rPr lang="en-US" sz="2000" baseline="-30000" dirty="0" smtClean="0"/>
            <a:t> 31, 32 </a:t>
          </a:r>
        </a:p>
        <a:p>
          <a:pPr rtl="0"/>
          <a:r>
            <a:rPr lang="en-US" sz="2000" baseline="-30000" dirty="0" smtClean="0"/>
            <a:t>Business valuation  - (free cash flow)</a:t>
          </a:r>
          <a:endParaRPr lang="en-US" sz="2000" baseline="-30000" dirty="0"/>
        </a:p>
      </dgm:t>
    </dgm:pt>
    <dgm:pt modelId="{4F8D42F9-962C-4403-9282-7750F1F9FC90}" type="parTrans" cxnId="{8841C666-7E65-447B-8246-FE829964A1C4}">
      <dgm:prSet/>
      <dgm:spPr/>
      <dgm:t>
        <a:bodyPr/>
        <a:lstStyle/>
        <a:p>
          <a:endParaRPr lang="en-US"/>
        </a:p>
      </dgm:t>
    </dgm:pt>
    <dgm:pt modelId="{E1A82B8E-8A0D-4E61-93B3-421DB195F609}" type="sibTrans" cxnId="{8841C666-7E65-447B-8246-FE829964A1C4}">
      <dgm:prSet/>
      <dgm:spPr/>
      <dgm:t>
        <a:bodyPr/>
        <a:lstStyle/>
        <a:p>
          <a:endParaRPr lang="en-US"/>
        </a:p>
      </dgm:t>
    </dgm:pt>
    <dgm:pt modelId="{804DEAB1-BA12-43D0-B6E3-AA69913ACCCC}">
      <dgm:prSet custT="1"/>
      <dgm:spPr/>
      <dgm:t>
        <a:bodyPr/>
        <a:lstStyle/>
        <a:p>
          <a:pPr algn="l" rtl="0"/>
          <a:r>
            <a:rPr lang="en-US" sz="2000" baseline="-30000" dirty="0" err="1" smtClean="0"/>
            <a:t>Lec</a:t>
          </a:r>
          <a:r>
            <a:rPr lang="en-US" sz="2000" baseline="-30000" dirty="0" smtClean="0"/>
            <a:t> 26,27 </a:t>
          </a:r>
        </a:p>
        <a:p>
          <a:pPr algn="just" rtl="0"/>
          <a:r>
            <a:rPr lang="en-US" sz="2000" baseline="-30000" dirty="0" smtClean="0"/>
            <a:t>Risk, Portfolio Theory, Two assets Portfolio, Portfolio Selection, Risky and risk-                  free assets, Implications for investment</a:t>
          </a:r>
          <a:endParaRPr lang="en-US" sz="2000" baseline="-30000" dirty="0"/>
        </a:p>
      </dgm:t>
    </dgm:pt>
    <dgm:pt modelId="{29DB6948-CA41-4A72-8E15-9BEC18CCE7E9}" type="sibTrans" cxnId="{FAAD4E29-CEF7-4C8B-8EC8-FC0AB5E936FE}">
      <dgm:prSet/>
      <dgm:spPr/>
      <dgm:t>
        <a:bodyPr/>
        <a:lstStyle/>
        <a:p>
          <a:endParaRPr lang="en-US"/>
        </a:p>
      </dgm:t>
    </dgm:pt>
    <dgm:pt modelId="{B6B93B97-E340-464E-80DC-BB68584E5459}" type="parTrans" cxnId="{FAAD4E29-CEF7-4C8B-8EC8-FC0AB5E936FE}">
      <dgm:prSet/>
      <dgm:spPr/>
      <dgm:t>
        <a:bodyPr/>
        <a:lstStyle/>
        <a:p>
          <a:endParaRPr lang="en-US"/>
        </a:p>
      </dgm:t>
    </dgm:pt>
    <dgm:pt modelId="{9B55C241-0943-40D3-8973-1A4929A1539B}" type="pres">
      <dgm:prSet presAssocID="{903AB160-9290-42FB-A522-DE5FA720930E}" presName="linear" presStyleCnt="0">
        <dgm:presLayoutVars>
          <dgm:dir/>
          <dgm:animLvl val="lvl"/>
          <dgm:resizeHandles val="exact"/>
        </dgm:presLayoutVars>
      </dgm:prSet>
      <dgm:spPr/>
      <dgm:t>
        <a:bodyPr/>
        <a:lstStyle/>
        <a:p>
          <a:endParaRPr lang="en-US"/>
        </a:p>
      </dgm:t>
    </dgm:pt>
    <dgm:pt modelId="{1A5EF2CF-CABF-4AD7-8B79-90C50F48C56E}" type="pres">
      <dgm:prSet presAssocID="{804DEAB1-BA12-43D0-B6E3-AA69913ACCCC}" presName="parentLin" presStyleCnt="0"/>
      <dgm:spPr/>
    </dgm:pt>
    <dgm:pt modelId="{77FF1629-B6D9-4672-9B07-DA564CC502EB}" type="pres">
      <dgm:prSet presAssocID="{804DEAB1-BA12-43D0-B6E3-AA69913ACCCC}" presName="parentLeftMargin" presStyleLbl="node1" presStyleIdx="0" presStyleCnt="4"/>
      <dgm:spPr/>
      <dgm:t>
        <a:bodyPr/>
        <a:lstStyle/>
        <a:p>
          <a:endParaRPr lang="en-US"/>
        </a:p>
      </dgm:t>
    </dgm:pt>
    <dgm:pt modelId="{4E82924B-F776-4C8F-8C06-118B90013CA1}" type="pres">
      <dgm:prSet presAssocID="{804DEAB1-BA12-43D0-B6E3-AA69913ACCCC}" presName="parentText" presStyleLbl="node1" presStyleIdx="0" presStyleCnt="4" custScaleX="114286" custScaleY="202147">
        <dgm:presLayoutVars>
          <dgm:chMax val="0"/>
          <dgm:bulletEnabled val="1"/>
        </dgm:presLayoutVars>
      </dgm:prSet>
      <dgm:spPr/>
      <dgm:t>
        <a:bodyPr/>
        <a:lstStyle/>
        <a:p>
          <a:endParaRPr lang="en-US"/>
        </a:p>
      </dgm:t>
    </dgm:pt>
    <dgm:pt modelId="{DE29A9BF-86E0-4766-B18C-60827F5DD5AA}" type="pres">
      <dgm:prSet presAssocID="{804DEAB1-BA12-43D0-B6E3-AA69913ACCCC}" presName="negativeSpace" presStyleCnt="0"/>
      <dgm:spPr/>
    </dgm:pt>
    <dgm:pt modelId="{628B9A23-DA77-4B28-8642-871E5D7E173E}" type="pres">
      <dgm:prSet presAssocID="{804DEAB1-BA12-43D0-B6E3-AA69913ACCCC}" presName="childText" presStyleLbl="conFgAcc1" presStyleIdx="0" presStyleCnt="4">
        <dgm:presLayoutVars>
          <dgm:bulletEnabled val="1"/>
        </dgm:presLayoutVars>
      </dgm:prSet>
      <dgm:spPr/>
    </dgm:pt>
    <dgm:pt modelId="{17F279DA-6BAE-4CA2-95E6-CD797C57933A}" type="pres">
      <dgm:prSet presAssocID="{29DB6948-CA41-4A72-8E15-9BEC18CCE7E9}" presName="spaceBetweenRectangles" presStyleCnt="0"/>
      <dgm:spPr/>
    </dgm:pt>
    <dgm:pt modelId="{E78573CB-11A3-45DB-9996-94F91FEF8887}" type="pres">
      <dgm:prSet presAssocID="{B7C8DB33-E1DA-4368-8B53-9A68244616FD}" presName="parentLin" presStyleCnt="0"/>
      <dgm:spPr/>
    </dgm:pt>
    <dgm:pt modelId="{1FD7C537-E506-46DC-B6F1-876E71DFEE42}" type="pres">
      <dgm:prSet presAssocID="{B7C8DB33-E1DA-4368-8B53-9A68244616FD}" presName="parentLeftMargin" presStyleLbl="node1" presStyleIdx="0" presStyleCnt="4"/>
      <dgm:spPr/>
      <dgm:t>
        <a:bodyPr/>
        <a:lstStyle/>
        <a:p>
          <a:endParaRPr lang="en-US"/>
        </a:p>
      </dgm:t>
    </dgm:pt>
    <dgm:pt modelId="{FA84C736-6958-45D6-8E90-37F4E0236361}" type="pres">
      <dgm:prSet presAssocID="{B7C8DB33-E1DA-4368-8B53-9A68244616FD}" presName="parentText" presStyleLbl="node1" presStyleIdx="1" presStyleCnt="4" custScaleX="122078" custScaleY="216100">
        <dgm:presLayoutVars>
          <dgm:chMax val="0"/>
          <dgm:bulletEnabled val="1"/>
        </dgm:presLayoutVars>
      </dgm:prSet>
      <dgm:spPr/>
      <dgm:t>
        <a:bodyPr/>
        <a:lstStyle/>
        <a:p>
          <a:endParaRPr lang="en-US"/>
        </a:p>
      </dgm:t>
    </dgm:pt>
    <dgm:pt modelId="{6C9214BE-65C1-4CCF-BFAB-387ADF7971AF}" type="pres">
      <dgm:prSet presAssocID="{B7C8DB33-E1DA-4368-8B53-9A68244616FD}" presName="negativeSpace" presStyleCnt="0"/>
      <dgm:spPr/>
    </dgm:pt>
    <dgm:pt modelId="{56E2A472-D818-40CB-8E89-1AEC40928673}" type="pres">
      <dgm:prSet presAssocID="{B7C8DB33-E1DA-4368-8B53-9A68244616FD}" presName="childText" presStyleLbl="conFgAcc1" presStyleIdx="1" presStyleCnt="4">
        <dgm:presLayoutVars>
          <dgm:bulletEnabled val="1"/>
        </dgm:presLayoutVars>
      </dgm:prSet>
      <dgm:spPr/>
    </dgm:pt>
    <dgm:pt modelId="{95A3CE6B-EF95-4F0E-B755-69598539BAD3}" type="pres">
      <dgm:prSet presAssocID="{CE10C9A9-7D5D-4979-84B3-35B38E784231}" presName="spaceBetweenRectangles" presStyleCnt="0"/>
      <dgm:spPr/>
    </dgm:pt>
    <dgm:pt modelId="{3AEE2B13-26A1-470E-91FC-67BEFCED8290}" type="pres">
      <dgm:prSet presAssocID="{5F1ACD61-B7A2-44BB-AC24-B540FEC67E45}" presName="parentLin" presStyleCnt="0"/>
      <dgm:spPr/>
    </dgm:pt>
    <dgm:pt modelId="{19CB3B1D-3968-455F-A73A-1FBB311D9F01}" type="pres">
      <dgm:prSet presAssocID="{5F1ACD61-B7A2-44BB-AC24-B540FEC67E45}" presName="parentLeftMargin" presStyleLbl="node1" presStyleIdx="1" presStyleCnt="4"/>
      <dgm:spPr/>
      <dgm:t>
        <a:bodyPr/>
        <a:lstStyle/>
        <a:p>
          <a:endParaRPr lang="en-US"/>
        </a:p>
      </dgm:t>
    </dgm:pt>
    <dgm:pt modelId="{BA7DD0DD-FAE7-4D0F-9DAF-BBE6386AF9C6}" type="pres">
      <dgm:prSet presAssocID="{5F1ACD61-B7A2-44BB-AC24-B540FEC67E45}" presName="parentText" presStyleLbl="node1" presStyleIdx="2" presStyleCnt="4" custScaleX="114286" custScaleY="165127">
        <dgm:presLayoutVars>
          <dgm:chMax val="0"/>
          <dgm:bulletEnabled val="1"/>
        </dgm:presLayoutVars>
      </dgm:prSet>
      <dgm:spPr/>
      <dgm:t>
        <a:bodyPr/>
        <a:lstStyle/>
        <a:p>
          <a:endParaRPr lang="en-US"/>
        </a:p>
      </dgm:t>
    </dgm:pt>
    <dgm:pt modelId="{159B088C-4F6E-4B8F-9764-B702CB40C4E5}" type="pres">
      <dgm:prSet presAssocID="{5F1ACD61-B7A2-44BB-AC24-B540FEC67E45}" presName="negativeSpace" presStyleCnt="0"/>
      <dgm:spPr/>
    </dgm:pt>
    <dgm:pt modelId="{406D1EAB-9DDB-4AA7-BB47-E4C6D19FA858}" type="pres">
      <dgm:prSet presAssocID="{5F1ACD61-B7A2-44BB-AC24-B540FEC67E45}" presName="childText" presStyleLbl="conFgAcc1" presStyleIdx="2" presStyleCnt="4">
        <dgm:presLayoutVars>
          <dgm:bulletEnabled val="1"/>
        </dgm:presLayoutVars>
      </dgm:prSet>
      <dgm:spPr/>
    </dgm:pt>
    <dgm:pt modelId="{9B00D466-B918-48B4-BEC8-23C2935639AB}" type="pres">
      <dgm:prSet presAssocID="{0332E2A3-59E4-47FC-89DA-66BD0B445306}" presName="spaceBetweenRectangles" presStyleCnt="0"/>
      <dgm:spPr/>
    </dgm:pt>
    <dgm:pt modelId="{DE991BF2-6970-4E16-94E5-837845D2F2A2}" type="pres">
      <dgm:prSet presAssocID="{4F561A4A-0123-4E07-B1A6-69EE5507F2B4}" presName="parentLin" presStyleCnt="0"/>
      <dgm:spPr/>
    </dgm:pt>
    <dgm:pt modelId="{700E152C-B0D2-4E0D-990C-33B398FA2D69}" type="pres">
      <dgm:prSet presAssocID="{4F561A4A-0123-4E07-B1A6-69EE5507F2B4}" presName="parentLeftMargin" presStyleLbl="node1" presStyleIdx="2" presStyleCnt="4"/>
      <dgm:spPr/>
      <dgm:t>
        <a:bodyPr/>
        <a:lstStyle/>
        <a:p>
          <a:endParaRPr lang="en-US"/>
        </a:p>
      </dgm:t>
    </dgm:pt>
    <dgm:pt modelId="{AEE16B6C-458D-4123-B717-065F6E21AD44}" type="pres">
      <dgm:prSet presAssocID="{4F561A4A-0123-4E07-B1A6-69EE5507F2B4}" presName="parentText" presStyleLbl="node1" presStyleIdx="3" presStyleCnt="4" custScaleX="125794" custScaleY="198172">
        <dgm:presLayoutVars>
          <dgm:chMax val="0"/>
          <dgm:bulletEnabled val="1"/>
        </dgm:presLayoutVars>
      </dgm:prSet>
      <dgm:spPr/>
      <dgm:t>
        <a:bodyPr/>
        <a:lstStyle/>
        <a:p>
          <a:endParaRPr lang="en-US"/>
        </a:p>
      </dgm:t>
    </dgm:pt>
    <dgm:pt modelId="{9AEB57B0-7D82-4AF6-B650-68A64D233773}" type="pres">
      <dgm:prSet presAssocID="{4F561A4A-0123-4E07-B1A6-69EE5507F2B4}" presName="negativeSpace" presStyleCnt="0"/>
      <dgm:spPr/>
    </dgm:pt>
    <dgm:pt modelId="{70F77A4B-E3F1-41C8-A2DA-CF694F441014}" type="pres">
      <dgm:prSet presAssocID="{4F561A4A-0123-4E07-B1A6-69EE5507F2B4}" presName="childText" presStyleLbl="conFgAcc1" presStyleIdx="3" presStyleCnt="4">
        <dgm:presLayoutVars>
          <dgm:bulletEnabled val="1"/>
        </dgm:presLayoutVars>
      </dgm:prSet>
      <dgm:spPr/>
    </dgm:pt>
  </dgm:ptLst>
  <dgm:cxnLst>
    <dgm:cxn modelId="{58B3D3C0-D53B-4157-87AD-35EB42E66FEE}" srcId="{903AB160-9290-42FB-A522-DE5FA720930E}" destId="{5F1ACD61-B7A2-44BB-AC24-B540FEC67E45}" srcOrd="2" destOrd="0" parTransId="{C5433E18-99A3-4352-A00E-899C249E0A12}" sibTransId="{0332E2A3-59E4-47FC-89DA-66BD0B445306}"/>
    <dgm:cxn modelId="{C816A228-861A-4098-A3D1-469B21DCC275}" type="presOf" srcId="{B7C8DB33-E1DA-4368-8B53-9A68244616FD}" destId="{1FD7C537-E506-46DC-B6F1-876E71DFEE42}" srcOrd="0" destOrd="0" presId="urn:microsoft.com/office/officeart/2005/8/layout/list1"/>
    <dgm:cxn modelId="{5F606776-FC12-48F1-AE88-2E2B76F0F711}" srcId="{903AB160-9290-42FB-A522-DE5FA720930E}" destId="{B7C8DB33-E1DA-4368-8B53-9A68244616FD}" srcOrd="1" destOrd="0" parTransId="{D37B7E7B-C50C-44E7-861C-F9CE249848F1}" sibTransId="{CE10C9A9-7D5D-4979-84B3-35B38E784231}"/>
    <dgm:cxn modelId="{135B8C72-6E87-4DB6-86F2-9EC03647EDBA}" type="presOf" srcId="{5F1ACD61-B7A2-44BB-AC24-B540FEC67E45}" destId="{BA7DD0DD-FAE7-4D0F-9DAF-BBE6386AF9C6}" srcOrd="1" destOrd="0" presId="urn:microsoft.com/office/officeart/2005/8/layout/list1"/>
    <dgm:cxn modelId="{634A1ECA-9E9B-4EE2-BAB6-7AE7C0163735}" type="presOf" srcId="{4F561A4A-0123-4E07-B1A6-69EE5507F2B4}" destId="{AEE16B6C-458D-4123-B717-065F6E21AD44}" srcOrd="1" destOrd="0" presId="urn:microsoft.com/office/officeart/2005/8/layout/list1"/>
    <dgm:cxn modelId="{8841C666-7E65-447B-8246-FE829964A1C4}" srcId="{903AB160-9290-42FB-A522-DE5FA720930E}" destId="{4F561A4A-0123-4E07-B1A6-69EE5507F2B4}" srcOrd="3" destOrd="0" parTransId="{4F8D42F9-962C-4403-9282-7750F1F9FC90}" sibTransId="{E1A82B8E-8A0D-4E61-93B3-421DB195F609}"/>
    <dgm:cxn modelId="{8F82E544-B73A-45E0-B185-5D19BA036C51}" type="presOf" srcId="{903AB160-9290-42FB-A522-DE5FA720930E}" destId="{9B55C241-0943-40D3-8973-1A4929A1539B}" srcOrd="0" destOrd="0" presId="urn:microsoft.com/office/officeart/2005/8/layout/list1"/>
    <dgm:cxn modelId="{325C0722-B9D4-4000-849F-03CABF3DAEC4}" type="presOf" srcId="{5F1ACD61-B7A2-44BB-AC24-B540FEC67E45}" destId="{19CB3B1D-3968-455F-A73A-1FBB311D9F01}" srcOrd="0" destOrd="0" presId="urn:microsoft.com/office/officeart/2005/8/layout/list1"/>
    <dgm:cxn modelId="{4899E0BA-2E6C-4027-8EE2-07BF8EF3C3F2}" type="presOf" srcId="{804DEAB1-BA12-43D0-B6E3-AA69913ACCCC}" destId="{4E82924B-F776-4C8F-8C06-118B90013CA1}" srcOrd="1" destOrd="0" presId="urn:microsoft.com/office/officeart/2005/8/layout/list1"/>
    <dgm:cxn modelId="{FAAD4E29-CEF7-4C8B-8EC8-FC0AB5E936FE}" srcId="{903AB160-9290-42FB-A522-DE5FA720930E}" destId="{804DEAB1-BA12-43D0-B6E3-AA69913ACCCC}" srcOrd="0" destOrd="0" parTransId="{B6B93B97-E340-464E-80DC-BB68584E5459}" sibTransId="{29DB6948-CA41-4A72-8E15-9BEC18CCE7E9}"/>
    <dgm:cxn modelId="{CCDC071C-911C-4A9F-A701-EFB11D0D6879}" type="presOf" srcId="{804DEAB1-BA12-43D0-B6E3-AA69913ACCCC}" destId="{77FF1629-B6D9-4672-9B07-DA564CC502EB}" srcOrd="0" destOrd="0" presId="urn:microsoft.com/office/officeart/2005/8/layout/list1"/>
    <dgm:cxn modelId="{01625CD0-6F53-4840-8FCF-526C130A645F}" type="presOf" srcId="{4F561A4A-0123-4E07-B1A6-69EE5507F2B4}" destId="{700E152C-B0D2-4E0D-990C-33B398FA2D69}" srcOrd="0" destOrd="0" presId="urn:microsoft.com/office/officeart/2005/8/layout/list1"/>
    <dgm:cxn modelId="{C4C6D32C-B95C-43BD-A1B3-0F5F20C5D911}" type="presOf" srcId="{B7C8DB33-E1DA-4368-8B53-9A68244616FD}" destId="{FA84C736-6958-45D6-8E90-37F4E0236361}" srcOrd="1" destOrd="0" presId="urn:microsoft.com/office/officeart/2005/8/layout/list1"/>
    <dgm:cxn modelId="{823FA333-CEA3-4E7C-BF48-43AD5A0263FA}" type="presParOf" srcId="{9B55C241-0943-40D3-8973-1A4929A1539B}" destId="{1A5EF2CF-CABF-4AD7-8B79-90C50F48C56E}" srcOrd="0" destOrd="0" presId="urn:microsoft.com/office/officeart/2005/8/layout/list1"/>
    <dgm:cxn modelId="{D441F71C-46DC-41AB-86C0-9BECECE96798}" type="presParOf" srcId="{1A5EF2CF-CABF-4AD7-8B79-90C50F48C56E}" destId="{77FF1629-B6D9-4672-9B07-DA564CC502EB}" srcOrd="0" destOrd="0" presId="urn:microsoft.com/office/officeart/2005/8/layout/list1"/>
    <dgm:cxn modelId="{B00815B8-BD37-4A16-A823-5B7A261B8406}" type="presParOf" srcId="{1A5EF2CF-CABF-4AD7-8B79-90C50F48C56E}" destId="{4E82924B-F776-4C8F-8C06-118B90013CA1}" srcOrd="1" destOrd="0" presId="urn:microsoft.com/office/officeart/2005/8/layout/list1"/>
    <dgm:cxn modelId="{9947444C-1003-4BCE-BBDC-2381E63C1E74}" type="presParOf" srcId="{9B55C241-0943-40D3-8973-1A4929A1539B}" destId="{DE29A9BF-86E0-4766-B18C-60827F5DD5AA}" srcOrd="1" destOrd="0" presId="urn:microsoft.com/office/officeart/2005/8/layout/list1"/>
    <dgm:cxn modelId="{CF095C44-1047-4A2A-9AB6-CFBEBCFD90F0}" type="presParOf" srcId="{9B55C241-0943-40D3-8973-1A4929A1539B}" destId="{628B9A23-DA77-4B28-8642-871E5D7E173E}" srcOrd="2" destOrd="0" presId="urn:microsoft.com/office/officeart/2005/8/layout/list1"/>
    <dgm:cxn modelId="{F86D4FA9-B8F0-4DBC-BCB3-46C33D08478A}" type="presParOf" srcId="{9B55C241-0943-40D3-8973-1A4929A1539B}" destId="{17F279DA-6BAE-4CA2-95E6-CD797C57933A}" srcOrd="3" destOrd="0" presId="urn:microsoft.com/office/officeart/2005/8/layout/list1"/>
    <dgm:cxn modelId="{F0CA9979-5BA8-4919-BF92-7F0612E6D72A}" type="presParOf" srcId="{9B55C241-0943-40D3-8973-1A4929A1539B}" destId="{E78573CB-11A3-45DB-9996-94F91FEF8887}" srcOrd="4" destOrd="0" presId="urn:microsoft.com/office/officeart/2005/8/layout/list1"/>
    <dgm:cxn modelId="{8467ABA7-BB3D-4A6E-A708-4735321121EA}" type="presParOf" srcId="{E78573CB-11A3-45DB-9996-94F91FEF8887}" destId="{1FD7C537-E506-46DC-B6F1-876E71DFEE42}" srcOrd="0" destOrd="0" presId="urn:microsoft.com/office/officeart/2005/8/layout/list1"/>
    <dgm:cxn modelId="{F40975BD-0AEC-43BB-9F62-78656A893D61}" type="presParOf" srcId="{E78573CB-11A3-45DB-9996-94F91FEF8887}" destId="{FA84C736-6958-45D6-8E90-37F4E0236361}" srcOrd="1" destOrd="0" presId="urn:microsoft.com/office/officeart/2005/8/layout/list1"/>
    <dgm:cxn modelId="{C5509D11-10E9-4598-BFA9-F69FD3518311}" type="presParOf" srcId="{9B55C241-0943-40D3-8973-1A4929A1539B}" destId="{6C9214BE-65C1-4CCF-BFAB-387ADF7971AF}" srcOrd="5" destOrd="0" presId="urn:microsoft.com/office/officeart/2005/8/layout/list1"/>
    <dgm:cxn modelId="{2232D6E0-4C36-4EB5-8DD9-583CA2791864}" type="presParOf" srcId="{9B55C241-0943-40D3-8973-1A4929A1539B}" destId="{56E2A472-D818-40CB-8E89-1AEC40928673}" srcOrd="6" destOrd="0" presId="urn:microsoft.com/office/officeart/2005/8/layout/list1"/>
    <dgm:cxn modelId="{EE266497-3BC3-41F6-B417-85B367660E1D}" type="presParOf" srcId="{9B55C241-0943-40D3-8973-1A4929A1539B}" destId="{95A3CE6B-EF95-4F0E-B755-69598539BAD3}" srcOrd="7" destOrd="0" presId="urn:microsoft.com/office/officeart/2005/8/layout/list1"/>
    <dgm:cxn modelId="{FE63BB34-5F6C-4EAA-A884-F708C7C51ACE}" type="presParOf" srcId="{9B55C241-0943-40D3-8973-1A4929A1539B}" destId="{3AEE2B13-26A1-470E-91FC-67BEFCED8290}" srcOrd="8" destOrd="0" presId="urn:microsoft.com/office/officeart/2005/8/layout/list1"/>
    <dgm:cxn modelId="{2A0E0469-76DE-4580-9E6A-D7749F7AF051}" type="presParOf" srcId="{3AEE2B13-26A1-470E-91FC-67BEFCED8290}" destId="{19CB3B1D-3968-455F-A73A-1FBB311D9F01}" srcOrd="0" destOrd="0" presId="urn:microsoft.com/office/officeart/2005/8/layout/list1"/>
    <dgm:cxn modelId="{D3C66886-1871-45A9-8855-2ED2B1CAB9DA}" type="presParOf" srcId="{3AEE2B13-26A1-470E-91FC-67BEFCED8290}" destId="{BA7DD0DD-FAE7-4D0F-9DAF-BBE6386AF9C6}" srcOrd="1" destOrd="0" presId="urn:microsoft.com/office/officeart/2005/8/layout/list1"/>
    <dgm:cxn modelId="{1D1D384C-9917-4B88-AA19-054162D8E5E7}" type="presParOf" srcId="{9B55C241-0943-40D3-8973-1A4929A1539B}" destId="{159B088C-4F6E-4B8F-9764-B702CB40C4E5}" srcOrd="9" destOrd="0" presId="urn:microsoft.com/office/officeart/2005/8/layout/list1"/>
    <dgm:cxn modelId="{0A3C1830-F5F3-4565-AEE3-DC7A7ECA5A0E}" type="presParOf" srcId="{9B55C241-0943-40D3-8973-1A4929A1539B}" destId="{406D1EAB-9DDB-4AA7-BB47-E4C6D19FA858}" srcOrd="10" destOrd="0" presId="urn:microsoft.com/office/officeart/2005/8/layout/list1"/>
    <dgm:cxn modelId="{F5342FBB-463E-4B16-B2DE-B3B0C453B47C}" type="presParOf" srcId="{9B55C241-0943-40D3-8973-1A4929A1539B}" destId="{9B00D466-B918-48B4-BEC8-23C2935639AB}" srcOrd="11" destOrd="0" presId="urn:microsoft.com/office/officeart/2005/8/layout/list1"/>
    <dgm:cxn modelId="{4697698A-4143-4CEF-8A6D-0FCF566B6FA8}" type="presParOf" srcId="{9B55C241-0943-40D3-8973-1A4929A1539B}" destId="{DE991BF2-6970-4E16-94E5-837845D2F2A2}" srcOrd="12" destOrd="0" presId="urn:microsoft.com/office/officeart/2005/8/layout/list1"/>
    <dgm:cxn modelId="{CAEEDCF6-3813-4489-A3E8-37A3657A1045}" type="presParOf" srcId="{DE991BF2-6970-4E16-94E5-837845D2F2A2}" destId="{700E152C-B0D2-4E0D-990C-33B398FA2D69}" srcOrd="0" destOrd="0" presId="urn:microsoft.com/office/officeart/2005/8/layout/list1"/>
    <dgm:cxn modelId="{0CBD6894-B2C0-456D-926F-9F6882DCD644}" type="presParOf" srcId="{DE991BF2-6970-4E16-94E5-837845D2F2A2}" destId="{AEE16B6C-458D-4123-B717-065F6E21AD44}" srcOrd="1" destOrd="0" presId="urn:microsoft.com/office/officeart/2005/8/layout/list1"/>
    <dgm:cxn modelId="{8AC67341-95D2-4F33-85B9-5BE58DDD5FBC}" type="presParOf" srcId="{9B55C241-0943-40D3-8973-1A4929A1539B}" destId="{9AEB57B0-7D82-4AF6-B650-68A64D233773}" srcOrd="13" destOrd="0" presId="urn:microsoft.com/office/officeart/2005/8/layout/list1"/>
    <dgm:cxn modelId="{7296A23D-F8B9-46B8-9A90-BD74BDA96752}" type="presParOf" srcId="{9B55C241-0943-40D3-8973-1A4929A1539B}" destId="{70F77A4B-E3F1-41C8-A2DA-CF694F441014}" srcOrd="14"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9ED43A0-0F41-43AE-A4DE-1AB8BE665C01}" type="doc">
      <dgm:prSet loTypeId="urn:microsoft.com/office/officeart/2005/8/layout/orgChart1" loCatId="hierarchy" qsTypeId="urn:microsoft.com/office/officeart/2005/8/quickstyle/3d2" qsCatId="3D" csTypeId="urn:microsoft.com/office/officeart/2005/8/colors/colorful1" csCatId="colorful" phldr="1"/>
      <dgm:spPr/>
      <dgm:t>
        <a:bodyPr/>
        <a:lstStyle/>
        <a:p>
          <a:endParaRPr lang="en-US"/>
        </a:p>
      </dgm:t>
    </dgm:pt>
    <dgm:pt modelId="{DF3F4148-9FA7-47DC-8158-B76BFA0D80EE}">
      <dgm:prSet custT="1"/>
      <dgm:spPr/>
      <dgm:t>
        <a:bodyPr/>
        <a:lstStyle/>
        <a:p>
          <a:pPr rtl="0"/>
          <a:r>
            <a:rPr lang="en-US" sz="1800" dirty="0" smtClean="0"/>
            <a:t>Quiz 10%</a:t>
          </a:r>
          <a:endParaRPr lang="en-US" sz="1800" dirty="0"/>
        </a:p>
      </dgm:t>
    </dgm:pt>
    <dgm:pt modelId="{2329E698-1ED6-4BCB-B554-954B6649B848}" type="parTrans" cxnId="{4A7F3465-8274-41B9-86AB-96BDD5BD9A58}">
      <dgm:prSet/>
      <dgm:spPr/>
      <dgm:t>
        <a:bodyPr/>
        <a:lstStyle/>
        <a:p>
          <a:endParaRPr lang="en-US"/>
        </a:p>
      </dgm:t>
    </dgm:pt>
    <dgm:pt modelId="{D6A54B5C-67E1-45CB-B92F-CF0052E478D5}" type="sibTrans" cxnId="{4A7F3465-8274-41B9-86AB-96BDD5BD9A58}">
      <dgm:prSet/>
      <dgm:spPr/>
      <dgm:t>
        <a:bodyPr/>
        <a:lstStyle/>
        <a:p>
          <a:endParaRPr lang="en-US"/>
        </a:p>
      </dgm:t>
    </dgm:pt>
    <dgm:pt modelId="{BEE66F03-3A1C-470F-98B3-7F4167E0052D}">
      <dgm:prSet custT="1"/>
      <dgm:spPr/>
      <dgm:t>
        <a:bodyPr/>
        <a:lstStyle/>
        <a:p>
          <a:pPr rtl="0"/>
          <a:r>
            <a:rPr lang="en-US" sz="1800" dirty="0" smtClean="0"/>
            <a:t>Assignments 10%</a:t>
          </a:r>
          <a:endParaRPr lang="en-US" sz="1800" dirty="0"/>
        </a:p>
      </dgm:t>
    </dgm:pt>
    <dgm:pt modelId="{CD70D5BB-953D-4876-95EA-31A3E8EB3186}" type="parTrans" cxnId="{2FBA7501-DDAB-46A8-B087-BCFD7B490962}">
      <dgm:prSet/>
      <dgm:spPr/>
      <dgm:t>
        <a:bodyPr/>
        <a:lstStyle/>
        <a:p>
          <a:endParaRPr lang="en-US"/>
        </a:p>
      </dgm:t>
    </dgm:pt>
    <dgm:pt modelId="{BF676DB4-22EB-40A3-B13C-29FD99E642EE}" type="sibTrans" cxnId="{2FBA7501-DDAB-46A8-B087-BCFD7B490962}">
      <dgm:prSet/>
      <dgm:spPr/>
      <dgm:t>
        <a:bodyPr/>
        <a:lstStyle/>
        <a:p>
          <a:endParaRPr lang="en-US"/>
        </a:p>
      </dgm:t>
    </dgm:pt>
    <dgm:pt modelId="{AF18110C-7574-43FF-9A8B-7AB63BF1EF3C}">
      <dgm:prSet custT="1"/>
      <dgm:spPr/>
      <dgm:t>
        <a:bodyPr/>
        <a:lstStyle/>
        <a:p>
          <a:pPr rtl="0"/>
          <a:r>
            <a:rPr lang="en-US" sz="1800" dirty="0" smtClean="0"/>
            <a:t>Graded discussion 5%</a:t>
          </a:r>
          <a:endParaRPr lang="en-US" sz="1800" dirty="0"/>
        </a:p>
      </dgm:t>
    </dgm:pt>
    <dgm:pt modelId="{BFCFC60E-D80F-462F-8553-5213E3A8BE73}" type="parTrans" cxnId="{6D7818B6-B6D9-4046-8D6E-E41F21B6C1BF}">
      <dgm:prSet/>
      <dgm:spPr/>
      <dgm:t>
        <a:bodyPr/>
        <a:lstStyle/>
        <a:p>
          <a:endParaRPr lang="en-US"/>
        </a:p>
      </dgm:t>
    </dgm:pt>
    <dgm:pt modelId="{EAA49F43-DCB5-4C79-912E-C29EFB7A8F95}" type="sibTrans" cxnId="{6D7818B6-B6D9-4046-8D6E-E41F21B6C1BF}">
      <dgm:prSet/>
      <dgm:spPr/>
      <dgm:t>
        <a:bodyPr/>
        <a:lstStyle/>
        <a:p>
          <a:endParaRPr lang="en-US"/>
        </a:p>
      </dgm:t>
    </dgm:pt>
    <dgm:pt modelId="{B3E92426-1E30-42DA-96F7-5315FF490C4E}">
      <dgm:prSet custT="1"/>
      <dgm:spPr/>
      <dgm:t>
        <a:bodyPr/>
        <a:lstStyle/>
        <a:p>
          <a:pPr rtl="0"/>
          <a:r>
            <a:rPr lang="en-US" sz="1800" dirty="0" smtClean="0"/>
            <a:t>Midterm 25%</a:t>
          </a:r>
          <a:endParaRPr lang="en-US" sz="1800" dirty="0"/>
        </a:p>
      </dgm:t>
    </dgm:pt>
    <dgm:pt modelId="{B9314CDB-2816-4C18-AD2A-D413973F2FAB}" type="parTrans" cxnId="{B2A6DCC4-8CEC-46BF-8989-17B2B928BE7E}">
      <dgm:prSet/>
      <dgm:spPr/>
      <dgm:t>
        <a:bodyPr/>
        <a:lstStyle/>
        <a:p>
          <a:endParaRPr lang="en-US"/>
        </a:p>
      </dgm:t>
    </dgm:pt>
    <dgm:pt modelId="{29DB207B-361C-45CC-95E4-14D8D756CD24}" type="sibTrans" cxnId="{B2A6DCC4-8CEC-46BF-8989-17B2B928BE7E}">
      <dgm:prSet/>
      <dgm:spPr/>
      <dgm:t>
        <a:bodyPr/>
        <a:lstStyle/>
        <a:p>
          <a:endParaRPr lang="en-US"/>
        </a:p>
      </dgm:t>
    </dgm:pt>
    <dgm:pt modelId="{57BF8D40-E7B3-45C3-91A7-9526EFE5885E}">
      <dgm:prSet custT="1"/>
      <dgm:spPr/>
      <dgm:t>
        <a:bodyPr/>
        <a:lstStyle/>
        <a:p>
          <a:pPr rtl="0"/>
          <a:r>
            <a:rPr lang="en-US" sz="1800" dirty="0" smtClean="0"/>
            <a:t>Final 50%</a:t>
          </a:r>
          <a:endParaRPr lang="en-US" sz="1800" dirty="0"/>
        </a:p>
      </dgm:t>
    </dgm:pt>
    <dgm:pt modelId="{2D96195C-8D97-4232-8CC3-459F46A967C2}" type="parTrans" cxnId="{CEC08109-1514-404F-8A4C-0C93C86361C3}">
      <dgm:prSet/>
      <dgm:spPr/>
      <dgm:t>
        <a:bodyPr/>
        <a:lstStyle/>
        <a:p>
          <a:endParaRPr lang="en-US"/>
        </a:p>
      </dgm:t>
    </dgm:pt>
    <dgm:pt modelId="{D2C0F93C-003A-4F94-9CA8-3CC8C1C19A13}" type="sibTrans" cxnId="{CEC08109-1514-404F-8A4C-0C93C86361C3}">
      <dgm:prSet/>
      <dgm:spPr/>
      <dgm:t>
        <a:bodyPr/>
        <a:lstStyle/>
        <a:p>
          <a:endParaRPr lang="en-US"/>
        </a:p>
      </dgm:t>
    </dgm:pt>
    <dgm:pt modelId="{E6F4FF33-35AC-496C-9AC3-71C7846C4AD8}" type="pres">
      <dgm:prSet presAssocID="{B9ED43A0-0F41-43AE-A4DE-1AB8BE665C01}" presName="hierChild1" presStyleCnt="0">
        <dgm:presLayoutVars>
          <dgm:orgChart val="1"/>
          <dgm:chPref val="1"/>
          <dgm:dir/>
          <dgm:animOne val="branch"/>
          <dgm:animLvl val="lvl"/>
          <dgm:resizeHandles/>
        </dgm:presLayoutVars>
      </dgm:prSet>
      <dgm:spPr/>
      <dgm:t>
        <a:bodyPr/>
        <a:lstStyle/>
        <a:p>
          <a:endParaRPr lang="en-US"/>
        </a:p>
      </dgm:t>
    </dgm:pt>
    <dgm:pt modelId="{C5CACD46-22E4-40DD-AE1D-3BFE61A348CB}" type="pres">
      <dgm:prSet presAssocID="{DF3F4148-9FA7-47DC-8158-B76BFA0D80EE}" presName="hierRoot1" presStyleCnt="0">
        <dgm:presLayoutVars>
          <dgm:hierBranch val="init"/>
        </dgm:presLayoutVars>
      </dgm:prSet>
      <dgm:spPr/>
    </dgm:pt>
    <dgm:pt modelId="{3A8079B7-200C-4817-A64D-4B5D32800F87}" type="pres">
      <dgm:prSet presAssocID="{DF3F4148-9FA7-47DC-8158-B76BFA0D80EE}" presName="rootComposite1" presStyleCnt="0"/>
      <dgm:spPr/>
    </dgm:pt>
    <dgm:pt modelId="{6DC89B83-C8EC-4A65-8E76-15537DAED4BC}" type="pres">
      <dgm:prSet presAssocID="{DF3F4148-9FA7-47DC-8158-B76BFA0D80EE}" presName="rootText1" presStyleLbl="node0" presStyleIdx="0" presStyleCnt="5">
        <dgm:presLayoutVars>
          <dgm:chPref val="3"/>
        </dgm:presLayoutVars>
      </dgm:prSet>
      <dgm:spPr/>
      <dgm:t>
        <a:bodyPr/>
        <a:lstStyle/>
        <a:p>
          <a:endParaRPr lang="en-US"/>
        </a:p>
      </dgm:t>
    </dgm:pt>
    <dgm:pt modelId="{A243D03D-06D1-47B6-9ED5-EFB2E637BAE0}" type="pres">
      <dgm:prSet presAssocID="{DF3F4148-9FA7-47DC-8158-B76BFA0D80EE}" presName="rootConnector1" presStyleLbl="node1" presStyleIdx="0" presStyleCnt="0"/>
      <dgm:spPr/>
      <dgm:t>
        <a:bodyPr/>
        <a:lstStyle/>
        <a:p>
          <a:endParaRPr lang="en-US"/>
        </a:p>
      </dgm:t>
    </dgm:pt>
    <dgm:pt modelId="{9CBEE806-7495-40E9-B575-BED9A1A78F15}" type="pres">
      <dgm:prSet presAssocID="{DF3F4148-9FA7-47DC-8158-B76BFA0D80EE}" presName="hierChild2" presStyleCnt="0"/>
      <dgm:spPr/>
    </dgm:pt>
    <dgm:pt modelId="{CB1EEBEE-7619-4809-A74D-BBD3714DC314}" type="pres">
      <dgm:prSet presAssocID="{DF3F4148-9FA7-47DC-8158-B76BFA0D80EE}" presName="hierChild3" presStyleCnt="0"/>
      <dgm:spPr/>
    </dgm:pt>
    <dgm:pt modelId="{785B2031-DC9C-474A-A898-BE0243093076}" type="pres">
      <dgm:prSet presAssocID="{BEE66F03-3A1C-470F-98B3-7F4167E0052D}" presName="hierRoot1" presStyleCnt="0">
        <dgm:presLayoutVars>
          <dgm:hierBranch val="init"/>
        </dgm:presLayoutVars>
      </dgm:prSet>
      <dgm:spPr/>
    </dgm:pt>
    <dgm:pt modelId="{5EE8B4B0-4B28-45E4-A417-DCC9A49DE58F}" type="pres">
      <dgm:prSet presAssocID="{BEE66F03-3A1C-470F-98B3-7F4167E0052D}" presName="rootComposite1" presStyleCnt="0"/>
      <dgm:spPr/>
    </dgm:pt>
    <dgm:pt modelId="{901D5B56-4F93-4CBE-9A65-6D0F1C8ADBD9}" type="pres">
      <dgm:prSet presAssocID="{BEE66F03-3A1C-470F-98B3-7F4167E0052D}" presName="rootText1" presStyleLbl="node0" presStyleIdx="1" presStyleCnt="5">
        <dgm:presLayoutVars>
          <dgm:chPref val="3"/>
        </dgm:presLayoutVars>
      </dgm:prSet>
      <dgm:spPr/>
      <dgm:t>
        <a:bodyPr/>
        <a:lstStyle/>
        <a:p>
          <a:endParaRPr lang="en-US"/>
        </a:p>
      </dgm:t>
    </dgm:pt>
    <dgm:pt modelId="{30C583B5-16C0-4F77-B3E2-DC94CADAAECF}" type="pres">
      <dgm:prSet presAssocID="{BEE66F03-3A1C-470F-98B3-7F4167E0052D}" presName="rootConnector1" presStyleLbl="node1" presStyleIdx="0" presStyleCnt="0"/>
      <dgm:spPr/>
      <dgm:t>
        <a:bodyPr/>
        <a:lstStyle/>
        <a:p>
          <a:endParaRPr lang="en-US"/>
        </a:p>
      </dgm:t>
    </dgm:pt>
    <dgm:pt modelId="{5717ED2E-766F-46A9-88EE-819347E9D4D9}" type="pres">
      <dgm:prSet presAssocID="{BEE66F03-3A1C-470F-98B3-7F4167E0052D}" presName="hierChild2" presStyleCnt="0"/>
      <dgm:spPr/>
    </dgm:pt>
    <dgm:pt modelId="{529F7E36-8B33-4A0A-A920-65C2D42BFD0B}" type="pres">
      <dgm:prSet presAssocID="{BEE66F03-3A1C-470F-98B3-7F4167E0052D}" presName="hierChild3" presStyleCnt="0"/>
      <dgm:spPr/>
    </dgm:pt>
    <dgm:pt modelId="{5B770BAF-0A01-41DA-852B-ED68324F5A78}" type="pres">
      <dgm:prSet presAssocID="{AF18110C-7574-43FF-9A8B-7AB63BF1EF3C}" presName="hierRoot1" presStyleCnt="0">
        <dgm:presLayoutVars>
          <dgm:hierBranch val="init"/>
        </dgm:presLayoutVars>
      </dgm:prSet>
      <dgm:spPr/>
    </dgm:pt>
    <dgm:pt modelId="{B7613B90-314A-4889-998F-0FBA9D4389E8}" type="pres">
      <dgm:prSet presAssocID="{AF18110C-7574-43FF-9A8B-7AB63BF1EF3C}" presName="rootComposite1" presStyleCnt="0"/>
      <dgm:spPr/>
    </dgm:pt>
    <dgm:pt modelId="{E39E9858-769E-40E6-9289-CAF00AFE8F29}" type="pres">
      <dgm:prSet presAssocID="{AF18110C-7574-43FF-9A8B-7AB63BF1EF3C}" presName="rootText1" presStyleLbl="node0" presStyleIdx="2" presStyleCnt="5">
        <dgm:presLayoutVars>
          <dgm:chPref val="3"/>
        </dgm:presLayoutVars>
      </dgm:prSet>
      <dgm:spPr/>
      <dgm:t>
        <a:bodyPr/>
        <a:lstStyle/>
        <a:p>
          <a:endParaRPr lang="en-US"/>
        </a:p>
      </dgm:t>
    </dgm:pt>
    <dgm:pt modelId="{8A5341A7-A14C-4B41-A200-577E973B8CCE}" type="pres">
      <dgm:prSet presAssocID="{AF18110C-7574-43FF-9A8B-7AB63BF1EF3C}" presName="rootConnector1" presStyleLbl="node1" presStyleIdx="0" presStyleCnt="0"/>
      <dgm:spPr/>
      <dgm:t>
        <a:bodyPr/>
        <a:lstStyle/>
        <a:p>
          <a:endParaRPr lang="en-US"/>
        </a:p>
      </dgm:t>
    </dgm:pt>
    <dgm:pt modelId="{F819EDFB-B683-4AD7-BF4A-AE5753A8C91F}" type="pres">
      <dgm:prSet presAssocID="{AF18110C-7574-43FF-9A8B-7AB63BF1EF3C}" presName="hierChild2" presStyleCnt="0"/>
      <dgm:spPr/>
    </dgm:pt>
    <dgm:pt modelId="{2EB8EEE2-A334-4372-A746-2A11A65827C5}" type="pres">
      <dgm:prSet presAssocID="{AF18110C-7574-43FF-9A8B-7AB63BF1EF3C}" presName="hierChild3" presStyleCnt="0"/>
      <dgm:spPr/>
    </dgm:pt>
    <dgm:pt modelId="{06A80A75-E504-43A9-A593-0519EB9397EC}" type="pres">
      <dgm:prSet presAssocID="{B3E92426-1E30-42DA-96F7-5315FF490C4E}" presName="hierRoot1" presStyleCnt="0">
        <dgm:presLayoutVars>
          <dgm:hierBranch val="init"/>
        </dgm:presLayoutVars>
      </dgm:prSet>
      <dgm:spPr/>
    </dgm:pt>
    <dgm:pt modelId="{895AE8A3-2C5B-4AE7-961F-A304D25719B4}" type="pres">
      <dgm:prSet presAssocID="{B3E92426-1E30-42DA-96F7-5315FF490C4E}" presName="rootComposite1" presStyleCnt="0"/>
      <dgm:spPr/>
    </dgm:pt>
    <dgm:pt modelId="{7E7016B7-C1B2-4D17-9EBC-9D81847CF5AD}" type="pres">
      <dgm:prSet presAssocID="{B3E92426-1E30-42DA-96F7-5315FF490C4E}" presName="rootText1" presStyleLbl="node0" presStyleIdx="3" presStyleCnt="5">
        <dgm:presLayoutVars>
          <dgm:chPref val="3"/>
        </dgm:presLayoutVars>
      </dgm:prSet>
      <dgm:spPr/>
      <dgm:t>
        <a:bodyPr/>
        <a:lstStyle/>
        <a:p>
          <a:endParaRPr lang="en-US"/>
        </a:p>
      </dgm:t>
    </dgm:pt>
    <dgm:pt modelId="{64B7066C-0761-4969-8FA1-9ECA51B8EAA5}" type="pres">
      <dgm:prSet presAssocID="{B3E92426-1E30-42DA-96F7-5315FF490C4E}" presName="rootConnector1" presStyleLbl="node1" presStyleIdx="0" presStyleCnt="0"/>
      <dgm:spPr/>
      <dgm:t>
        <a:bodyPr/>
        <a:lstStyle/>
        <a:p>
          <a:endParaRPr lang="en-US"/>
        </a:p>
      </dgm:t>
    </dgm:pt>
    <dgm:pt modelId="{E0D0A745-8BF8-4881-865A-DCFD799A6B9C}" type="pres">
      <dgm:prSet presAssocID="{B3E92426-1E30-42DA-96F7-5315FF490C4E}" presName="hierChild2" presStyleCnt="0"/>
      <dgm:spPr/>
    </dgm:pt>
    <dgm:pt modelId="{7FB6024F-D06C-4208-B59C-5035E705B149}" type="pres">
      <dgm:prSet presAssocID="{B3E92426-1E30-42DA-96F7-5315FF490C4E}" presName="hierChild3" presStyleCnt="0"/>
      <dgm:spPr/>
    </dgm:pt>
    <dgm:pt modelId="{78362908-D587-4775-B230-9A316A6C5B05}" type="pres">
      <dgm:prSet presAssocID="{57BF8D40-E7B3-45C3-91A7-9526EFE5885E}" presName="hierRoot1" presStyleCnt="0">
        <dgm:presLayoutVars>
          <dgm:hierBranch val="init"/>
        </dgm:presLayoutVars>
      </dgm:prSet>
      <dgm:spPr/>
    </dgm:pt>
    <dgm:pt modelId="{E5EFF83B-2189-48A7-AA86-48BABD0CE1B2}" type="pres">
      <dgm:prSet presAssocID="{57BF8D40-E7B3-45C3-91A7-9526EFE5885E}" presName="rootComposite1" presStyleCnt="0"/>
      <dgm:spPr/>
    </dgm:pt>
    <dgm:pt modelId="{ED94EE35-0118-4D9A-9317-890932127B0B}" type="pres">
      <dgm:prSet presAssocID="{57BF8D40-E7B3-45C3-91A7-9526EFE5885E}" presName="rootText1" presStyleLbl="node0" presStyleIdx="4" presStyleCnt="5">
        <dgm:presLayoutVars>
          <dgm:chPref val="3"/>
        </dgm:presLayoutVars>
      </dgm:prSet>
      <dgm:spPr/>
      <dgm:t>
        <a:bodyPr/>
        <a:lstStyle/>
        <a:p>
          <a:endParaRPr lang="en-US"/>
        </a:p>
      </dgm:t>
    </dgm:pt>
    <dgm:pt modelId="{5E751C27-EF98-4307-9131-25740F634A48}" type="pres">
      <dgm:prSet presAssocID="{57BF8D40-E7B3-45C3-91A7-9526EFE5885E}" presName="rootConnector1" presStyleLbl="node1" presStyleIdx="0" presStyleCnt="0"/>
      <dgm:spPr/>
      <dgm:t>
        <a:bodyPr/>
        <a:lstStyle/>
        <a:p>
          <a:endParaRPr lang="en-US"/>
        </a:p>
      </dgm:t>
    </dgm:pt>
    <dgm:pt modelId="{FB76AEB0-C43C-48E8-8ABA-942D68D81953}" type="pres">
      <dgm:prSet presAssocID="{57BF8D40-E7B3-45C3-91A7-9526EFE5885E}" presName="hierChild2" presStyleCnt="0"/>
      <dgm:spPr/>
    </dgm:pt>
    <dgm:pt modelId="{4EC4C8AC-1712-4525-A35A-57458299B256}" type="pres">
      <dgm:prSet presAssocID="{57BF8D40-E7B3-45C3-91A7-9526EFE5885E}" presName="hierChild3" presStyleCnt="0"/>
      <dgm:spPr/>
    </dgm:pt>
  </dgm:ptLst>
  <dgm:cxnLst>
    <dgm:cxn modelId="{E78CF095-3367-4B15-84B3-5FA69549886C}" type="presOf" srcId="{B3E92426-1E30-42DA-96F7-5315FF490C4E}" destId="{7E7016B7-C1B2-4D17-9EBC-9D81847CF5AD}" srcOrd="0" destOrd="0" presId="urn:microsoft.com/office/officeart/2005/8/layout/orgChart1"/>
    <dgm:cxn modelId="{2D5411F5-724E-4EA5-A7B2-877DFF07068F}" type="presOf" srcId="{57BF8D40-E7B3-45C3-91A7-9526EFE5885E}" destId="{ED94EE35-0118-4D9A-9317-890932127B0B}" srcOrd="0" destOrd="0" presId="urn:microsoft.com/office/officeart/2005/8/layout/orgChart1"/>
    <dgm:cxn modelId="{41136E5A-109A-413C-8445-E0088AE2FC58}" type="presOf" srcId="{BEE66F03-3A1C-470F-98B3-7F4167E0052D}" destId="{901D5B56-4F93-4CBE-9A65-6D0F1C8ADBD9}" srcOrd="0" destOrd="0" presId="urn:microsoft.com/office/officeart/2005/8/layout/orgChart1"/>
    <dgm:cxn modelId="{4A7F3465-8274-41B9-86AB-96BDD5BD9A58}" srcId="{B9ED43A0-0F41-43AE-A4DE-1AB8BE665C01}" destId="{DF3F4148-9FA7-47DC-8158-B76BFA0D80EE}" srcOrd="0" destOrd="0" parTransId="{2329E698-1ED6-4BCB-B554-954B6649B848}" sibTransId="{D6A54B5C-67E1-45CB-B92F-CF0052E478D5}"/>
    <dgm:cxn modelId="{B59A55EF-E43C-4298-85AA-55D95CB07474}" type="presOf" srcId="{B9ED43A0-0F41-43AE-A4DE-1AB8BE665C01}" destId="{E6F4FF33-35AC-496C-9AC3-71C7846C4AD8}" srcOrd="0" destOrd="0" presId="urn:microsoft.com/office/officeart/2005/8/layout/orgChart1"/>
    <dgm:cxn modelId="{4358F74B-EB70-42C2-B45D-20308472A745}" type="presOf" srcId="{DF3F4148-9FA7-47DC-8158-B76BFA0D80EE}" destId="{A243D03D-06D1-47B6-9ED5-EFB2E637BAE0}" srcOrd="1" destOrd="0" presId="urn:microsoft.com/office/officeart/2005/8/layout/orgChart1"/>
    <dgm:cxn modelId="{896EAB8E-A0FE-4725-AD08-81FB5B78DA74}" type="presOf" srcId="{BEE66F03-3A1C-470F-98B3-7F4167E0052D}" destId="{30C583B5-16C0-4F77-B3E2-DC94CADAAECF}" srcOrd="1" destOrd="0" presId="urn:microsoft.com/office/officeart/2005/8/layout/orgChart1"/>
    <dgm:cxn modelId="{5E42D74F-C3B3-4D03-A744-7023C9590B16}" type="presOf" srcId="{DF3F4148-9FA7-47DC-8158-B76BFA0D80EE}" destId="{6DC89B83-C8EC-4A65-8E76-15537DAED4BC}" srcOrd="0" destOrd="0" presId="urn:microsoft.com/office/officeart/2005/8/layout/orgChart1"/>
    <dgm:cxn modelId="{6426112B-8D74-4617-85DA-D60EB07E70F9}" type="presOf" srcId="{57BF8D40-E7B3-45C3-91A7-9526EFE5885E}" destId="{5E751C27-EF98-4307-9131-25740F634A48}" srcOrd="1" destOrd="0" presId="urn:microsoft.com/office/officeart/2005/8/layout/orgChart1"/>
    <dgm:cxn modelId="{6D7818B6-B6D9-4046-8D6E-E41F21B6C1BF}" srcId="{B9ED43A0-0F41-43AE-A4DE-1AB8BE665C01}" destId="{AF18110C-7574-43FF-9A8B-7AB63BF1EF3C}" srcOrd="2" destOrd="0" parTransId="{BFCFC60E-D80F-462F-8553-5213E3A8BE73}" sibTransId="{EAA49F43-DCB5-4C79-912E-C29EFB7A8F95}"/>
    <dgm:cxn modelId="{2FBA7501-DDAB-46A8-B087-BCFD7B490962}" srcId="{B9ED43A0-0F41-43AE-A4DE-1AB8BE665C01}" destId="{BEE66F03-3A1C-470F-98B3-7F4167E0052D}" srcOrd="1" destOrd="0" parTransId="{CD70D5BB-953D-4876-95EA-31A3E8EB3186}" sibTransId="{BF676DB4-22EB-40A3-B13C-29FD99E642EE}"/>
    <dgm:cxn modelId="{E9ADDD5E-F667-4FAD-841D-23B17C0F5394}" type="presOf" srcId="{B3E92426-1E30-42DA-96F7-5315FF490C4E}" destId="{64B7066C-0761-4969-8FA1-9ECA51B8EAA5}" srcOrd="1" destOrd="0" presId="urn:microsoft.com/office/officeart/2005/8/layout/orgChart1"/>
    <dgm:cxn modelId="{14E1166E-EAFD-4E5F-958A-7FEE9B0CFD85}" type="presOf" srcId="{AF18110C-7574-43FF-9A8B-7AB63BF1EF3C}" destId="{E39E9858-769E-40E6-9289-CAF00AFE8F29}" srcOrd="0" destOrd="0" presId="urn:microsoft.com/office/officeart/2005/8/layout/orgChart1"/>
    <dgm:cxn modelId="{CEC08109-1514-404F-8A4C-0C93C86361C3}" srcId="{B9ED43A0-0F41-43AE-A4DE-1AB8BE665C01}" destId="{57BF8D40-E7B3-45C3-91A7-9526EFE5885E}" srcOrd="4" destOrd="0" parTransId="{2D96195C-8D97-4232-8CC3-459F46A967C2}" sibTransId="{D2C0F93C-003A-4F94-9CA8-3CC8C1C19A13}"/>
    <dgm:cxn modelId="{B2A6DCC4-8CEC-46BF-8989-17B2B928BE7E}" srcId="{B9ED43A0-0F41-43AE-A4DE-1AB8BE665C01}" destId="{B3E92426-1E30-42DA-96F7-5315FF490C4E}" srcOrd="3" destOrd="0" parTransId="{B9314CDB-2816-4C18-AD2A-D413973F2FAB}" sibTransId="{29DB207B-361C-45CC-95E4-14D8D756CD24}"/>
    <dgm:cxn modelId="{65601D51-4641-49AE-BEF8-B406AFEAD17A}" type="presOf" srcId="{AF18110C-7574-43FF-9A8B-7AB63BF1EF3C}" destId="{8A5341A7-A14C-4B41-A200-577E973B8CCE}" srcOrd="1" destOrd="0" presId="urn:microsoft.com/office/officeart/2005/8/layout/orgChart1"/>
    <dgm:cxn modelId="{9C8E2AD7-6D05-4BA7-A673-E5B479D2E611}" type="presParOf" srcId="{E6F4FF33-35AC-496C-9AC3-71C7846C4AD8}" destId="{C5CACD46-22E4-40DD-AE1D-3BFE61A348CB}" srcOrd="0" destOrd="0" presId="urn:microsoft.com/office/officeart/2005/8/layout/orgChart1"/>
    <dgm:cxn modelId="{26216386-C30C-42E7-AC93-57C25F28C6DA}" type="presParOf" srcId="{C5CACD46-22E4-40DD-AE1D-3BFE61A348CB}" destId="{3A8079B7-200C-4817-A64D-4B5D32800F87}" srcOrd="0" destOrd="0" presId="urn:microsoft.com/office/officeart/2005/8/layout/orgChart1"/>
    <dgm:cxn modelId="{CE9D46E1-CE3E-4256-A1C3-D60F76B84C3F}" type="presParOf" srcId="{3A8079B7-200C-4817-A64D-4B5D32800F87}" destId="{6DC89B83-C8EC-4A65-8E76-15537DAED4BC}" srcOrd="0" destOrd="0" presId="urn:microsoft.com/office/officeart/2005/8/layout/orgChart1"/>
    <dgm:cxn modelId="{E3046847-CC8A-46DA-B4DF-AF18613443A9}" type="presParOf" srcId="{3A8079B7-200C-4817-A64D-4B5D32800F87}" destId="{A243D03D-06D1-47B6-9ED5-EFB2E637BAE0}" srcOrd="1" destOrd="0" presId="urn:microsoft.com/office/officeart/2005/8/layout/orgChart1"/>
    <dgm:cxn modelId="{39385B9F-B72D-4CD3-8EE7-6E5F3E1D319D}" type="presParOf" srcId="{C5CACD46-22E4-40DD-AE1D-3BFE61A348CB}" destId="{9CBEE806-7495-40E9-B575-BED9A1A78F15}" srcOrd="1" destOrd="0" presId="urn:microsoft.com/office/officeart/2005/8/layout/orgChart1"/>
    <dgm:cxn modelId="{D2ADBFD0-4BD9-43B3-8681-5600A8AAC537}" type="presParOf" srcId="{C5CACD46-22E4-40DD-AE1D-3BFE61A348CB}" destId="{CB1EEBEE-7619-4809-A74D-BBD3714DC314}" srcOrd="2" destOrd="0" presId="urn:microsoft.com/office/officeart/2005/8/layout/orgChart1"/>
    <dgm:cxn modelId="{39495297-20C1-48BC-9181-2A51E563F60B}" type="presParOf" srcId="{E6F4FF33-35AC-496C-9AC3-71C7846C4AD8}" destId="{785B2031-DC9C-474A-A898-BE0243093076}" srcOrd="1" destOrd="0" presId="urn:microsoft.com/office/officeart/2005/8/layout/orgChart1"/>
    <dgm:cxn modelId="{9DA15A7C-5E26-4128-B6D6-0C440719A0D8}" type="presParOf" srcId="{785B2031-DC9C-474A-A898-BE0243093076}" destId="{5EE8B4B0-4B28-45E4-A417-DCC9A49DE58F}" srcOrd="0" destOrd="0" presId="urn:microsoft.com/office/officeart/2005/8/layout/orgChart1"/>
    <dgm:cxn modelId="{BA08505B-BA83-4187-BD02-FB0684B328DC}" type="presParOf" srcId="{5EE8B4B0-4B28-45E4-A417-DCC9A49DE58F}" destId="{901D5B56-4F93-4CBE-9A65-6D0F1C8ADBD9}" srcOrd="0" destOrd="0" presId="urn:microsoft.com/office/officeart/2005/8/layout/orgChart1"/>
    <dgm:cxn modelId="{4DCDA86C-7E8C-40A8-908D-3C0C48F74096}" type="presParOf" srcId="{5EE8B4B0-4B28-45E4-A417-DCC9A49DE58F}" destId="{30C583B5-16C0-4F77-B3E2-DC94CADAAECF}" srcOrd="1" destOrd="0" presId="urn:microsoft.com/office/officeart/2005/8/layout/orgChart1"/>
    <dgm:cxn modelId="{25B0FEE3-84C0-4293-9F01-6C57F3F29575}" type="presParOf" srcId="{785B2031-DC9C-474A-A898-BE0243093076}" destId="{5717ED2E-766F-46A9-88EE-819347E9D4D9}" srcOrd="1" destOrd="0" presId="urn:microsoft.com/office/officeart/2005/8/layout/orgChart1"/>
    <dgm:cxn modelId="{96A9B4A0-2277-4ADA-AFEF-27CD3D58559C}" type="presParOf" srcId="{785B2031-DC9C-474A-A898-BE0243093076}" destId="{529F7E36-8B33-4A0A-A920-65C2D42BFD0B}" srcOrd="2" destOrd="0" presId="urn:microsoft.com/office/officeart/2005/8/layout/orgChart1"/>
    <dgm:cxn modelId="{5363976E-2DA3-4BCE-BA5D-8095FFBDD4BE}" type="presParOf" srcId="{E6F4FF33-35AC-496C-9AC3-71C7846C4AD8}" destId="{5B770BAF-0A01-41DA-852B-ED68324F5A78}" srcOrd="2" destOrd="0" presId="urn:microsoft.com/office/officeart/2005/8/layout/orgChart1"/>
    <dgm:cxn modelId="{B6C0D92A-BD22-4E79-9C57-1E15AA15097B}" type="presParOf" srcId="{5B770BAF-0A01-41DA-852B-ED68324F5A78}" destId="{B7613B90-314A-4889-998F-0FBA9D4389E8}" srcOrd="0" destOrd="0" presId="urn:microsoft.com/office/officeart/2005/8/layout/orgChart1"/>
    <dgm:cxn modelId="{D7D9CA3C-EF2D-4D8E-87DF-3CC68660A7BE}" type="presParOf" srcId="{B7613B90-314A-4889-998F-0FBA9D4389E8}" destId="{E39E9858-769E-40E6-9289-CAF00AFE8F29}" srcOrd="0" destOrd="0" presId="urn:microsoft.com/office/officeart/2005/8/layout/orgChart1"/>
    <dgm:cxn modelId="{B25E575B-37E5-47AC-A980-460E155344B9}" type="presParOf" srcId="{B7613B90-314A-4889-998F-0FBA9D4389E8}" destId="{8A5341A7-A14C-4B41-A200-577E973B8CCE}" srcOrd="1" destOrd="0" presId="urn:microsoft.com/office/officeart/2005/8/layout/orgChart1"/>
    <dgm:cxn modelId="{EF878DB2-F5F6-459C-92EE-BCB870FC8642}" type="presParOf" srcId="{5B770BAF-0A01-41DA-852B-ED68324F5A78}" destId="{F819EDFB-B683-4AD7-BF4A-AE5753A8C91F}" srcOrd="1" destOrd="0" presId="urn:microsoft.com/office/officeart/2005/8/layout/orgChart1"/>
    <dgm:cxn modelId="{DB395F90-6A32-42CE-9851-303499CD2848}" type="presParOf" srcId="{5B770BAF-0A01-41DA-852B-ED68324F5A78}" destId="{2EB8EEE2-A334-4372-A746-2A11A65827C5}" srcOrd="2" destOrd="0" presId="urn:microsoft.com/office/officeart/2005/8/layout/orgChart1"/>
    <dgm:cxn modelId="{6E3C0C6C-0C80-45DB-924A-6D4AB42A8C8A}" type="presParOf" srcId="{E6F4FF33-35AC-496C-9AC3-71C7846C4AD8}" destId="{06A80A75-E504-43A9-A593-0519EB9397EC}" srcOrd="3" destOrd="0" presId="urn:microsoft.com/office/officeart/2005/8/layout/orgChart1"/>
    <dgm:cxn modelId="{ACF294B5-7611-4B59-89B1-DDDCAB7E2F84}" type="presParOf" srcId="{06A80A75-E504-43A9-A593-0519EB9397EC}" destId="{895AE8A3-2C5B-4AE7-961F-A304D25719B4}" srcOrd="0" destOrd="0" presId="urn:microsoft.com/office/officeart/2005/8/layout/orgChart1"/>
    <dgm:cxn modelId="{55C542F4-F6C2-41D9-8F3B-EBE91F051910}" type="presParOf" srcId="{895AE8A3-2C5B-4AE7-961F-A304D25719B4}" destId="{7E7016B7-C1B2-4D17-9EBC-9D81847CF5AD}" srcOrd="0" destOrd="0" presId="urn:microsoft.com/office/officeart/2005/8/layout/orgChart1"/>
    <dgm:cxn modelId="{839D6E96-56E1-4562-AD97-FDBE5A56E283}" type="presParOf" srcId="{895AE8A3-2C5B-4AE7-961F-A304D25719B4}" destId="{64B7066C-0761-4969-8FA1-9ECA51B8EAA5}" srcOrd="1" destOrd="0" presId="urn:microsoft.com/office/officeart/2005/8/layout/orgChart1"/>
    <dgm:cxn modelId="{0A03C771-3486-4DE0-94AD-2A4D2A0F4F49}" type="presParOf" srcId="{06A80A75-E504-43A9-A593-0519EB9397EC}" destId="{E0D0A745-8BF8-4881-865A-DCFD799A6B9C}" srcOrd="1" destOrd="0" presId="urn:microsoft.com/office/officeart/2005/8/layout/orgChart1"/>
    <dgm:cxn modelId="{B82921FA-CA67-4868-81C2-4CE661CCBA0C}" type="presParOf" srcId="{06A80A75-E504-43A9-A593-0519EB9397EC}" destId="{7FB6024F-D06C-4208-B59C-5035E705B149}" srcOrd="2" destOrd="0" presId="urn:microsoft.com/office/officeart/2005/8/layout/orgChart1"/>
    <dgm:cxn modelId="{66044F25-959A-40E8-8080-581CC5580727}" type="presParOf" srcId="{E6F4FF33-35AC-496C-9AC3-71C7846C4AD8}" destId="{78362908-D587-4775-B230-9A316A6C5B05}" srcOrd="4" destOrd="0" presId="urn:microsoft.com/office/officeart/2005/8/layout/orgChart1"/>
    <dgm:cxn modelId="{48415DC9-04D9-480A-833C-FD0CF7151716}" type="presParOf" srcId="{78362908-D587-4775-B230-9A316A6C5B05}" destId="{E5EFF83B-2189-48A7-AA86-48BABD0CE1B2}" srcOrd="0" destOrd="0" presId="urn:microsoft.com/office/officeart/2005/8/layout/orgChart1"/>
    <dgm:cxn modelId="{CB7B4C38-7B01-444C-A119-583661AB0F02}" type="presParOf" srcId="{E5EFF83B-2189-48A7-AA86-48BABD0CE1B2}" destId="{ED94EE35-0118-4D9A-9317-890932127B0B}" srcOrd="0" destOrd="0" presId="urn:microsoft.com/office/officeart/2005/8/layout/orgChart1"/>
    <dgm:cxn modelId="{50AEAD32-6B71-4221-821C-C4DB6F4F6DC3}" type="presParOf" srcId="{E5EFF83B-2189-48A7-AA86-48BABD0CE1B2}" destId="{5E751C27-EF98-4307-9131-25740F634A48}" srcOrd="1" destOrd="0" presId="urn:microsoft.com/office/officeart/2005/8/layout/orgChart1"/>
    <dgm:cxn modelId="{CD8FAA99-E26B-449E-BA89-45D517796496}" type="presParOf" srcId="{78362908-D587-4775-B230-9A316A6C5B05}" destId="{FB76AEB0-C43C-48E8-8ABA-942D68D81953}" srcOrd="1" destOrd="0" presId="urn:microsoft.com/office/officeart/2005/8/layout/orgChart1"/>
    <dgm:cxn modelId="{07C515F9-C5E5-48CA-B89A-428CF6987C8E}" type="presParOf" srcId="{78362908-D587-4775-B230-9A316A6C5B05}" destId="{4EC4C8AC-1712-4525-A35A-57458299B256}"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AB27BF-3312-42B7-AE9C-7B70FBC83973}">
      <dsp:nvSpPr>
        <dsp:cNvPr id="0" name=""/>
        <dsp:cNvSpPr/>
      </dsp:nvSpPr>
      <dsp:spPr>
        <a:xfrm>
          <a:off x="2590796" y="0"/>
          <a:ext cx="2441574" cy="2441574"/>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t>Introductory Lecture</a:t>
          </a:r>
          <a:endParaRPr lang="en-US" sz="1800" kern="1200" dirty="0"/>
        </a:p>
      </dsp:txBody>
      <dsp:txXfrm>
        <a:off x="2948356" y="610393"/>
        <a:ext cx="1726454" cy="122078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2DD171A-39F5-4E8B-8E64-010BCE178BB1}">
      <dsp:nvSpPr>
        <dsp:cNvPr id="0" name=""/>
        <dsp:cNvSpPr/>
      </dsp:nvSpPr>
      <dsp:spPr>
        <a:xfrm>
          <a:off x="0" y="62619"/>
          <a:ext cx="8305800" cy="448768"/>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Course Instructor Introduction</a:t>
          </a:r>
          <a:endParaRPr lang="en-US" sz="1800" kern="1200" dirty="0"/>
        </a:p>
      </dsp:txBody>
      <dsp:txXfrm>
        <a:off x="0" y="62619"/>
        <a:ext cx="8305800" cy="448768"/>
      </dsp:txXfrm>
    </dsp:sp>
    <dsp:sp modelId="{6212C709-A6FC-44A6-91AE-5D741727449E}">
      <dsp:nvSpPr>
        <dsp:cNvPr id="0" name=""/>
        <dsp:cNvSpPr/>
      </dsp:nvSpPr>
      <dsp:spPr>
        <a:xfrm>
          <a:off x="0" y="566107"/>
          <a:ext cx="8305800" cy="448768"/>
        </a:xfrm>
        <a:prstGeom prst="roundRect">
          <a:avLst/>
        </a:prstGeom>
        <a:gradFill rotWithShape="0">
          <a:gsLst>
            <a:gs pos="0">
              <a:schemeClr val="accent4">
                <a:hueOff val="-2141444"/>
                <a:satOff val="3846"/>
                <a:lumOff val="-1787"/>
                <a:alphaOff val="0"/>
                <a:tint val="50000"/>
                <a:satMod val="300000"/>
              </a:schemeClr>
            </a:gs>
            <a:gs pos="35000">
              <a:schemeClr val="accent4">
                <a:hueOff val="-2141444"/>
                <a:satOff val="3846"/>
                <a:lumOff val="-1787"/>
                <a:alphaOff val="0"/>
                <a:tint val="37000"/>
                <a:satMod val="300000"/>
              </a:schemeClr>
            </a:gs>
            <a:gs pos="100000">
              <a:schemeClr val="accent4">
                <a:hueOff val="-2141444"/>
                <a:satOff val="3846"/>
                <a:lumOff val="-178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Course Description</a:t>
          </a:r>
          <a:endParaRPr lang="en-US" sz="1800" kern="1200" dirty="0"/>
        </a:p>
      </dsp:txBody>
      <dsp:txXfrm>
        <a:off x="0" y="566107"/>
        <a:ext cx="8305800" cy="448768"/>
      </dsp:txXfrm>
    </dsp:sp>
    <dsp:sp modelId="{60624F58-81E2-47E6-A74F-BB875BC87E9C}">
      <dsp:nvSpPr>
        <dsp:cNvPr id="0" name=""/>
        <dsp:cNvSpPr/>
      </dsp:nvSpPr>
      <dsp:spPr>
        <a:xfrm>
          <a:off x="0" y="1069595"/>
          <a:ext cx="8305800" cy="448768"/>
        </a:xfrm>
        <a:prstGeom prst="roundRect">
          <a:avLst/>
        </a:prstGeom>
        <a:gradFill rotWithShape="0">
          <a:gsLst>
            <a:gs pos="0">
              <a:schemeClr val="accent4">
                <a:hueOff val="-4282887"/>
                <a:satOff val="7692"/>
                <a:lumOff val="-3573"/>
                <a:alphaOff val="0"/>
                <a:tint val="50000"/>
                <a:satMod val="300000"/>
              </a:schemeClr>
            </a:gs>
            <a:gs pos="35000">
              <a:schemeClr val="accent4">
                <a:hueOff val="-4282887"/>
                <a:satOff val="7692"/>
                <a:lumOff val="-3573"/>
                <a:alphaOff val="0"/>
                <a:tint val="37000"/>
                <a:satMod val="300000"/>
              </a:schemeClr>
            </a:gs>
            <a:gs pos="100000">
              <a:schemeClr val="accent4">
                <a:hueOff val="-4282887"/>
                <a:satOff val="7692"/>
                <a:lumOff val="-35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Course Scope</a:t>
          </a:r>
          <a:endParaRPr lang="en-US" sz="1800" kern="1200" dirty="0"/>
        </a:p>
      </dsp:txBody>
      <dsp:txXfrm>
        <a:off x="0" y="1069595"/>
        <a:ext cx="8305800" cy="448768"/>
      </dsp:txXfrm>
    </dsp:sp>
    <dsp:sp modelId="{D79E1A59-05B6-464C-81EE-87EE6CEA4B42}">
      <dsp:nvSpPr>
        <dsp:cNvPr id="0" name=""/>
        <dsp:cNvSpPr/>
      </dsp:nvSpPr>
      <dsp:spPr>
        <a:xfrm>
          <a:off x="0" y="1573083"/>
          <a:ext cx="8305800" cy="448768"/>
        </a:xfrm>
        <a:prstGeom prst="roundRect">
          <a:avLst/>
        </a:prstGeom>
        <a:gradFill rotWithShape="0">
          <a:gsLst>
            <a:gs pos="0">
              <a:schemeClr val="accent4">
                <a:hueOff val="-6424331"/>
                <a:satOff val="11538"/>
                <a:lumOff val="-5360"/>
                <a:alphaOff val="0"/>
                <a:tint val="50000"/>
                <a:satMod val="300000"/>
              </a:schemeClr>
            </a:gs>
            <a:gs pos="35000">
              <a:schemeClr val="accent4">
                <a:hueOff val="-6424331"/>
                <a:satOff val="11538"/>
                <a:lumOff val="-5360"/>
                <a:alphaOff val="0"/>
                <a:tint val="37000"/>
                <a:satMod val="300000"/>
              </a:schemeClr>
            </a:gs>
            <a:gs pos="100000">
              <a:schemeClr val="accent4">
                <a:hueOff val="-6424331"/>
                <a:satOff val="11538"/>
                <a:lumOff val="-536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Course Goals &amp; Objective</a:t>
          </a:r>
          <a:endParaRPr lang="en-US" sz="1800" kern="1200" dirty="0"/>
        </a:p>
      </dsp:txBody>
      <dsp:txXfrm>
        <a:off x="0" y="1573083"/>
        <a:ext cx="8305800" cy="448768"/>
      </dsp:txXfrm>
    </dsp:sp>
    <dsp:sp modelId="{6D759E41-CF7B-4C32-90F6-2BA34149CF30}">
      <dsp:nvSpPr>
        <dsp:cNvPr id="0" name=""/>
        <dsp:cNvSpPr/>
      </dsp:nvSpPr>
      <dsp:spPr>
        <a:xfrm>
          <a:off x="0" y="2076571"/>
          <a:ext cx="8305800" cy="448768"/>
        </a:xfrm>
        <a:prstGeom prst="roundRect">
          <a:avLst/>
        </a:prstGeom>
        <a:gradFill rotWithShape="0">
          <a:gsLst>
            <a:gs pos="0">
              <a:schemeClr val="accent4">
                <a:hueOff val="-8565775"/>
                <a:satOff val="15384"/>
                <a:lumOff val="-7146"/>
                <a:alphaOff val="0"/>
                <a:tint val="50000"/>
                <a:satMod val="300000"/>
              </a:schemeClr>
            </a:gs>
            <a:gs pos="35000">
              <a:schemeClr val="accent4">
                <a:hueOff val="-8565775"/>
                <a:satOff val="15384"/>
                <a:lumOff val="-7146"/>
                <a:alphaOff val="0"/>
                <a:tint val="37000"/>
                <a:satMod val="300000"/>
              </a:schemeClr>
            </a:gs>
            <a:gs pos="100000">
              <a:schemeClr val="accent4">
                <a:hueOff val="-8565775"/>
                <a:satOff val="15384"/>
                <a:lumOff val="-714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Course Learning Outcomes</a:t>
          </a:r>
          <a:endParaRPr lang="en-US" sz="1800" kern="1200" dirty="0"/>
        </a:p>
      </dsp:txBody>
      <dsp:txXfrm>
        <a:off x="0" y="2076571"/>
        <a:ext cx="8305800" cy="448768"/>
      </dsp:txXfrm>
    </dsp:sp>
    <dsp:sp modelId="{C1A622A0-3195-411A-ADE2-F2ECBAFE0D05}">
      <dsp:nvSpPr>
        <dsp:cNvPr id="0" name=""/>
        <dsp:cNvSpPr/>
      </dsp:nvSpPr>
      <dsp:spPr>
        <a:xfrm>
          <a:off x="0" y="2580059"/>
          <a:ext cx="8305800" cy="448768"/>
        </a:xfrm>
        <a:prstGeom prst="roundRect">
          <a:avLst/>
        </a:prstGeom>
        <a:gradFill rotWithShape="0">
          <a:gsLst>
            <a:gs pos="0">
              <a:schemeClr val="accent4">
                <a:hueOff val="-10707219"/>
                <a:satOff val="19231"/>
                <a:lumOff val="-8933"/>
                <a:alphaOff val="0"/>
                <a:tint val="50000"/>
                <a:satMod val="300000"/>
              </a:schemeClr>
            </a:gs>
            <a:gs pos="35000">
              <a:schemeClr val="accent4">
                <a:hueOff val="-10707219"/>
                <a:satOff val="19231"/>
                <a:lumOff val="-8933"/>
                <a:alphaOff val="0"/>
                <a:tint val="37000"/>
                <a:satMod val="300000"/>
              </a:schemeClr>
            </a:gs>
            <a:gs pos="100000">
              <a:schemeClr val="accent4">
                <a:hueOff val="-10707219"/>
                <a:satOff val="19231"/>
                <a:lumOff val="-893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Course Outline</a:t>
          </a:r>
          <a:endParaRPr lang="en-US" sz="1800" kern="1200" dirty="0"/>
        </a:p>
      </dsp:txBody>
      <dsp:txXfrm>
        <a:off x="0" y="2580059"/>
        <a:ext cx="8305800" cy="448768"/>
      </dsp:txXfrm>
    </dsp:sp>
    <dsp:sp modelId="{BBFF7176-D28A-4AC7-8794-6A9D323006EC}">
      <dsp:nvSpPr>
        <dsp:cNvPr id="0" name=""/>
        <dsp:cNvSpPr/>
      </dsp:nvSpPr>
      <dsp:spPr>
        <a:xfrm>
          <a:off x="0" y="3083548"/>
          <a:ext cx="8305800" cy="448768"/>
        </a:xfrm>
        <a:prstGeom prst="roundRect">
          <a:avLst/>
        </a:prstGeom>
        <a:gradFill rotWithShape="0">
          <a:gsLst>
            <a:gs pos="0">
              <a:schemeClr val="accent4">
                <a:hueOff val="-12848663"/>
                <a:satOff val="23077"/>
                <a:lumOff val="-10719"/>
                <a:alphaOff val="0"/>
                <a:tint val="50000"/>
                <a:satMod val="300000"/>
              </a:schemeClr>
            </a:gs>
            <a:gs pos="35000">
              <a:schemeClr val="accent4">
                <a:hueOff val="-12848663"/>
                <a:satOff val="23077"/>
                <a:lumOff val="-10719"/>
                <a:alphaOff val="0"/>
                <a:tint val="37000"/>
                <a:satMod val="300000"/>
              </a:schemeClr>
            </a:gs>
            <a:gs pos="100000">
              <a:schemeClr val="accent4">
                <a:hueOff val="-12848663"/>
                <a:satOff val="23077"/>
                <a:lumOff val="-1071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Course FAQs</a:t>
          </a:r>
          <a:endParaRPr lang="en-US" sz="1900" kern="1200" dirty="0"/>
        </a:p>
      </dsp:txBody>
      <dsp:txXfrm>
        <a:off x="0" y="3083548"/>
        <a:ext cx="8305800" cy="448768"/>
      </dsp:txXfrm>
    </dsp:sp>
    <dsp:sp modelId="{6737E7DB-FDFC-40B4-8838-E81E27C3C7DF}">
      <dsp:nvSpPr>
        <dsp:cNvPr id="0" name=""/>
        <dsp:cNvSpPr/>
      </dsp:nvSpPr>
      <dsp:spPr>
        <a:xfrm>
          <a:off x="0" y="3587036"/>
          <a:ext cx="8305800" cy="448768"/>
        </a:xfrm>
        <a:prstGeom prst="roundRect">
          <a:avLst/>
        </a:prstGeom>
        <a:gradFill rotWithShape="0">
          <a:gsLst>
            <a:gs pos="0">
              <a:schemeClr val="accent4">
                <a:hueOff val="-14990106"/>
                <a:satOff val="26923"/>
                <a:lumOff val="-12506"/>
                <a:alphaOff val="0"/>
                <a:tint val="50000"/>
                <a:satMod val="300000"/>
              </a:schemeClr>
            </a:gs>
            <a:gs pos="35000">
              <a:schemeClr val="accent4">
                <a:hueOff val="-14990106"/>
                <a:satOff val="26923"/>
                <a:lumOff val="-12506"/>
                <a:alphaOff val="0"/>
                <a:tint val="37000"/>
                <a:satMod val="300000"/>
              </a:schemeClr>
            </a:gs>
            <a:gs pos="100000">
              <a:schemeClr val="accent4">
                <a:hueOff val="-14990106"/>
                <a:satOff val="26923"/>
                <a:lumOff val="-1250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Reference and text books details</a:t>
          </a:r>
        </a:p>
      </dsp:txBody>
      <dsp:txXfrm>
        <a:off x="0" y="3587036"/>
        <a:ext cx="8305800" cy="448768"/>
      </dsp:txXfrm>
    </dsp:sp>
    <dsp:sp modelId="{D51809FF-7A87-4FEB-A3DF-3198085F2691}">
      <dsp:nvSpPr>
        <dsp:cNvPr id="0" name=""/>
        <dsp:cNvSpPr/>
      </dsp:nvSpPr>
      <dsp:spPr>
        <a:xfrm>
          <a:off x="0" y="4090524"/>
          <a:ext cx="8305800" cy="448768"/>
        </a:xfrm>
        <a:prstGeom prst="roundRect">
          <a:avLst/>
        </a:prstGeom>
        <a:gradFill rotWithShape="0">
          <a:gsLst>
            <a:gs pos="0">
              <a:schemeClr val="accent4">
                <a:hueOff val="-17131549"/>
                <a:satOff val="30769"/>
                <a:lumOff val="-14292"/>
                <a:alphaOff val="0"/>
                <a:tint val="50000"/>
                <a:satMod val="300000"/>
              </a:schemeClr>
            </a:gs>
            <a:gs pos="35000">
              <a:schemeClr val="accent4">
                <a:hueOff val="-17131549"/>
                <a:satOff val="30769"/>
                <a:lumOff val="-14292"/>
                <a:alphaOff val="0"/>
                <a:tint val="37000"/>
                <a:satMod val="300000"/>
              </a:schemeClr>
            </a:gs>
            <a:gs pos="100000">
              <a:schemeClr val="accent4">
                <a:hueOff val="-17131549"/>
                <a:satOff val="30769"/>
                <a:lumOff val="-1429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General glossary</a:t>
          </a:r>
        </a:p>
      </dsp:txBody>
      <dsp:txXfrm>
        <a:off x="0" y="4090524"/>
        <a:ext cx="8305800" cy="448768"/>
      </dsp:txXfrm>
    </dsp:sp>
    <dsp:sp modelId="{070E0B3B-C3CC-46E0-ADF7-C9857F136D5B}">
      <dsp:nvSpPr>
        <dsp:cNvPr id="0" name=""/>
        <dsp:cNvSpPr/>
      </dsp:nvSpPr>
      <dsp:spPr>
        <a:xfrm>
          <a:off x="0" y="4594012"/>
          <a:ext cx="8305800" cy="448768"/>
        </a:xfrm>
        <a:prstGeom prst="roundRect">
          <a:avLst/>
        </a:prstGeom>
        <a:gradFill rotWithShape="0">
          <a:gsLst>
            <a:gs pos="0">
              <a:schemeClr val="accent4">
                <a:hueOff val="-19272993"/>
                <a:satOff val="34615"/>
                <a:lumOff val="-16079"/>
                <a:alphaOff val="0"/>
                <a:tint val="50000"/>
                <a:satMod val="300000"/>
              </a:schemeClr>
            </a:gs>
            <a:gs pos="35000">
              <a:schemeClr val="accent4">
                <a:hueOff val="-19272993"/>
                <a:satOff val="34615"/>
                <a:lumOff val="-16079"/>
                <a:alphaOff val="0"/>
                <a:tint val="37000"/>
                <a:satMod val="300000"/>
              </a:schemeClr>
            </a:gs>
            <a:gs pos="100000">
              <a:schemeClr val="accent4">
                <a:hueOff val="-19272993"/>
                <a:satOff val="34615"/>
                <a:lumOff val="-1607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dirty="0" smtClean="0"/>
            <a:t>Grading scheme of the course</a:t>
          </a:r>
          <a:endParaRPr lang="en-US" sz="1900" kern="1200" dirty="0"/>
        </a:p>
      </dsp:txBody>
      <dsp:txXfrm>
        <a:off x="0" y="4594012"/>
        <a:ext cx="8305800" cy="44876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B55968-FE9C-4AA1-AB8A-986A02C22805}">
      <dsp:nvSpPr>
        <dsp:cNvPr id="0" name=""/>
        <dsp:cNvSpPr/>
      </dsp:nvSpPr>
      <dsp:spPr>
        <a:xfrm>
          <a:off x="0" y="0"/>
          <a:ext cx="8229600" cy="4525963"/>
        </a:xfrm>
        <a:prstGeom prst="roundRect">
          <a:avLst>
            <a:gd name="adj" fmla="val 8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3512650" numCol="1" spcCol="1270" anchor="t" anchorCtr="0">
          <a:noAutofit/>
        </a:bodyPr>
        <a:lstStyle/>
        <a:p>
          <a:pPr lvl="0" algn="just" defTabSz="800100" rtl="0">
            <a:lnSpc>
              <a:spcPct val="90000"/>
            </a:lnSpc>
            <a:spcBef>
              <a:spcPct val="0"/>
            </a:spcBef>
            <a:spcAft>
              <a:spcPct val="35000"/>
            </a:spcAft>
          </a:pPr>
          <a:r>
            <a:rPr lang="en-US" sz="1800" kern="1200" dirty="0" smtClean="0"/>
            <a:t>At the end of the course, you should be able to: Utilize the knowledge of the financial markets and the inherent risks and rewards involved in those markets in their business decision-making process.</a:t>
          </a:r>
          <a:endParaRPr lang="en-US" sz="1800" kern="1200" dirty="0"/>
        </a:p>
      </dsp:txBody>
      <dsp:txXfrm>
        <a:off x="0" y="0"/>
        <a:ext cx="8229600" cy="4525963"/>
      </dsp:txXfrm>
    </dsp:sp>
    <dsp:sp modelId="{B014672E-210F-4A3E-A496-19E72C6E2061}">
      <dsp:nvSpPr>
        <dsp:cNvPr id="0" name=""/>
        <dsp:cNvSpPr/>
      </dsp:nvSpPr>
      <dsp:spPr>
        <a:xfrm>
          <a:off x="205740" y="1131490"/>
          <a:ext cx="7818120" cy="3168174"/>
        </a:xfrm>
        <a:prstGeom prst="roundRect">
          <a:avLst>
            <a:gd name="adj" fmla="val 10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2011791" numCol="1" spcCol="1270" anchor="t" anchorCtr="0">
          <a:noAutofit/>
        </a:bodyPr>
        <a:lstStyle/>
        <a:p>
          <a:pPr lvl="0" algn="just" defTabSz="800100" rtl="0">
            <a:lnSpc>
              <a:spcPct val="90000"/>
            </a:lnSpc>
            <a:spcBef>
              <a:spcPct val="0"/>
            </a:spcBef>
            <a:spcAft>
              <a:spcPct val="35000"/>
            </a:spcAft>
          </a:pPr>
          <a:r>
            <a:rPr lang="en-US" sz="1800" kern="1200" dirty="0" smtClean="0"/>
            <a:t>Identify key factors, products and services of the markets. Describe the external factors as macro-economics forces and governmental monetary policy issues that impact the products of the markets and which can seriously affect the risk / rewards relationship within this area.</a:t>
          </a:r>
          <a:endParaRPr lang="en-US" sz="1800" kern="1200" dirty="0"/>
        </a:p>
      </dsp:txBody>
      <dsp:txXfrm>
        <a:off x="205740" y="1131490"/>
        <a:ext cx="7818120" cy="3168174"/>
      </dsp:txXfrm>
    </dsp:sp>
    <dsp:sp modelId="{DF4303CC-68DA-44AE-AAB1-A28A3AA660A5}">
      <dsp:nvSpPr>
        <dsp:cNvPr id="0" name=""/>
        <dsp:cNvSpPr/>
      </dsp:nvSpPr>
      <dsp:spPr>
        <a:xfrm>
          <a:off x="411480" y="2262981"/>
          <a:ext cx="7406640" cy="1810385"/>
        </a:xfrm>
        <a:prstGeom prst="roundRect">
          <a:avLst>
            <a:gd name="adj" fmla="val 105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128016" numCol="1" spcCol="1270" anchor="t" anchorCtr="0">
          <a:noAutofit/>
        </a:bodyPr>
        <a:lstStyle/>
        <a:p>
          <a:pPr lvl="0" algn="just" defTabSz="800100" rtl="0">
            <a:lnSpc>
              <a:spcPct val="90000"/>
            </a:lnSpc>
            <a:spcBef>
              <a:spcPct val="0"/>
            </a:spcBef>
            <a:spcAft>
              <a:spcPct val="35000"/>
            </a:spcAft>
          </a:pPr>
          <a:r>
            <a:rPr lang="en-US" sz="1800" kern="1200" dirty="0" smtClean="0"/>
            <a:t>Know how to deal with capital markets, comprehend the emerging developments and analyze the investment alternatives.</a:t>
          </a:r>
          <a:endParaRPr lang="en-US" sz="1800" kern="1200" dirty="0"/>
        </a:p>
      </dsp:txBody>
      <dsp:txXfrm>
        <a:off x="411480" y="2262981"/>
        <a:ext cx="7406640" cy="181038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7B66AB9-7BE3-47E1-9CA2-C92F87A2C429}">
      <dsp:nvSpPr>
        <dsp:cNvPr id="0" name=""/>
        <dsp:cNvSpPr/>
      </dsp:nvSpPr>
      <dsp:spPr>
        <a:xfrm>
          <a:off x="11" y="0"/>
          <a:ext cx="3722005" cy="186100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US" sz="1200" b="1" kern="1200" dirty="0" smtClean="0"/>
            <a:t>What is Investment Analysis?</a:t>
          </a:r>
          <a:endParaRPr lang="en-US" sz="1200" kern="1200" dirty="0"/>
        </a:p>
      </dsp:txBody>
      <dsp:txXfrm>
        <a:off x="11" y="0"/>
        <a:ext cx="3722005" cy="1861002"/>
      </dsp:txXfrm>
    </dsp:sp>
    <dsp:sp modelId="{164A1384-47C9-461B-8B45-1DC62AC16BE1}">
      <dsp:nvSpPr>
        <dsp:cNvPr id="0" name=""/>
        <dsp:cNvSpPr/>
      </dsp:nvSpPr>
      <dsp:spPr>
        <a:xfrm>
          <a:off x="4495784" y="0"/>
          <a:ext cx="3722005" cy="186100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US" sz="1200" b="1" i="0" u="none" kern="1200" dirty="0" smtClean="0">
              <a:solidFill>
                <a:schemeClr val="bg1"/>
              </a:solidFill>
            </a:rPr>
            <a:t>Investment management</a:t>
          </a:r>
          <a:r>
            <a:rPr lang="en-US" sz="1200" b="0" i="0" u="none" kern="1200" dirty="0" smtClean="0">
              <a:solidFill>
                <a:schemeClr val="bg1"/>
              </a:solidFill>
            </a:rPr>
            <a:t> is the professional asset management of various securities(shares, bonds and other securities) and assets  in order to meet specified investment goals for the benefit of the investors. Investors may be institutions (insurance companies, pension funds, corporations, charities, educational establishments etc.) or private investors (both directly via investment contracts and more commonly via collective investments schemes.</a:t>
          </a:r>
          <a:endParaRPr lang="en-US" sz="1200" u="none" kern="1200" dirty="0">
            <a:solidFill>
              <a:schemeClr val="bg1"/>
            </a:solidFill>
          </a:endParaRPr>
        </a:p>
      </dsp:txBody>
      <dsp:txXfrm>
        <a:off x="4495784" y="0"/>
        <a:ext cx="3722005" cy="186100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7B66AB9-7BE3-47E1-9CA2-C92F87A2C429}">
      <dsp:nvSpPr>
        <dsp:cNvPr id="0" name=""/>
        <dsp:cNvSpPr/>
      </dsp:nvSpPr>
      <dsp:spPr>
        <a:xfrm>
          <a:off x="11" y="0"/>
          <a:ext cx="3722005" cy="186100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0">
            <a:lnSpc>
              <a:spcPct val="90000"/>
            </a:lnSpc>
            <a:spcBef>
              <a:spcPct val="0"/>
            </a:spcBef>
            <a:spcAft>
              <a:spcPct val="35000"/>
            </a:spcAft>
          </a:pPr>
          <a:r>
            <a:rPr lang="en-US" sz="1500" b="1" kern="1200" dirty="0" smtClean="0"/>
            <a:t>What is the objective of portfolio management ?</a:t>
          </a:r>
          <a:endParaRPr lang="en-US" sz="1500" kern="1200" dirty="0"/>
        </a:p>
      </dsp:txBody>
      <dsp:txXfrm>
        <a:off x="11" y="0"/>
        <a:ext cx="3722005" cy="1861002"/>
      </dsp:txXfrm>
    </dsp:sp>
    <dsp:sp modelId="{164A1384-47C9-461B-8B45-1DC62AC16BE1}">
      <dsp:nvSpPr>
        <dsp:cNvPr id="0" name=""/>
        <dsp:cNvSpPr/>
      </dsp:nvSpPr>
      <dsp:spPr>
        <a:xfrm>
          <a:off x="4495784" y="0"/>
          <a:ext cx="3722005" cy="186100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0">
            <a:lnSpc>
              <a:spcPct val="90000"/>
            </a:lnSpc>
            <a:spcBef>
              <a:spcPct val="0"/>
            </a:spcBef>
            <a:spcAft>
              <a:spcPct val="35000"/>
            </a:spcAft>
          </a:pPr>
          <a:r>
            <a:rPr lang="en-US" sz="1500" kern="1200" dirty="0" smtClean="0"/>
            <a:t>The main reason why people have professionals manage their portfolio is to leverage their expertise in order to generate maximum wealth from their investments. A well-managed portfolio will not only take care of diversification, but also allocate resources per the investor's financial objectives and appetite for risks. </a:t>
          </a:r>
          <a:endParaRPr lang="en-US" sz="1500" kern="1200" dirty="0"/>
        </a:p>
      </dsp:txBody>
      <dsp:txXfrm>
        <a:off x="4495784" y="0"/>
        <a:ext cx="3722005" cy="186100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14AE63-23A4-4074-B3A7-906106A7C0E5}">
      <dsp:nvSpPr>
        <dsp:cNvPr id="0" name=""/>
        <dsp:cNvSpPr/>
      </dsp:nvSpPr>
      <dsp:spPr>
        <a:xfrm>
          <a:off x="0" y="1273019"/>
          <a:ext cx="8915400" cy="352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A46207-7EB3-45D5-BADF-F9422E655A77}">
      <dsp:nvSpPr>
        <dsp:cNvPr id="0" name=""/>
        <dsp:cNvSpPr/>
      </dsp:nvSpPr>
      <dsp:spPr>
        <a:xfrm>
          <a:off x="445770" y="1066379"/>
          <a:ext cx="6240780" cy="4132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887" tIns="0" rIns="235887"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1 Basic Introduction Investment and investment Analysis </a:t>
          </a:r>
          <a:endParaRPr lang="en-US" sz="1400" kern="1200" dirty="0"/>
        </a:p>
      </dsp:txBody>
      <dsp:txXfrm>
        <a:off x="445770" y="1066379"/>
        <a:ext cx="6240780" cy="413280"/>
      </dsp:txXfrm>
    </dsp:sp>
    <dsp:sp modelId="{9652EBD1-092A-4F7A-AD25-36F8FD083CAE}">
      <dsp:nvSpPr>
        <dsp:cNvPr id="0" name=""/>
        <dsp:cNvSpPr/>
      </dsp:nvSpPr>
      <dsp:spPr>
        <a:xfrm>
          <a:off x="0" y="1908059"/>
          <a:ext cx="8915400" cy="352800"/>
        </a:xfrm>
        <a:prstGeom prst="rect">
          <a:avLst/>
        </a:prstGeom>
        <a:solidFill>
          <a:schemeClr val="lt1">
            <a:alpha val="90000"/>
            <a:hueOff val="0"/>
            <a:satOff val="0"/>
            <a:lumOff val="0"/>
            <a:alphaOff val="0"/>
          </a:schemeClr>
        </a:solidFill>
        <a:ln w="25400" cap="flat" cmpd="sng" algn="ctr">
          <a:solidFill>
            <a:schemeClr val="accent3">
              <a:hueOff val="4164391"/>
              <a:satOff val="3076"/>
              <a:lumOff val="6824"/>
              <a:alphaOff val="0"/>
            </a:schemeClr>
          </a:solidFill>
          <a:prstDash val="solid"/>
        </a:ln>
        <a:effectLst/>
      </dsp:spPr>
      <dsp:style>
        <a:lnRef idx="2">
          <a:scrgbClr r="0" g="0" b="0"/>
        </a:lnRef>
        <a:fillRef idx="1">
          <a:scrgbClr r="0" g="0" b="0"/>
        </a:fillRef>
        <a:effectRef idx="0">
          <a:scrgbClr r="0" g="0" b="0"/>
        </a:effectRef>
        <a:fontRef idx="minor"/>
      </dsp:style>
    </dsp:sp>
    <dsp:sp modelId="{51B4B970-9D56-4E9C-A1B8-C89BCC56FFC6}">
      <dsp:nvSpPr>
        <dsp:cNvPr id="0" name=""/>
        <dsp:cNvSpPr/>
      </dsp:nvSpPr>
      <dsp:spPr>
        <a:xfrm>
          <a:off x="445770" y="1701419"/>
          <a:ext cx="6240780" cy="413280"/>
        </a:xfrm>
        <a:prstGeom prst="roundRect">
          <a:avLst/>
        </a:prstGeom>
        <a:solidFill>
          <a:schemeClr val="accent3">
            <a:hueOff val="4164391"/>
            <a:satOff val="3076"/>
            <a:lumOff val="6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887" tIns="0" rIns="235887"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2 Basic Introduction Securities </a:t>
          </a:r>
          <a:endParaRPr lang="en-US" sz="1400" kern="1200" dirty="0"/>
        </a:p>
      </dsp:txBody>
      <dsp:txXfrm>
        <a:off x="445770" y="1701419"/>
        <a:ext cx="6240780" cy="413280"/>
      </dsp:txXfrm>
    </dsp:sp>
    <dsp:sp modelId="{0F884603-220A-47BF-AD97-C3A6845A5DDB}">
      <dsp:nvSpPr>
        <dsp:cNvPr id="0" name=""/>
        <dsp:cNvSpPr/>
      </dsp:nvSpPr>
      <dsp:spPr>
        <a:xfrm>
          <a:off x="0" y="2543099"/>
          <a:ext cx="8915400" cy="352800"/>
        </a:xfrm>
        <a:prstGeom prst="rect">
          <a:avLst/>
        </a:prstGeom>
        <a:solidFill>
          <a:schemeClr val="lt1">
            <a:alpha val="90000"/>
            <a:hueOff val="0"/>
            <a:satOff val="0"/>
            <a:lumOff val="0"/>
            <a:alphaOff val="0"/>
          </a:schemeClr>
        </a:solidFill>
        <a:ln w="25400" cap="flat" cmpd="sng" algn="ctr">
          <a:solidFill>
            <a:schemeClr val="accent3">
              <a:hueOff val="8328782"/>
              <a:satOff val="6152"/>
              <a:lumOff val="13648"/>
              <a:alphaOff val="0"/>
            </a:schemeClr>
          </a:solidFill>
          <a:prstDash val="solid"/>
        </a:ln>
        <a:effectLst/>
      </dsp:spPr>
      <dsp:style>
        <a:lnRef idx="2">
          <a:scrgbClr r="0" g="0" b="0"/>
        </a:lnRef>
        <a:fillRef idx="1">
          <a:scrgbClr r="0" g="0" b="0"/>
        </a:fillRef>
        <a:effectRef idx="0">
          <a:scrgbClr r="0" g="0" b="0"/>
        </a:effectRef>
        <a:fontRef idx="minor"/>
      </dsp:style>
    </dsp:sp>
    <dsp:sp modelId="{2158E1F1-C7E2-48E4-9CE4-D8DA94D83099}">
      <dsp:nvSpPr>
        <dsp:cNvPr id="0" name=""/>
        <dsp:cNvSpPr/>
      </dsp:nvSpPr>
      <dsp:spPr>
        <a:xfrm>
          <a:off x="445770" y="2336460"/>
          <a:ext cx="6240780" cy="413280"/>
        </a:xfrm>
        <a:prstGeom prst="roundRect">
          <a:avLst/>
        </a:prstGeom>
        <a:solidFill>
          <a:schemeClr val="accent3">
            <a:hueOff val="8328782"/>
            <a:satOff val="6152"/>
            <a:lumOff val="136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887" tIns="0" rIns="235887"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3 Investment Process, Buying &amp; Selling, Introduction to Market </a:t>
          </a:r>
          <a:endParaRPr lang="en-US" sz="1400" kern="1200" dirty="0"/>
        </a:p>
      </dsp:txBody>
      <dsp:txXfrm>
        <a:off x="445770" y="2336460"/>
        <a:ext cx="6240780" cy="413280"/>
      </dsp:txXfrm>
    </dsp:sp>
    <dsp:sp modelId="{8052EE8F-654E-44A0-8565-C837CB41F560}">
      <dsp:nvSpPr>
        <dsp:cNvPr id="0" name=""/>
        <dsp:cNvSpPr/>
      </dsp:nvSpPr>
      <dsp:spPr>
        <a:xfrm>
          <a:off x="0" y="3178140"/>
          <a:ext cx="8915400" cy="352800"/>
        </a:xfrm>
        <a:prstGeom prst="rect">
          <a:avLst/>
        </a:prstGeom>
        <a:solidFill>
          <a:schemeClr val="lt1">
            <a:alpha val="90000"/>
            <a:hueOff val="0"/>
            <a:satOff val="0"/>
            <a:lumOff val="0"/>
            <a:alphaOff val="0"/>
          </a:schemeClr>
        </a:solidFill>
        <a:ln w="25400" cap="flat" cmpd="sng" algn="ctr">
          <a:solidFill>
            <a:schemeClr val="accent3">
              <a:hueOff val="12493174"/>
              <a:satOff val="9227"/>
              <a:lumOff val="20471"/>
              <a:alphaOff val="0"/>
            </a:schemeClr>
          </a:solidFill>
          <a:prstDash val="solid"/>
        </a:ln>
        <a:effectLst/>
      </dsp:spPr>
      <dsp:style>
        <a:lnRef idx="2">
          <a:scrgbClr r="0" g="0" b="0"/>
        </a:lnRef>
        <a:fillRef idx="1">
          <a:scrgbClr r="0" g="0" b="0"/>
        </a:fillRef>
        <a:effectRef idx="0">
          <a:scrgbClr r="0" g="0" b="0"/>
        </a:effectRef>
        <a:fontRef idx="minor"/>
      </dsp:style>
    </dsp:sp>
    <dsp:sp modelId="{D2AEDF90-4FF5-4D11-B946-5117281FEEE7}">
      <dsp:nvSpPr>
        <dsp:cNvPr id="0" name=""/>
        <dsp:cNvSpPr/>
      </dsp:nvSpPr>
      <dsp:spPr>
        <a:xfrm>
          <a:off x="445770" y="2971499"/>
          <a:ext cx="6240780" cy="413280"/>
        </a:xfrm>
        <a:prstGeom prst="roundRect">
          <a:avLst/>
        </a:prstGeom>
        <a:solidFill>
          <a:schemeClr val="accent3">
            <a:hueOff val="12493174"/>
            <a:satOff val="9227"/>
            <a:lumOff val="20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887" tIns="0" rIns="235887"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4 Investment analysis &amp; its  methods, Accounting rate of return, Pay   </a:t>
          </a:r>
          <a:br>
            <a:rPr lang="en-US" sz="1400" kern="1200" dirty="0" smtClean="0"/>
          </a:br>
          <a:r>
            <a:rPr lang="en-US" sz="1400" kern="1200" dirty="0" smtClean="0"/>
            <a:t>          back period</a:t>
          </a:r>
          <a:endParaRPr lang="en-US" sz="1400" kern="1200" dirty="0"/>
        </a:p>
      </dsp:txBody>
      <dsp:txXfrm>
        <a:off x="445770" y="2971499"/>
        <a:ext cx="6240780" cy="413280"/>
      </dsp:txXfrm>
    </dsp:sp>
    <dsp:sp modelId="{4D4831C4-5715-4F16-BA4D-5B96B06ADD27}">
      <dsp:nvSpPr>
        <dsp:cNvPr id="0" name=""/>
        <dsp:cNvSpPr/>
      </dsp:nvSpPr>
      <dsp:spPr>
        <a:xfrm>
          <a:off x="0" y="3813180"/>
          <a:ext cx="8915400" cy="352800"/>
        </a:xfrm>
        <a:prstGeom prst="rect">
          <a:avLst/>
        </a:prstGeom>
        <a:solidFill>
          <a:schemeClr val="lt1">
            <a:alpha val="90000"/>
            <a:hueOff val="0"/>
            <a:satOff val="0"/>
            <a:lumOff val="0"/>
            <a:alphaOff val="0"/>
          </a:schemeClr>
        </a:solidFill>
        <a:ln w="25400" cap="flat" cmpd="sng" algn="ctr">
          <a:solidFill>
            <a:schemeClr val="accent3">
              <a:hueOff val="16657564"/>
              <a:satOff val="12303"/>
              <a:lumOff val="27295"/>
              <a:alphaOff val="0"/>
            </a:schemeClr>
          </a:solidFill>
          <a:prstDash val="solid"/>
        </a:ln>
        <a:effectLst/>
      </dsp:spPr>
      <dsp:style>
        <a:lnRef idx="2">
          <a:scrgbClr r="0" g="0" b="0"/>
        </a:lnRef>
        <a:fillRef idx="1">
          <a:scrgbClr r="0" g="0" b="0"/>
        </a:fillRef>
        <a:effectRef idx="0">
          <a:scrgbClr r="0" g="0" b="0"/>
        </a:effectRef>
        <a:fontRef idx="minor"/>
      </dsp:style>
    </dsp:sp>
    <dsp:sp modelId="{5258BB5A-4A28-44C8-B637-DC396D1CA560}">
      <dsp:nvSpPr>
        <dsp:cNvPr id="0" name=""/>
        <dsp:cNvSpPr/>
      </dsp:nvSpPr>
      <dsp:spPr>
        <a:xfrm>
          <a:off x="445770" y="3606540"/>
          <a:ext cx="6240780" cy="413280"/>
        </a:xfrm>
        <a:prstGeom prst="roundRect">
          <a:avLst/>
        </a:prstGeom>
        <a:solidFill>
          <a:schemeClr val="accent3">
            <a:hueOff val="16657564"/>
            <a:satOff val="12303"/>
            <a:lumOff val="272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887" tIns="0" rIns="235887"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5 </a:t>
          </a:r>
          <a:r>
            <a:rPr lang="en-US" sz="1400" kern="1200" dirty="0" smtClean="0"/>
            <a:t>Investment Analysis Methods</a:t>
          </a:r>
          <a:endParaRPr lang="en-US" sz="1400" kern="1200" dirty="0"/>
        </a:p>
      </dsp:txBody>
      <dsp:txXfrm>
        <a:off x="445770" y="3606540"/>
        <a:ext cx="6240780" cy="413280"/>
      </dsp:txXfrm>
    </dsp:sp>
    <dsp:sp modelId="{0D9F6DF8-5940-4EB2-9938-FDB3E82EE9BE}">
      <dsp:nvSpPr>
        <dsp:cNvPr id="0" name=""/>
        <dsp:cNvSpPr/>
      </dsp:nvSpPr>
      <dsp:spPr>
        <a:xfrm>
          <a:off x="0" y="4448220"/>
          <a:ext cx="8915400" cy="352800"/>
        </a:xfrm>
        <a:prstGeom prst="rect">
          <a:avLst/>
        </a:prstGeom>
        <a:solidFill>
          <a:schemeClr val="lt1">
            <a:alpha val="90000"/>
            <a:hueOff val="0"/>
            <a:satOff val="0"/>
            <a:lumOff val="0"/>
            <a:alphaOff val="0"/>
          </a:schemeClr>
        </a:solidFill>
        <a:ln w="25400" cap="flat" cmpd="sng" algn="ctr">
          <a:solidFill>
            <a:schemeClr val="accent3">
              <a:hueOff val="20821956"/>
              <a:satOff val="15379"/>
              <a:lumOff val="341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1934" tIns="291592" rIns="691934" bIns="99568" numCol="1" spcCol="1270" anchor="t" anchorCtr="0">
          <a:noAutofit/>
        </a:bodyPr>
        <a:lstStyle/>
        <a:p>
          <a:pPr marL="114300" lvl="1" indent="-114300" algn="l" defTabSz="622300" rtl="0">
            <a:lnSpc>
              <a:spcPct val="90000"/>
            </a:lnSpc>
            <a:spcBef>
              <a:spcPct val="0"/>
            </a:spcBef>
            <a:spcAft>
              <a:spcPct val="15000"/>
            </a:spcAft>
            <a:buChar char="••"/>
          </a:pPr>
          <a:endParaRPr lang="en-US" sz="1400" kern="1200" dirty="0"/>
        </a:p>
      </dsp:txBody>
      <dsp:txXfrm>
        <a:off x="0" y="4448220"/>
        <a:ext cx="8915400" cy="352800"/>
      </dsp:txXfrm>
    </dsp:sp>
    <dsp:sp modelId="{32F5AE33-9D1A-4098-A764-C174F1637450}">
      <dsp:nvSpPr>
        <dsp:cNvPr id="0" name=""/>
        <dsp:cNvSpPr/>
      </dsp:nvSpPr>
      <dsp:spPr>
        <a:xfrm>
          <a:off x="445770" y="4241580"/>
          <a:ext cx="6240780" cy="413280"/>
        </a:xfrm>
        <a:prstGeom prst="roundRect">
          <a:avLst/>
        </a:prstGeom>
        <a:solidFill>
          <a:schemeClr val="accent3">
            <a:hueOff val="20821956"/>
            <a:satOff val="15379"/>
            <a:lumOff val="341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887" tIns="0" rIns="235887"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6 NET PRESENT VALUE – Basic considerations</a:t>
          </a:r>
        </a:p>
      </dsp:txBody>
      <dsp:txXfrm>
        <a:off x="445770" y="4241580"/>
        <a:ext cx="6240780" cy="41328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990675-1D3E-423B-B624-7D10B775ADAA}">
      <dsp:nvSpPr>
        <dsp:cNvPr id="0" name=""/>
        <dsp:cNvSpPr/>
      </dsp:nvSpPr>
      <dsp:spPr>
        <a:xfrm>
          <a:off x="0" y="380901"/>
          <a:ext cx="8229600" cy="5544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9D8012-F47E-4CD3-909A-1A6EFBFD448E}">
      <dsp:nvSpPr>
        <dsp:cNvPr id="0" name=""/>
        <dsp:cNvSpPr/>
      </dsp:nvSpPr>
      <dsp:spPr>
        <a:xfrm>
          <a:off x="457199" y="75275"/>
          <a:ext cx="6979918" cy="64944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a:t>
          </a:r>
          <a:r>
            <a:rPr lang="en-US" sz="1400" kern="1200" dirty="0" smtClean="0"/>
            <a:t>7, 8, 9</a:t>
          </a:r>
        </a:p>
        <a:p>
          <a:pPr lvl="0" algn="l" defTabSz="622300" rtl="0">
            <a:lnSpc>
              <a:spcPct val="90000"/>
            </a:lnSpc>
            <a:spcBef>
              <a:spcPct val="0"/>
            </a:spcBef>
            <a:spcAft>
              <a:spcPct val="35000"/>
            </a:spcAft>
          </a:pPr>
          <a:r>
            <a:rPr lang="en-US" sz="1400" kern="1200" dirty="0" smtClean="0"/>
            <a:t>  </a:t>
          </a:r>
          <a:r>
            <a:rPr lang="en-US" sz="1400" kern="1200" dirty="0" smtClean="0"/>
            <a:t>NPV Examples, IRR, Comparison of NPV and IRR</a:t>
          </a:r>
          <a:r>
            <a:rPr lang="en-US" sz="1400" kern="1200" dirty="0" smtClean="0"/>
            <a:t>, Comparing </a:t>
          </a:r>
          <a:r>
            <a:rPr lang="en-US" sz="1400" kern="1200" dirty="0" smtClean="0"/>
            <a:t>investment appraisals </a:t>
          </a:r>
          <a:r>
            <a:rPr lang="en-US" sz="1400" kern="1200" dirty="0" smtClean="0"/>
            <a:t>methods, Lease or buy decisions, Internal Rate of Return</a:t>
          </a:r>
          <a:endParaRPr lang="en-US" sz="1400" kern="1200" dirty="0"/>
        </a:p>
      </dsp:txBody>
      <dsp:txXfrm>
        <a:off x="457199" y="75275"/>
        <a:ext cx="6979918" cy="649440"/>
      </dsp:txXfrm>
    </dsp:sp>
    <dsp:sp modelId="{75292628-A336-439B-9697-3CD531DD1A85}">
      <dsp:nvSpPr>
        <dsp:cNvPr id="0" name=""/>
        <dsp:cNvSpPr/>
      </dsp:nvSpPr>
      <dsp:spPr>
        <a:xfrm>
          <a:off x="0" y="1378821"/>
          <a:ext cx="8229600" cy="554400"/>
        </a:xfrm>
        <a:prstGeom prst="rect">
          <a:avLst/>
        </a:prstGeom>
        <a:solidFill>
          <a:schemeClr val="lt1">
            <a:alpha val="90000"/>
            <a:hueOff val="0"/>
            <a:satOff val="0"/>
            <a:lumOff val="0"/>
            <a:alphaOff val="0"/>
          </a:schemeClr>
        </a:solidFill>
        <a:ln w="25400" cap="flat" cmpd="sng" algn="ctr">
          <a:solidFill>
            <a:schemeClr val="accent3">
              <a:hueOff val="5205489"/>
              <a:satOff val="3845"/>
              <a:lumOff val="8530"/>
              <a:alphaOff val="0"/>
            </a:schemeClr>
          </a:solidFill>
          <a:prstDash val="solid"/>
        </a:ln>
        <a:effectLst/>
      </dsp:spPr>
      <dsp:style>
        <a:lnRef idx="2">
          <a:scrgbClr r="0" g="0" b="0"/>
        </a:lnRef>
        <a:fillRef idx="1">
          <a:scrgbClr r="0" g="0" b="0"/>
        </a:fillRef>
        <a:effectRef idx="0">
          <a:scrgbClr r="0" g="0" b="0"/>
        </a:effectRef>
        <a:fontRef idx="minor"/>
      </dsp:style>
    </dsp:sp>
    <dsp:sp modelId="{296AACCF-9E8E-4E5C-8D5B-111FBE72C38B}">
      <dsp:nvSpPr>
        <dsp:cNvPr id="0" name=""/>
        <dsp:cNvSpPr/>
      </dsp:nvSpPr>
      <dsp:spPr>
        <a:xfrm>
          <a:off x="411480" y="1054101"/>
          <a:ext cx="6827547" cy="649440"/>
        </a:xfrm>
        <a:prstGeom prst="roundRect">
          <a:avLst/>
        </a:prstGeom>
        <a:solidFill>
          <a:schemeClr val="accent3">
            <a:hueOff val="5205489"/>
            <a:satOff val="3845"/>
            <a:lumOff val="85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a:t>
          </a:r>
          <a:r>
            <a:rPr lang="en-US" sz="1400" kern="1200" dirty="0" smtClean="0"/>
            <a:t>10 </a:t>
          </a:r>
        </a:p>
        <a:p>
          <a:pPr lvl="0" algn="l" defTabSz="622300" rtl="0">
            <a:lnSpc>
              <a:spcPct val="90000"/>
            </a:lnSpc>
            <a:spcBef>
              <a:spcPct val="0"/>
            </a:spcBef>
            <a:spcAft>
              <a:spcPct val="35000"/>
            </a:spcAft>
          </a:pPr>
          <a:r>
            <a:rPr lang="en-US" sz="1400" kern="1200" dirty="0" smtClean="0"/>
            <a:t>Risk </a:t>
          </a:r>
          <a:r>
            <a:rPr lang="en-US" sz="1400" kern="1200" dirty="0" smtClean="0"/>
            <a:t>Analysis in investment analysis and Techniques for risk </a:t>
          </a:r>
          <a:r>
            <a:rPr lang="en-US" sz="1400" kern="1200" dirty="0" smtClean="0"/>
            <a:t> analysis </a:t>
          </a:r>
          <a:endParaRPr lang="en-US" sz="1400" kern="1200" dirty="0"/>
        </a:p>
      </dsp:txBody>
      <dsp:txXfrm>
        <a:off x="411480" y="1054101"/>
        <a:ext cx="6827547" cy="649440"/>
      </dsp:txXfrm>
    </dsp:sp>
    <dsp:sp modelId="{E5727040-B771-4153-A356-3725361B9B0A}">
      <dsp:nvSpPr>
        <dsp:cNvPr id="0" name=""/>
        <dsp:cNvSpPr/>
      </dsp:nvSpPr>
      <dsp:spPr>
        <a:xfrm>
          <a:off x="0" y="2376741"/>
          <a:ext cx="8229600" cy="554400"/>
        </a:xfrm>
        <a:prstGeom prst="rect">
          <a:avLst/>
        </a:prstGeom>
        <a:solidFill>
          <a:schemeClr val="lt1">
            <a:alpha val="90000"/>
            <a:hueOff val="0"/>
            <a:satOff val="0"/>
            <a:lumOff val="0"/>
            <a:alphaOff val="0"/>
          </a:schemeClr>
        </a:solidFill>
        <a:ln w="25400" cap="flat" cmpd="sng" algn="ctr">
          <a:solidFill>
            <a:schemeClr val="accent3">
              <a:hueOff val="10410978"/>
              <a:satOff val="7689"/>
              <a:lumOff val="17059"/>
              <a:alphaOff val="0"/>
            </a:schemeClr>
          </a:solidFill>
          <a:prstDash val="solid"/>
        </a:ln>
        <a:effectLst/>
      </dsp:spPr>
      <dsp:style>
        <a:lnRef idx="2">
          <a:scrgbClr r="0" g="0" b="0"/>
        </a:lnRef>
        <a:fillRef idx="1">
          <a:scrgbClr r="0" g="0" b="0"/>
        </a:fillRef>
        <a:effectRef idx="0">
          <a:scrgbClr r="0" g="0" b="0"/>
        </a:effectRef>
        <a:fontRef idx="minor"/>
      </dsp:style>
    </dsp:sp>
    <dsp:sp modelId="{9BACC1B6-89F7-41DF-A632-AA1645D33034}">
      <dsp:nvSpPr>
        <dsp:cNvPr id="0" name=""/>
        <dsp:cNvSpPr/>
      </dsp:nvSpPr>
      <dsp:spPr>
        <a:xfrm>
          <a:off x="304801" y="2087565"/>
          <a:ext cx="7817224" cy="649440"/>
        </a:xfrm>
        <a:prstGeom prst="roundRect">
          <a:avLst/>
        </a:prstGeom>
        <a:solidFill>
          <a:schemeClr val="accent3">
            <a:hueOff val="10410978"/>
            <a:satOff val="7689"/>
            <a:lumOff val="17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711200" rtl="0">
            <a:lnSpc>
              <a:spcPct val="90000"/>
            </a:lnSpc>
            <a:spcBef>
              <a:spcPct val="0"/>
            </a:spcBef>
            <a:spcAft>
              <a:spcPct val="35000"/>
            </a:spcAft>
          </a:pPr>
          <a:r>
            <a:rPr lang="en-US" sz="1600" kern="1200" dirty="0" err="1" smtClean="0"/>
            <a:t>Lec</a:t>
          </a:r>
          <a:r>
            <a:rPr lang="en-US" sz="1600" kern="1200" dirty="0" smtClean="0"/>
            <a:t> </a:t>
          </a:r>
          <a:r>
            <a:rPr lang="en-US" sz="1600" kern="1200" dirty="0" smtClean="0"/>
            <a:t>11 </a:t>
          </a:r>
        </a:p>
        <a:p>
          <a:pPr lvl="0" algn="l" defTabSz="711200" rtl="0">
            <a:lnSpc>
              <a:spcPct val="90000"/>
            </a:lnSpc>
            <a:spcBef>
              <a:spcPct val="0"/>
            </a:spcBef>
            <a:spcAft>
              <a:spcPct val="35000"/>
            </a:spcAft>
          </a:pPr>
          <a:r>
            <a:rPr lang="en-US" sz="1600" kern="1200" dirty="0" smtClean="0"/>
            <a:t>Profitability </a:t>
          </a:r>
          <a:r>
            <a:rPr lang="en-US" sz="1600" kern="1200" dirty="0" smtClean="0"/>
            <a:t>index, Annuities  and perpetuity ,Net </a:t>
          </a:r>
          <a:r>
            <a:rPr lang="en-US" sz="1600" kern="1200" dirty="0" smtClean="0"/>
            <a:t>terminal value </a:t>
          </a:r>
          <a:r>
            <a:rPr lang="en-US" sz="1600" kern="1200" dirty="0" smtClean="0"/>
            <a:t>and  Capital Rationing</a:t>
          </a:r>
          <a:endParaRPr lang="en-US" sz="1600" kern="1200" dirty="0"/>
        </a:p>
      </dsp:txBody>
      <dsp:txXfrm>
        <a:off x="304801" y="2087565"/>
        <a:ext cx="7817224" cy="649440"/>
      </dsp:txXfrm>
    </dsp:sp>
    <dsp:sp modelId="{54B74041-8FA0-4BFA-BCB4-B9FBAA25DCB3}">
      <dsp:nvSpPr>
        <dsp:cNvPr id="0" name=""/>
        <dsp:cNvSpPr/>
      </dsp:nvSpPr>
      <dsp:spPr>
        <a:xfrm>
          <a:off x="0" y="3374661"/>
          <a:ext cx="8229600" cy="554400"/>
        </a:xfrm>
        <a:prstGeom prst="rect">
          <a:avLst/>
        </a:prstGeom>
        <a:solidFill>
          <a:schemeClr val="lt1">
            <a:alpha val="90000"/>
            <a:hueOff val="0"/>
            <a:satOff val="0"/>
            <a:lumOff val="0"/>
            <a:alphaOff val="0"/>
          </a:schemeClr>
        </a:solidFill>
        <a:ln w="25400" cap="flat" cmpd="sng" algn="ctr">
          <a:solidFill>
            <a:schemeClr val="accent3">
              <a:hueOff val="15616467"/>
              <a:satOff val="11534"/>
              <a:lumOff val="25589"/>
              <a:alphaOff val="0"/>
            </a:schemeClr>
          </a:solidFill>
          <a:prstDash val="solid"/>
        </a:ln>
        <a:effectLst/>
      </dsp:spPr>
      <dsp:style>
        <a:lnRef idx="2">
          <a:scrgbClr r="0" g="0" b="0"/>
        </a:lnRef>
        <a:fillRef idx="1">
          <a:scrgbClr r="0" g="0" b="0"/>
        </a:fillRef>
        <a:effectRef idx="0">
          <a:scrgbClr r="0" g="0" b="0"/>
        </a:effectRef>
        <a:fontRef idx="minor"/>
      </dsp:style>
    </dsp:sp>
    <dsp:sp modelId="{BF370B3B-B875-4A54-A811-BEA427EE1EF3}">
      <dsp:nvSpPr>
        <dsp:cNvPr id="0" name=""/>
        <dsp:cNvSpPr/>
      </dsp:nvSpPr>
      <dsp:spPr>
        <a:xfrm>
          <a:off x="411480" y="3049941"/>
          <a:ext cx="5760720" cy="649440"/>
        </a:xfrm>
        <a:prstGeom prst="roundRect">
          <a:avLst/>
        </a:prstGeom>
        <a:solidFill>
          <a:schemeClr val="accent3">
            <a:hueOff val="15616467"/>
            <a:satOff val="11534"/>
            <a:lumOff val="2558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a:t>
          </a:r>
          <a:r>
            <a:rPr lang="en-US" sz="1400" kern="1200" dirty="0" smtClean="0"/>
            <a:t>12 </a:t>
          </a:r>
        </a:p>
        <a:p>
          <a:pPr lvl="0" algn="l" defTabSz="622300" rtl="0">
            <a:lnSpc>
              <a:spcPct val="90000"/>
            </a:lnSpc>
            <a:spcBef>
              <a:spcPct val="0"/>
            </a:spcBef>
            <a:spcAft>
              <a:spcPct val="35000"/>
            </a:spcAft>
          </a:pPr>
          <a:r>
            <a:rPr lang="en-US" sz="1400" kern="1200" dirty="0" smtClean="0"/>
            <a:t>Dividend</a:t>
          </a:r>
          <a:endParaRPr lang="en-US" sz="1400" kern="1200" dirty="0"/>
        </a:p>
      </dsp:txBody>
      <dsp:txXfrm>
        <a:off x="411480" y="3049941"/>
        <a:ext cx="5760720" cy="649440"/>
      </dsp:txXfrm>
    </dsp:sp>
    <dsp:sp modelId="{965EE04C-C195-49A0-9EF7-1EBE441FBCD4}">
      <dsp:nvSpPr>
        <dsp:cNvPr id="0" name=""/>
        <dsp:cNvSpPr/>
      </dsp:nvSpPr>
      <dsp:spPr>
        <a:xfrm>
          <a:off x="0" y="4372581"/>
          <a:ext cx="8229600" cy="554400"/>
        </a:xfrm>
        <a:prstGeom prst="rect">
          <a:avLst/>
        </a:prstGeom>
        <a:solidFill>
          <a:schemeClr val="lt1">
            <a:alpha val="90000"/>
            <a:hueOff val="0"/>
            <a:satOff val="0"/>
            <a:lumOff val="0"/>
            <a:alphaOff val="0"/>
          </a:schemeClr>
        </a:solidFill>
        <a:ln w="25400" cap="flat" cmpd="sng" algn="ctr">
          <a:solidFill>
            <a:schemeClr val="accent3">
              <a:hueOff val="20821956"/>
              <a:satOff val="15379"/>
              <a:lumOff val="34119"/>
              <a:alphaOff val="0"/>
            </a:schemeClr>
          </a:solidFill>
          <a:prstDash val="solid"/>
        </a:ln>
        <a:effectLst/>
      </dsp:spPr>
      <dsp:style>
        <a:lnRef idx="2">
          <a:scrgbClr r="0" g="0" b="0"/>
        </a:lnRef>
        <a:fillRef idx="1">
          <a:scrgbClr r="0" g="0" b="0"/>
        </a:fillRef>
        <a:effectRef idx="0">
          <a:scrgbClr r="0" g="0" b="0"/>
        </a:effectRef>
        <a:fontRef idx="minor"/>
      </dsp:style>
    </dsp:sp>
    <dsp:sp modelId="{5205E80B-C64D-468D-B76D-7398728CB5CC}">
      <dsp:nvSpPr>
        <dsp:cNvPr id="0" name=""/>
        <dsp:cNvSpPr/>
      </dsp:nvSpPr>
      <dsp:spPr>
        <a:xfrm>
          <a:off x="411480" y="4047861"/>
          <a:ext cx="5760720" cy="649440"/>
        </a:xfrm>
        <a:prstGeom prst="roundRect">
          <a:avLst/>
        </a:prstGeom>
        <a:solidFill>
          <a:schemeClr val="accent3">
            <a:hueOff val="20821956"/>
            <a:satOff val="15379"/>
            <a:lumOff val="341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622300" rtl="0">
            <a:lnSpc>
              <a:spcPct val="90000"/>
            </a:lnSpc>
            <a:spcBef>
              <a:spcPct val="0"/>
            </a:spcBef>
            <a:spcAft>
              <a:spcPct val="35000"/>
            </a:spcAft>
          </a:pPr>
          <a:r>
            <a:rPr lang="en-US" sz="1400" kern="1200" dirty="0" err="1" smtClean="0"/>
            <a:t>Lec</a:t>
          </a:r>
          <a:r>
            <a:rPr lang="en-US" sz="1400" kern="1200" dirty="0" smtClean="0"/>
            <a:t> </a:t>
          </a:r>
          <a:r>
            <a:rPr lang="en-US" sz="1400" kern="1200" dirty="0" smtClean="0"/>
            <a:t>13&amp; 14</a:t>
          </a:r>
        </a:p>
        <a:p>
          <a:pPr lvl="0" algn="l" defTabSz="622300" rtl="0">
            <a:lnSpc>
              <a:spcPct val="90000"/>
            </a:lnSpc>
            <a:spcBef>
              <a:spcPct val="0"/>
            </a:spcBef>
            <a:spcAft>
              <a:spcPct val="35000"/>
            </a:spcAft>
          </a:pPr>
          <a:r>
            <a:rPr lang="en-US" sz="1400" kern="1200" dirty="0" smtClean="0"/>
            <a:t>Objectives </a:t>
          </a:r>
          <a:r>
            <a:rPr lang="en-US" sz="1400" kern="1200" dirty="0" smtClean="0"/>
            <a:t>Of Security Valuation And Cost Of </a:t>
          </a:r>
          <a:r>
            <a:rPr lang="en-US" sz="1400" kern="1200" dirty="0" smtClean="0"/>
            <a:t> Capital</a:t>
          </a:r>
          <a:r>
            <a:rPr lang="en-US" sz="1400" kern="1200" dirty="0" smtClean="0"/>
            <a:t>, Weighted  Average Cost Of Capital</a:t>
          </a:r>
          <a:endParaRPr lang="en-US" sz="1400" kern="1200" dirty="0"/>
        </a:p>
      </dsp:txBody>
      <dsp:txXfrm>
        <a:off x="411480" y="4047861"/>
        <a:ext cx="5760720" cy="64944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28B9A23-DA77-4B28-8642-871E5D7E173E}">
      <dsp:nvSpPr>
        <dsp:cNvPr id="0" name=""/>
        <dsp:cNvSpPr/>
      </dsp:nvSpPr>
      <dsp:spPr>
        <a:xfrm>
          <a:off x="0" y="1026086"/>
          <a:ext cx="8839200" cy="504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2924B-F776-4C8F-8C06-118B90013CA1}">
      <dsp:nvSpPr>
        <dsp:cNvPr id="0" name=""/>
        <dsp:cNvSpPr/>
      </dsp:nvSpPr>
      <dsp:spPr>
        <a:xfrm>
          <a:off x="441960" y="127810"/>
          <a:ext cx="7071377" cy="119347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889000" rtl="0">
            <a:lnSpc>
              <a:spcPct val="90000"/>
            </a:lnSpc>
            <a:spcBef>
              <a:spcPct val="0"/>
            </a:spcBef>
            <a:spcAft>
              <a:spcPct val="35000"/>
            </a:spcAft>
          </a:pPr>
          <a:r>
            <a:rPr lang="en-US" sz="2000" kern="1200" baseline="-30000" dirty="0" err="1" smtClean="0"/>
            <a:t>Lec</a:t>
          </a:r>
          <a:r>
            <a:rPr lang="en-US" sz="2000" kern="1200" baseline="-30000" dirty="0" smtClean="0"/>
            <a:t> 15,16,17 &amp; 18  </a:t>
          </a:r>
          <a:endParaRPr lang="en-US" sz="2000" kern="1200" baseline="-30000" dirty="0" smtClean="0"/>
        </a:p>
        <a:p>
          <a:pPr lvl="0" algn="l" defTabSz="889000" rtl="0">
            <a:lnSpc>
              <a:spcPct val="90000"/>
            </a:lnSpc>
            <a:spcBef>
              <a:spcPct val="0"/>
            </a:spcBef>
            <a:spcAft>
              <a:spcPct val="35000"/>
            </a:spcAft>
          </a:pPr>
          <a:r>
            <a:rPr lang="en-US" sz="2000" kern="1200" baseline="-30000" dirty="0" smtClean="0"/>
            <a:t>cost </a:t>
          </a:r>
          <a:r>
            <a:rPr lang="en-US" sz="2000" kern="1200" baseline="-30000" dirty="0" smtClean="0"/>
            <a:t>of equity - dividend with constant growth (example), cost of </a:t>
          </a:r>
          <a:r>
            <a:rPr lang="en-US" sz="2000" kern="1200" baseline="-30000" dirty="0" smtClean="0"/>
            <a:t>preference shares</a:t>
          </a:r>
          <a:r>
            <a:rPr lang="en-US" sz="2000" kern="1200" baseline="-30000" dirty="0" smtClean="0"/>
            <a:t>, </a:t>
          </a:r>
          <a:r>
            <a:rPr lang="en-US" sz="2000" kern="1200" baseline="-30000" dirty="0" smtClean="0"/>
            <a:t> cost </a:t>
          </a:r>
          <a:r>
            <a:rPr lang="en-US" sz="2000" kern="1200" baseline="-30000" dirty="0" smtClean="0"/>
            <a:t>of  debt – terminology, tax on interest , irredeemable debt , </a:t>
          </a:r>
          <a:r>
            <a:rPr lang="en-US" sz="2000" kern="1200" baseline="-30000" dirty="0" smtClean="0"/>
            <a:t> redeemable </a:t>
          </a:r>
          <a:r>
            <a:rPr lang="en-US" sz="2000" kern="1200" baseline="-30000" dirty="0" smtClean="0"/>
            <a:t>debt, </a:t>
          </a:r>
          <a:r>
            <a:rPr lang="en-US" sz="2000" kern="1200" baseline="-30000" dirty="0" smtClean="0"/>
            <a:t> convertible </a:t>
          </a:r>
          <a:r>
            <a:rPr lang="en-US" sz="2000" kern="1200" baseline="-30000" dirty="0" smtClean="0"/>
            <a:t>debt &amp;  efficient market hypothesis</a:t>
          </a:r>
          <a:endParaRPr lang="en-US" sz="2000" kern="1200" baseline="-30000" dirty="0"/>
        </a:p>
      </dsp:txBody>
      <dsp:txXfrm>
        <a:off x="441960" y="127810"/>
        <a:ext cx="7071377" cy="1193475"/>
      </dsp:txXfrm>
    </dsp:sp>
    <dsp:sp modelId="{56E2A472-D818-40CB-8E89-1AEC40928673}">
      <dsp:nvSpPr>
        <dsp:cNvPr id="0" name=""/>
        <dsp:cNvSpPr/>
      </dsp:nvSpPr>
      <dsp:spPr>
        <a:xfrm>
          <a:off x="0" y="2457071"/>
          <a:ext cx="8839200" cy="504000"/>
        </a:xfrm>
        <a:prstGeom prst="rect">
          <a:avLst/>
        </a:prstGeom>
        <a:solidFill>
          <a:schemeClr val="lt1">
            <a:alpha val="90000"/>
            <a:hueOff val="0"/>
            <a:satOff val="0"/>
            <a:lumOff val="0"/>
            <a:alphaOff val="0"/>
          </a:schemeClr>
        </a:solidFill>
        <a:ln w="25400" cap="flat" cmpd="sng" algn="ctr">
          <a:solidFill>
            <a:schemeClr val="accent3">
              <a:hueOff val="6940652"/>
              <a:satOff val="5126"/>
              <a:lumOff val="11373"/>
              <a:alphaOff val="0"/>
            </a:schemeClr>
          </a:solidFill>
          <a:prstDash val="solid"/>
        </a:ln>
        <a:effectLst/>
      </dsp:spPr>
      <dsp:style>
        <a:lnRef idx="2">
          <a:scrgbClr r="0" g="0" b="0"/>
        </a:lnRef>
        <a:fillRef idx="1">
          <a:scrgbClr r="0" g="0" b="0"/>
        </a:fillRef>
        <a:effectRef idx="0">
          <a:scrgbClr r="0" g="0" b="0"/>
        </a:effectRef>
        <a:fontRef idx="minor"/>
      </dsp:style>
    </dsp:sp>
    <dsp:sp modelId="{FA84C736-6958-45D6-8E90-37F4E0236361}">
      <dsp:nvSpPr>
        <dsp:cNvPr id="0" name=""/>
        <dsp:cNvSpPr/>
      </dsp:nvSpPr>
      <dsp:spPr>
        <a:xfrm>
          <a:off x="441960" y="1638086"/>
          <a:ext cx="7553503" cy="1114185"/>
        </a:xfrm>
        <a:prstGeom prst="roundRect">
          <a:avLst/>
        </a:prstGeom>
        <a:solidFill>
          <a:schemeClr val="accent3">
            <a:hueOff val="6940652"/>
            <a:satOff val="5126"/>
            <a:lumOff val="1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889000" rtl="0">
            <a:lnSpc>
              <a:spcPct val="90000"/>
            </a:lnSpc>
            <a:spcBef>
              <a:spcPct val="0"/>
            </a:spcBef>
            <a:spcAft>
              <a:spcPct val="35000"/>
            </a:spcAft>
          </a:pPr>
          <a:r>
            <a:rPr lang="en-US" sz="2000" kern="1200" baseline="-30000" dirty="0" err="1" smtClean="0"/>
            <a:t>Lec</a:t>
          </a:r>
          <a:r>
            <a:rPr lang="en-US" sz="2000" kern="1200" baseline="-30000" dirty="0" smtClean="0"/>
            <a:t> 19,20,21 &amp; 22 </a:t>
          </a:r>
          <a:r>
            <a:rPr lang="en-US" sz="2000" kern="1200" baseline="-30000" dirty="0" smtClean="0"/>
            <a:t> </a:t>
          </a:r>
        </a:p>
        <a:p>
          <a:pPr lvl="0" algn="l" defTabSz="889000" rtl="0">
            <a:lnSpc>
              <a:spcPct val="90000"/>
            </a:lnSpc>
            <a:spcBef>
              <a:spcPct val="0"/>
            </a:spcBef>
            <a:spcAft>
              <a:spcPct val="35000"/>
            </a:spcAft>
          </a:pPr>
          <a:r>
            <a:rPr lang="en-US" sz="2000" kern="1200" baseline="-30000" dirty="0" smtClean="0"/>
            <a:t>Weighted </a:t>
          </a:r>
          <a:r>
            <a:rPr lang="en-US" sz="2000" kern="1200" baseline="-30000" dirty="0" smtClean="0"/>
            <a:t>average cost of capital, gearing, financial risk and the cost of </a:t>
          </a:r>
          <a:r>
            <a:rPr lang="en-US" sz="2000" kern="1200" baseline="-30000" dirty="0" smtClean="0"/>
            <a:t> capital</a:t>
          </a:r>
          <a:r>
            <a:rPr lang="en-US" sz="2000" kern="1200" baseline="-30000" dirty="0" smtClean="0"/>
            <a:t>, traditional theory &amp; </a:t>
          </a:r>
          <a:r>
            <a:rPr lang="en-US" sz="2000" kern="1200" baseline="-30000" dirty="0" err="1" smtClean="0"/>
            <a:t>modigliani</a:t>
          </a:r>
          <a:r>
            <a:rPr lang="en-US" sz="2000" kern="1200" baseline="-30000" dirty="0" smtClean="0"/>
            <a:t> and miller’s theory</a:t>
          </a:r>
          <a:endParaRPr lang="en-US" sz="2000" kern="1200" baseline="-30000" dirty="0"/>
        </a:p>
      </dsp:txBody>
      <dsp:txXfrm>
        <a:off x="441960" y="1638086"/>
        <a:ext cx="7553503" cy="1114185"/>
      </dsp:txXfrm>
    </dsp:sp>
    <dsp:sp modelId="{406D1EAB-9DDB-4AA7-BB47-E4C6D19FA858}">
      <dsp:nvSpPr>
        <dsp:cNvPr id="0" name=""/>
        <dsp:cNvSpPr/>
      </dsp:nvSpPr>
      <dsp:spPr>
        <a:xfrm>
          <a:off x="0" y="3748781"/>
          <a:ext cx="8839200" cy="504000"/>
        </a:xfrm>
        <a:prstGeom prst="rect">
          <a:avLst/>
        </a:prstGeom>
        <a:solidFill>
          <a:schemeClr val="lt1">
            <a:alpha val="90000"/>
            <a:hueOff val="0"/>
            <a:satOff val="0"/>
            <a:lumOff val="0"/>
            <a:alphaOff val="0"/>
          </a:schemeClr>
        </a:solidFill>
        <a:ln w="25400" cap="flat" cmpd="sng" algn="ctr">
          <a:solidFill>
            <a:schemeClr val="accent3">
              <a:hueOff val="13881304"/>
              <a:satOff val="10253"/>
              <a:lumOff val="22746"/>
              <a:alphaOff val="0"/>
            </a:schemeClr>
          </a:solidFill>
          <a:prstDash val="solid"/>
        </a:ln>
        <a:effectLst/>
      </dsp:spPr>
      <dsp:style>
        <a:lnRef idx="2">
          <a:scrgbClr r="0" g="0" b="0"/>
        </a:lnRef>
        <a:fillRef idx="1">
          <a:scrgbClr r="0" g="0" b="0"/>
        </a:fillRef>
        <a:effectRef idx="0">
          <a:scrgbClr r="0" g="0" b="0"/>
        </a:effectRef>
        <a:fontRef idx="minor"/>
      </dsp:style>
    </dsp:sp>
    <dsp:sp modelId="{BA7DD0DD-FAE7-4D0F-9DAF-BBE6386AF9C6}">
      <dsp:nvSpPr>
        <dsp:cNvPr id="0" name=""/>
        <dsp:cNvSpPr/>
      </dsp:nvSpPr>
      <dsp:spPr>
        <a:xfrm>
          <a:off x="441960" y="3069071"/>
          <a:ext cx="7071377" cy="974909"/>
        </a:xfrm>
        <a:prstGeom prst="roundRect">
          <a:avLst/>
        </a:prstGeom>
        <a:solidFill>
          <a:schemeClr val="accent3">
            <a:hueOff val="13881304"/>
            <a:satOff val="10253"/>
            <a:lumOff val="227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889000" rtl="0">
            <a:lnSpc>
              <a:spcPct val="90000"/>
            </a:lnSpc>
            <a:spcBef>
              <a:spcPct val="0"/>
            </a:spcBef>
            <a:spcAft>
              <a:spcPct val="35000"/>
            </a:spcAft>
          </a:pPr>
          <a:r>
            <a:rPr lang="en-US" sz="2000" kern="1200" baseline="-30000" dirty="0" err="1" smtClean="0"/>
            <a:t>Lec</a:t>
          </a:r>
          <a:r>
            <a:rPr lang="en-US" sz="2000" kern="1200" baseline="-30000" dirty="0" smtClean="0"/>
            <a:t> 23 </a:t>
          </a:r>
          <a:endParaRPr lang="en-US" sz="2000" kern="1200" baseline="-30000" dirty="0" smtClean="0"/>
        </a:p>
        <a:p>
          <a:pPr lvl="0" algn="just" defTabSz="889000" rtl="0">
            <a:lnSpc>
              <a:spcPct val="90000"/>
            </a:lnSpc>
            <a:spcBef>
              <a:spcPct val="0"/>
            </a:spcBef>
            <a:spcAft>
              <a:spcPct val="35000"/>
            </a:spcAft>
          </a:pPr>
          <a:r>
            <a:rPr lang="en-US" sz="2000" kern="1200" baseline="-30000" dirty="0" smtClean="0"/>
            <a:t>Portfolio </a:t>
          </a:r>
          <a:r>
            <a:rPr lang="en-US" sz="2000" kern="1200" baseline="-30000" dirty="0" smtClean="0"/>
            <a:t>Objective, Return, Stock returns, Portfolio returns, Portfolio </a:t>
          </a:r>
          <a:r>
            <a:rPr lang="en-US" sz="2000" kern="1200" baseline="-30000" dirty="0" smtClean="0"/>
            <a:t> proportion </a:t>
          </a:r>
          <a:r>
            <a:rPr lang="en-US" sz="2000" kern="1200" baseline="-30000" dirty="0" smtClean="0"/>
            <a:t>&amp; mean return</a:t>
          </a:r>
          <a:endParaRPr lang="en-US" sz="2000" kern="1200" baseline="-30000" dirty="0"/>
        </a:p>
      </dsp:txBody>
      <dsp:txXfrm>
        <a:off x="441960" y="3069071"/>
        <a:ext cx="7071377" cy="974909"/>
      </dsp:txXfrm>
    </dsp:sp>
    <dsp:sp modelId="{70F77A4B-E3F1-41C8-A2DA-CF694F441014}">
      <dsp:nvSpPr>
        <dsp:cNvPr id="0" name=""/>
        <dsp:cNvSpPr/>
      </dsp:nvSpPr>
      <dsp:spPr>
        <a:xfrm>
          <a:off x="0" y="5235589"/>
          <a:ext cx="8839200" cy="504000"/>
        </a:xfrm>
        <a:prstGeom prst="rect">
          <a:avLst/>
        </a:prstGeom>
        <a:solidFill>
          <a:schemeClr val="lt1">
            <a:alpha val="90000"/>
            <a:hueOff val="0"/>
            <a:satOff val="0"/>
            <a:lumOff val="0"/>
            <a:alphaOff val="0"/>
          </a:schemeClr>
        </a:solidFill>
        <a:ln w="25400" cap="flat" cmpd="sng" algn="ctr">
          <a:solidFill>
            <a:schemeClr val="accent3">
              <a:hueOff val="20821956"/>
              <a:satOff val="15379"/>
              <a:lumOff val="34119"/>
              <a:alphaOff val="0"/>
            </a:schemeClr>
          </a:solidFill>
          <a:prstDash val="solid"/>
        </a:ln>
        <a:effectLst/>
      </dsp:spPr>
      <dsp:style>
        <a:lnRef idx="2">
          <a:scrgbClr r="0" g="0" b="0"/>
        </a:lnRef>
        <a:fillRef idx="1">
          <a:scrgbClr r="0" g="0" b="0"/>
        </a:fillRef>
        <a:effectRef idx="0">
          <a:scrgbClr r="0" g="0" b="0"/>
        </a:effectRef>
        <a:fontRef idx="minor"/>
      </dsp:style>
    </dsp:sp>
    <dsp:sp modelId="{AEE16B6C-458D-4123-B717-065F6E21AD44}">
      <dsp:nvSpPr>
        <dsp:cNvPr id="0" name=""/>
        <dsp:cNvSpPr/>
      </dsp:nvSpPr>
      <dsp:spPr>
        <a:xfrm>
          <a:off x="441960" y="4360781"/>
          <a:ext cx="7783428" cy="1170007"/>
        </a:xfrm>
        <a:prstGeom prst="roundRect">
          <a:avLst/>
        </a:prstGeom>
        <a:solidFill>
          <a:schemeClr val="accent3">
            <a:hueOff val="20821956"/>
            <a:satOff val="15379"/>
            <a:lumOff val="341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889000" rtl="0">
            <a:lnSpc>
              <a:spcPct val="90000"/>
            </a:lnSpc>
            <a:spcBef>
              <a:spcPct val="0"/>
            </a:spcBef>
            <a:spcAft>
              <a:spcPct val="35000"/>
            </a:spcAft>
          </a:pPr>
          <a:r>
            <a:rPr lang="en-US" sz="2000" kern="1200" baseline="-30000" dirty="0" err="1" smtClean="0"/>
            <a:t>Lec</a:t>
          </a:r>
          <a:r>
            <a:rPr lang="en-US" sz="2000" kern="1200" baseline="-30000" dirty="0" smtClean="0"/>
            <a:t> 24,25 </a:t>
          </a:r>
          <a:endParaRPr lang="en-US" sz="2000" kern="1200" baseline="-30000" dirty="0" smtClean="0"/>
        </a:p>
        <a:p>
          <a:pPr lvl="0" algn="l" defTabSz="889000" rtl="0">
            <a:lnSpc>
              <a:spcPct val="90000"/>
            </a:lnSpc>
            <a:spcBef>
              <a:spcPct val="0"/>
            </a:spcBef>
            <a:spcAft>
              <a:spcPct val="35000"/>
            </a:spcAft>
          </a:pPr>
          <a:r>
            <a:rPr lang="en-US" sz="2000" kern="1200" baseline="-30000" dirty="0" smtClean="0"/>
            <a:t>Portfolio </a:t>
          </a:r>
          <a:r>
            <a:rPr lang="en-US" sz="2000" kern="1200" baseline="-30000" dirty="0" smtClean="0"/>
            <a:t>returns, Portfolio proportion, Mean or Average return, Variance and </a:t>
          </a:r>
          <a:r>
            <a:rPr lang="en-US" sz="2000" kern="1200" baseline="-30000" dirty="0" smtClean="0"/>
            <a:t> covariance</a:t>
          </a:r>
          <a:r>
            <a:rPr lang="en-US" sz="2000" kern="1200" baseline="-30000" dirty="0" smtClean="0"/>
            <a:t>, </a:t>
          </a:r>
          <a:r>
            <a:rPr lang="en-US" sz="2000" kern="1200" baseline="-30000" dirty="0" smtClean="0"/>
            <a:t>Sample </a:t>
          </a:r>
          <a:r>
            <a:rPr lang="en-US" sz="2000" kern="1200" baseline="-30000" dirty="0" smtClean="0"/>
            <a:t>covariance, Expectations, Expected returns, Population </a:t>
          </a:r>
          <a:r>
            <a:rPr lang="en-US" sz="2000" kern="1200" baseline="-30000" dirty="0" smtClean="0"/>
            <a:t> variance </a:t>
          </a:r>
          <a:r>
            <a:rPr lang="en-US" sz="2000" kern="1200" baseline="-30000" dirty="0" smtClean="0"/>
            <a:t>and Population covariance</a:t>
          </a:r>
          <a:endParaRPr lang="en-US" sz="2000" kern="1200" baseline="-30000" dirty="0"/>
        </a:p>
      </dsp:txBody>
      <dsp:txXfrm>
        <a:off x="441960" y="4360781"/>
        <a:ext cx="7783428" cy="1170007"/>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28B9A23-DA77-4B28-8642-871E5D7E173E}">
      <dsp:nvSpPr>
        <dsp:cNvPr id="0" name=""/>
        <dsp:cNvSpPr/>
      </dsp:nvSpPr>
      <dsp:spPr>
        <a:xfrm>
          <a:off x="0" y="945252"/>
          <a:ext cx="8839200" cy="504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82924B-F776-4C8F-8C06-118B90013CA1}">
      <dsp:nvSpPr>
        <dsp:cNvPr id="0" name=""/>
        <dsp:cNvSpPr/>
      </dsp:nvSpPr>
      <dsp:spPr>
        <a:xfrm>
          <a:off x="441960" y="46976"/>
          <a:ext cx="7071377" cy="119347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889000" rtl="0">
            <a:lnSpc>
              <a:spcPct val="90000"/>
            </a:lnSpc>
            <a:spcBef>
              <a:spcPct val="0"/>
            </a:spcBef>
            <a:spcAft>
              <a:spcPct val="35000"/>
            </a:spcAft>
          </a:pPr>
          <a:r>
            <a:rPr lang="en-US" sz="2000" kern="1200" baseline="-30000" dirty="0" err="1" smtClean="0"/>
            <a:t>Lec</a:t>
          </a:r>
          <a:r>
            <a:rPr lang="en-US" sz="2000" kern="1200" baseline="-30000" dirty="0" smtClean="0"/>
            <a:t> 26,27 </a:t>
          </a:r>
        </a:p>
        <a:p>
          <a:pPr lvl="0" algn="just" defTabSz="889000" rtl="0">
            <a:lnSpc>
              <a:spcPct val="90000"/>
            </a:lnSpc>
            <a:spcBef>
              <a:spcPct val="0"/>
            </a:spcBef>
            <a:spcAft>
              <a:spcPct val="35000"/>
            </a:spcAft>
          </a:pPr>
          <a:r>
            <a:rPr lang="en-US" sz="2000" kern="1200" baseline="-30000" dirty="0" smtClean="0"/>
            <a:t>Risk, Portfolio Theory, Two assets Portfolio, Portfolio Selection, Risky and risk-                  free assets, Implications for investment</a:t>
          </a:r>
          <a:endParaRPr lang="en-US" sz="2000" kern="1200" baseline="-30000" dirty="0"/>
        </a:p>
      </dsp:txBody>
      <dsp:txXfrm>
        <a:off x="441960" y="46976"/>
        <a:ext cx="7071377" cy="1193475"/>
      </dsp:txXfrm>
    </dsp:sp>
    <dsp:sp modelId="{56E2A472-D818-40CB-8E89-1AEC40928673}">
      <dsp:nvSpPr>
        <dsp:cNvPr id="0" name=""/>
        <dsp:cNvSpPr/>
      </dsp:nvSpPr>
      <dsp:spPr>
        <a:xfrm>
          <a:off x="0" y="2537906"/>
          <a:ext cx="8839200" cy="504000"/>
        </a:xfrm>
        <a:prstGeom prst="rect">
          <a:avLst/>
        </a:prstGeom>
        <a:solidFill>
          <a:schemeClr val="lt1">
            <a:alpha val="90000"/>
            <a:hueOff val="0"/>
            <a:satOff val="0"/>
            <a:lumOff val="0"/>
            <a:alphaOff val="0"/>
          </a:schemeClr>
        </a:solidFill>
        <a:ln w="25400" cap="flat" cmpd="sng" algn="ctr">
          <a:solidFill>
            <a:schemeClr val="accent3">
              <a:hueOff val="6940652"/>
              <a:satOff val="5126"/>
              <a:lumOff val="11373"/>
              <a:alphaOff val="0"/>
            </a:schemeClr>
          </a:solidFill>
          <a:prstDash val="solid"/>
        </a:ln>
        <a:effectLst/>
      </dsp:spPr>
      <dsp:style>
        <a:lnRef idx="2">
          <a:scrgbClr r="0" g="0" b="0"/>
        </a:lnRef>
        <a:fillRef idx="1">
          <a:scrgbClr r="0" g="0" b="0"/>
        </a:fillRef>
        <a:effectRef idx="0">
          <a:scrgbClr r="0" g="0" b="0"/>
        </a:effectRef>
        <a:fontRef idx="minor"/>
      </dsp:style>
    </dsp:sp>
    <dsp:sp modelId="{FA84C736-6958-45D6-8E90-37F4E0236361}">
      <dsp:nvSpPr>
        <dsp:cNvPr id="0" name=""/>
        <dsp:cNvSpPr/>
      </dsp:nvSpPr>
      <dsp:spPr>
        <a:xfrm>
          <a:off x="441960" y="1557252"/>
          <a:ext cx="7553503" cy="1275854"/>
        </a:xfrm>
        <a:prstGeom prst="roundRect">
          <a:avLst/>
        </a:prstGeom>
        <a:solidFill>
          <a:schemeClr val="accent3">
            <a:hueOff val="6940652"/>
            <a:satOff val="5126"/>
            <a:lumOff val="1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889000" rtl="0">
            <a:lnSpc>
              <a:spcPct val="90000"/>
            </a:lnSpc>
            <a:spcBef>
              <a:spcPct val="0"/>
            </a:spcBef>
            <a:spcAft>
              <a:spcPct val="35000"/>
            </a:spcAft>
          </a:pPr>
          <a:r>
            <a:rPr lang="en-US" sz="2000" kern="1200" baseline="-30000" dirty="0" err="1" smtClean="0"/>
            <a:t>Lec</a:t>
          </a:r>
          <a:r>
            <a:rPr lang="en-US" sz="2000" kern="1200" baseline="-30000" dirty="0" smtClean="0"/>
            <a:t> 28,29 </a:t>
          </a:r>
        </a:p>
        <a:p>
          <a:pPr lvl="0" algn="l" defTabSz="889000" rtl="0">
            <a:lnSpc>
              <a:spcPct val="90000"/>
            </a:lnSpc>
            <a:spcBef>
              <a:spcPct val="0"/>
            </a:spcBef>
            <a:spcAft>
              <a:spcPct val="35000"/>
            </a:spcAft>
          </a:pPr>
          <a:r>
            <a:rPr lang="en-US" sz="2000" kern="1200" baseline="-30000" dirty="0" smtClean="0"/>
            <a:t>Choosing an investment portfolio, CAPM, systematic and  unsystematic  risk, APV</a:t>
          </a:r>
          <a:endParaRPr lang="en-US" sz="2000" kern="1200" baseline="-30000" dirty="0"/>
        </a:p>
      </dsp:txBody>
      <dsp:txXfrm>
        <a:off x="441960" y="1557252"/>
        <a:ext cx="7553503" cy="1275854"/>
      </dsp:txXfrm>
    </dsp:sp>
    <dsp:sp modelId="{406D1EAB-9DDB-4AA7-BB47-E4C6D19FA858}">
      <dsp:nvSpPr>
        <dsp:cNvPr id="0" name=""/>
        <dsp:cNvSpPr/>
      </dsp:nvSpPr>
      <dsp:spPr>
        <a:xfrm>
          <a:off x="0" y="3829616"/>
          <a:ext cx="8839200" cy="504000"/>
        </a:xfrm>
        <a:prstGeom prst="rect">
          <a:avLst/>
        </a:prstGeom>
        <a:solidFill>
          <a:schemeClr val="lt1">
            <a:alpha val="90000"/>
            <a:hueOff val="0"/>
            <a:satOff val="0"/>
            <a:lumOff val="0"/>
            <a:alphaOff val="0"/>
          </a:schemeClr>
        </a:solidFill>
        <a:ln w="25400" cap="flat" cmpd="sng" algn="ctr">
          <a:solidFill>
            <a:schemeClr val="accent3">
              <a:hueOff val="13881304"/>
              <a:satOff val="10253"/>
              <a:lumOff val="22746"/>
              <a:alphaOff val="0"/>
            </a:schemeClr>
          </a:solidFill>
          <a:prstDash val="solid"/>
        </a:ln>
        <a:effectLst/>
      </dsp:spPr>
      <dsp:style>
        <a:lnRef idx="2">
          <a:scrgbClr r="0" g="0" b="0"/>
        </a:lnRef>
        <a:fillRef idx="1">
          <a:scrgbClr r="0" g="0" b="0"/>
        </a:fillRef>
        <a:effectRef idx="0">
          <a:scrgbClr r="0" g="0" b="0"/>
        </a:effectRef>
        <a:fontRef idx="minor"/>
      </dsp:style>
    </dsp:sp>
    <dsp:sp modelId="{BA7DD0DD-FAE7-4D0F-9DAF-BBE6386AF9C6}">
      <dsp:nvSpPr>
        <dsp:cNvPr id="0" name=""/>
        <dsp:cNvSpPr/>
      </dsp:nvSpPr>
      <dsp:spPr>
        <a:xfrm>
          <a:off x="441960" y="3149906"/>
          <a:ext cx="7071377" cy="974909"/>
        </a:xfrm>
        <a:prstGeom prst="roundRect">
          <a:avLst/>
        </a:prstGeom>
        <a:solidFill>
          <a:schemeClr val="accent3">
            <a:hueOff val="13881304"/>
            <a:satOff val="10253"/>
            <a:lumOff val="227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889000" rtl="0">
            <a:lnSpc>
              <a:spcPct val="90000"/>
            </a:lnSpc>
            <a:spcBef>
              <a:spcPct val="0"/>
            </a:spcBef>
            <a:spcAft>
              <a:spcPct val="35000"/>
            </a:spcAft>
          </a:pPr>
          <a:r>
            <a:rPr lang="en-US" sz="2000" kern="1200" baseline="-30000" dirty="0" err="1" smtClean="0"/>
            <a:t>Lec</a:t>
          </a:r>
          <a:r>
            <a:rPr lang="en-US" sz="2000" kern="1200" baseline="-30000" dirty="0" smtClean="0"/>
            <a:t> 29 , 30</a:t>
          </a:r>
        </a:p>
        <a:p>
          <a:pPr lvl="0" algn="l" defTabSz="889000" rtl="0">
            <a:lnSpc>
              <a:spcPct val="90000"/>
            </a:lnSpc>
            <a:spcBef>
              <a:spcPct val="0"/>
            </a:spcBef>
            <a:spcAft>
              <a:spcPct val="35000"/>
            </a:spcAft>
          </a:pPr>
          <a:r>
            <a:rPr lang="en-US" sz="2000" kern="1200" baseline="-30000" dirty="0" smtClean="0"/>
            <a:t>CAPM, Alpha values, Risk adjusted WACC, Choosing a discount rate</a:t>
          </a:r>
          <a:endParaRPr lang="en-US" sz="2000" kern="1200" baseline="-30000" dirty="0"/>
        </a:p>
      </dsp:txBody>
      <dsp:txXfrm>
        <a:off x="441960" y="3149906"/>
        <a:ext cx="7071377" cy="974909"/>
      </dsp:txXfrm>
    </dsp:sp>
    <dsp:sp modelId="{70F77A4B-E3F1-41C8-A2DA-CF694F441014}">
      <dsp:nvSpPr>
        <dsp:cNvPr id="0" name=""/>
        <dsp:cNvSpPr/>
      </dsp:nvSpPr>
      <dsp:spPr>
        <a:xfrm>
          <a:off x="0" y="5316423"/>
          <a:ext cx="8839200" cy="504000"/>
        </a:xfrm>
        <a:prstGeom prst="rect">
          <a:avLst/>
        </a:prstGeom>
        <a:solidFill>
          <a:schemeClr val="lt1">
            <a:alpha val="90000"/>
            <a:hueOff val="0"/>
            <a:satOff val="0"/>
            <a:lumOff val="0"/>
            <a:alphaOff val="0"/>
          </a:schemeClr>
        </a:solidFill>
        <a:ln w="25400" cap="flat" cmpd="sng" algn="ctr">
          <a:solidFill>
            <a:schemeClr val="accent3">
              <a:hueOff val="20821956"/>
              <a:satOff val="15379"/>
              <a:lumOff val="34119"/>
              <a:alphaOff val="0"/>
            </a:schemeClr>
          </a:solidFill>
          <a:prstDash val="solid"/>
        </a:ln>
        <a:effectLst/>
      </dsp:spPr>
      <dsp:style>
        <a:lnRef idx="2">
          <a:scrgbClr r="0" g="0" b="0"/>
        </a:lnRef>
        <a:fillRef idx="1">
          <a:scrgbClr r="0" g="0" b="0"/>
        </a:fillRef>
        <a:effectRef idx="0">
          <a:scrgbClr r="0" g="0" b="0"/>
        </a:effectRef>
        <a:fontRef idx="minor"/>
      </dsp:style>
    </dsp:sp>
    <dsp:sp modelId="{AEE16B6C-458D-4123-B717-065F6E21AD44}">
      <dsp:nvSpPr>
        <dsp:cNvPr id="0" name=""/>
        <dsp:cNvSpPr/>
      </dsp:nvSpPr>
      <dsp:spPr>
        <a:xfrm>
          <a:off x="441960" y="4441616"/>
          <a:ext cx="7783428" cy="1170007"/>
        </a:xfrm>
        <a:prstGeom prst="roundRect">
          <a:avLst/>
        </a:prstGeom>
        <a:solidFill>
          <a:schemeClr val="accent3">
            <a:hueOff val="20821956"/>
            <a:satOff val="15379"/>
            <a:lumOff val="341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871" tIns="0" rIns="233871" bIns="0" numCol="1" spcCol="1270" anchor="ctr" anchorCtr="0">
          <a:noAutofit/>
        </a:bodyPr>
        <a:lstStyle/>
        <a:p>
          <a:pPr lvl="0" algn="l" defTabSz="889000" rtl="0">
            <a:lnSpc>
              <a:spcPct val="90000"/>
            </a:lnSpc>
            <a:spcBef>
              <a:spcPct val="0"/>
            </a:spcBef>
            <a:spcAft>
              <a:spcPct val="35000"/>
            </a:spcAft>
          </a:pPr>
          <a:r>
            <a:rPr lang="en-US" sz="2000" kern="1200" baseline="-30000" dirty="0" err="1" smtClean="0"/>
            <a:t>Lec</a:t>
          </a:r>
          <a:r>
            <a:rPr lang="en-US" sz="2000" kern="1200" baseline="-30000" dirty="0" smtClean="0"/>
            <a:t> </a:t>
          </a:r>
          <a:r>
            <a:rPr lang="en-US" sz="2000" kern="1200" baseline="-30000" dirty="0" smtClean="0"/>
            <a:t>31, 32 </a:t>
          </a:r>
        </a:p>
        <a:p>
          <a:pPr lvl="0" algn="l" defTabSz="889000" rtl="0">
            <a:lnSpc>
              <a:spcPct val="90000"/>
            </a:lnSpc>
            <a:spcBef>
              <a:spcPct val="0"/>
            </a:spcBef>
            <a:spcAft>
              <a:spcPct val="35000"/>
            </a:spcAft>
          </a:pPr>
          <a:r>
            <a:rPr lang="en-US" sz="2000" kern="1200" baseline="-30000" dirty="0" smtClean="0"/>
            <a:t>Business valuation  - (free cash flow)</a:t>
          </a:r>
          <a:endParaRPr lang="en-US" sz="2000" kern="1200" baseline="-30000" dirty="0"/>
        </a:p>
      </dsp:txBody>
      <dsp:txXfrm>
        <a:off x="441960" y="4441616"/>
        <a:ext cx="7783428" cy="1170007"/>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DC89B83-C8EC-4A65-8E76-15537DAED4BC}">
      <dsp:nvSpPr>
        <dsp:cNvPr id="0" name=""/>
        <dsp:cNvSpPr/>
      </dsp:nvSpPr>
      <dsp:spPr>
        <a:xfrm>
          <a:off x="703" y="1910747"/>
          <a:ext cx="1408937" cy="70446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kern="1200" dirty="0" smtClean="0"/>
            <a:t>Quiz 10%</a:t>
          </a:r>
          <a:endParaRPr lang="en-US" sz="1800" kern="1200" dirty="0"/>
        </a:p>
      </dsp:txBody>
      <dsp:txXfrm>
        <a:off x="703" y="1910747"/>
        <a:ext cx="1408937" cy="704468"/>
      </dsp:txXfrm>
    </dsp:sp>
    <dsp:sp modelId="{901D5B56-4F93-4CBE-9A65-6D0F1C8ADBD9}">
      <dsp:nvSpPr>
        <dsp:cNvPr id="0" name=""/>
        <dsp:cNvSpPr/>
      </dsp:nvSpPr>
      <dsp:spPr>
        <a:xfrm>
          <a:off x="1705517" y="1910747"/>
          <a:ext cx="1408937" cy="70446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kern="1200" dirty="0" smtClean="0"/>
            <a:t>Assignments 10%</a:t>
          </a:r>
          <a:endParaRPr lang="en-US" sz="1800" kern="1200" dirty="0"/>
        </a:p>
      </dsp:txBody>
      <dsp:txXfrm>
        <a:off x="1705517" y="1910747"/>
        <a:ext cx="1408937" cy="704468"/>
      </dsp:txXfrm>
    </dsp:sp>
    <dsp:sp modelId="{E39E9858-769E-40E6-9289-CAF00AFE8F29}">
      <dsp:nvSpPr>
        <dsp:cNvPr id="0" name=""/>
        <dsp:cNvSpPr/>
      </dsp:nvSpPr>
      <dsp:spPr>
        <a:xfrm>
          <a:off x="3410331" y="1910747"/>
          <a:ext cx="1408937" cy="70446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kern="1200" dirty="0" smtClean="0"/>
            <a:t>Graded discussion 5%</a:t>
          </a:r>
          <a:endParaRPr lang="en-US" sz="1800" kern="1200" dirty="0"/>
        </a:p>
      </dsp:txBody>
      <dsp:txXfrm>
        <a:off x="3410331" y="1910747"/>
        <a:ext cx="1408937" cy="704468"/>
      </dsp:txXfrm>
    </dsp:sp>
    <dsp:sp modelId="{7E7016B7-C1B2-4D17-9EBC-9D81847CF5AD}">
      <dsp:nvSpPr>
        <dsp:cNvPr id="0" name=""/>
        <dsp:cNvSpPr/>
      </dsp:nvSpPr>
      <dsp:spPr>
        <a:xfrm>
          <a:off x="5115145" y="1910747"/>
          <a:ext cx="1408937" cy="70446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kern="1200" dirty="0" smtClean="0"/>
            <a:t>Midterm 25%</a:t>
          </a:r>
          <a:endParaRPr lang="en-US" sz="1800" kern="1200" dirty="0"/>
        </a:p>
      </dsp:txBody>
      <dsp:txXfrm>
        <a:off x="5115145" y="1910747"/>
        <a:ext cx="1408937" cy="704468"/>
      </dsp:txXfrm>
    </dsp:sp>
    <dsp:sp modelId="{ED94EE35-0118-4D9A-9317-890932127B0B}">
      <dsp:nvSpPr>
        <dsp:cNvPr id="0" name=""/>
        <dsp:cNvSpPr/>
      </dsp:nvSpPr>
      <dsp:spPr>
        <a:xfrm>
          <a:off x="6819959" y="1910747"/>
          <a:ext cx="1408937" cy="704468"/>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kern="1200" dirty="0" smtClean="0"/>
            <a:t>Final 50%</a:t>
          </a:r>
          <a:endParaRPr lang="en-US" sz="1800" kern="1200" dirty="0"/>
        </a:p>
      </dsp:txBody>
      <dsp:txXfrm>
        <a:off x="6819959" y="1910747"/>
        <a:ext cx="1408937" cy="70446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B6C717-E781-4916-9198-D4C9FAC61263}" type="datetimeFigureOut">
              <a:rPr lang="en-US" smtClean="0"/>
              <a:pPr/>
              <a:t>6/24/2013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71AFA4-FCCB-4514-A670-76BAED0230F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71AFA4-FCCB-4514-A670-76BAED0230F0}" type="slidenum">
              <a:rPr lang="en-US" smtClean="0"/>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2F742-A809-4ECC-BDDF-96818A926250}" type="datetimeFigureOut">
              <a:rPr lang="en-US" smtClean="0"/>
              <a:pPr/>
              <a:t>6/24/2013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20992C-8174-4F88-8081-29A7D9FC622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82F742-A809-4ECC-BDDF-96818A926250}" type="datetimeFigureOut">
              <a:rPr lang="en-US" smtClean="0"/>
              <a:pPr/>
              <a:t>6/24/2013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20992C-8174-4F88-8081-29A7D9FC622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diagramLayout" Target="../diagrams/layout4.xml"/><Relationship Id="rId7" Type="http://schemas.openxmlformats.org/officeDocument/2006/relationships/diagramLayout" Target="../diagrams/layout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diagramData" Target="../diagrams/data5.xml"/><Relationship Id="rId11" Type="http://schemas.microsoft.com/office/2007/relationships/diagramDrawing" Target="../diagrams/drawing5.xml"/><Relationship Id="rId5" Type="http://schemas.openxmlformats.org/officeDocument/2006/relationships/diagramColors" Target="../diagrams/colors4.xml"/><Relationship Id="rId10" Type="http://schemas.microsoft.com/office/2007/relationships/diagramDrawing" Target="../diagrams/drawing4.xml"/><Relationship Id="rId4" Type="http://schemas.openxmlformats.org/officeDocument/2006/relationships/diagramQuickStyle" Target="../diagrams/quickStyle4.xml"/><Relationship Id="rId9" Type="http://schemas.openxmlformats.org/officeDocument/2006/relationships/diagramColors" Target="../diagrams/colors5.xml"/></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m.pk/search?tbo=p&amp;tbm=bks&amp;q=inauthor:%22Jerome+Bernard+Cohen%22" TargetMode="External"/><Relationship Id="rId7" Type="http://schemas.openxmlformats.org/officeDocument/2006/relationships/hyperlink" Target="http://www.cfapubs.org/loi/faj" TargetMode="External"/><Relationship Id="rId2" Type="http://schemas.openxmlformats.org/officeDocument/2006/relationships/hyperlink" Target="http://www.goodreads.com/author/show/3166620.Prasanna_Chandra" TargetMode="External"/><Relationship Id="rId1" Type="http://schemas.openxmlformats.org/officeDocument/2006/relationships/slideLayout" Target="../slideLayouts/slideLayout2.xml"/><Relationship Id="rId6" Type="http://schemas.openxmlformats.org/officeDocument/2006/relationships/hyperlink" Target="http://reilly.swcollege.com/" TargetMode="External"/><Relationship Id="rId5" Type="http://schemas.openxmlformats.org/officeDocument/2006/relationships/hyperlink" Target="http://www.google.com.pk/search?tbo=p&amp;tbm=bks&amp;q=inauthor:%22Arthur+Zeikel%22" TargetMode="External"/><Relationship Id="rId4" Type="http://schemas.openxmlformats.org/officeDocument/2006/relationships/hyperlink" Target="http://www.google.com.pk/search?tbo=p&amp;tbm=bks&amp;q=inauthor:%22Edward+D.+Zinbarg%22"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685800" y="2130425"/>
          <a:ext cx="7924800" cy="2441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p:cNvSpPr>
            <a:spLocks noGrp="1"/>
          </p:cNvSpPr>
          <p:nvPr>
            <p:ph type="subTitle" idx="1"/>
          </p:nvPr>
        </p:nvSpPr>
        <p:spPr>
          <a:xfrm>
            <a:off x="990600" y="5029200"/>
            <a:ext cx="6934200" cy="1447800"/>
          </a:xfrm>
        </p:spPr>
        <p:txBody>
          <a:bodyPr>
            <a:normAutofit/>
          </a:bodyPr>
          <a:lstStyle/>
          <a:p>
            <a:r>
              <a:rPr lang="en-US" sz="2400" dirty="0" smtClean="0">
                <a:solidFill>
                  <a:schemeClr val="tx1"/>
                </a:solidFill>
              </a:rPr>
              <a:t>Course Code: MBF 702</a:t>
            </a:r>
            <a:endParaRPr lang="en-US" sz="2400" dirty="0">
              <a:solidFill>
                <a:schemeClr val="tx1"/>
              </a:solidFill>
            </a:endParaRPr>
          </a:p>
        </p:txBody>
      </p:sp>
      <p:sp>
        <p:nvSpPr>
          <p:cNvPr id="4" name="Title 1"/>
          <p:cNvSpPr txBox="1">
            <a:spLocks/>
          </p:cNvSpPr>
          <p:nvPr/>
        </p:nvSpPr>
        <p:spPr>
          <a:xfrm>
            <a:off x="685800" y="5334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1"/>
                </a:solidFill>
                <a:effectLst/>
                <a:uLnTx/>
                <a:uFillTx/>
                <a:latin typeface="+mj-lt"/>
                <a:ea typeface="+mj-ea"/>
                <a:cs typeface="+mj-cs"/>
              </a:rPr>
              <a:t>Investment Analysis &amp;</a:t>
            </a:r>
            <a:r>
              <a:rPr kumimoji="0" lang="en-US" sz="2800" b="0" i="0" u="none" strike="noStrike" kern="1200" cap="none" spc="0" normalizeH="0" noProof="0" dirty="0" smtClean="0">
                <a:ln>
                  <a:noFill/>
                </a:ln>
                <a:solidFill>
                  <a:schemeClr val="tx1"/>
                </a:solidFill>
                <a:effectLst/>
                <a:uLnTx/>
                <a:uFillTx/>
                <a:latin typeface="+mj-lt"/>
                <a:ea typeface="+mj-ea"/>
                <a:cs typeface="+mj-cs"/>
              </a:rPr>
              <a:t> Portfolio Management</a:t>
            </a:r>
            <a:endParaRPr kumimoji="0" lang="en-US" sz="28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Content</a:t>
            </a:r>
            <a:endParaRPr lang="en-US" sz="2800" dirty="0"/>
          </a:p>
        </p:txBody>
      </p:sp>
      <p:graphicFrame>
        <p:nvGraphicFramePr>
          <p:cNvPr id="4" name="Content Placeholder 3"/>
          <p:cNvGraphicFramePr>
            <a:graphicFrameLocks noGrp="1"/>
          </p:cNvGraphicFramePr>
          <p:nvPr>
            <p:ph idx="1"/>
          </p:nvPr>
        </p:nvGraphicFramePr>
        <p:xfrm>
          <a:off x="457200" y="1219200"/>
          <a:ext cx="83058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Introduction</a:t>
            </a:r>
            <a:endParaRPr lang="en-US" sz="2800" dirty="0"/>
          </a:p>
        </p:txBody>
      </p:sp>
      <p:sp>
        <p:nvSpPr>
          <p:cNvPr id="3" name="Content Placeholder 2"/>
          <p:cNvSpPr>
            <a:spLocks noGrp="1"/>
          </p:cNvSpPr>
          <p:nvPr>
            <p:ph idx="1"/>
          </p:nvPr>
        </p:nvSpPr>
        <p:spPr/>
        <p:txBody>
          <a:bodyPr>
            <a:normAutofit/>
          </a:bodyPr>
          <a:lstStyle/>
          <a:p>
            <a:r>
              <a:rPr lang="en-US" sz="1800" dirty="0" smtClean="0"/>
              <a:t>Name: Muhammad Waqas Saghir</a:t>
            </a:r>
          </a:p>
          <a:p>
            <a:endParaRPr lang="en-US" sz="1800" dirty="0" smtClean="0"/>
          </a:p>
          <a:p>
            <a:r>
              <a:rPr lang="en-US" sz="1800" dirty="0" smtClean="0"/>
              <a:t>Qualification: Chartered Accountant and Associate Public Accountant</a:t>
            </a:r>
          </a:p>
          <a:p>
            <a:endParaRPr lang="en-US" sz="1800" dirty="0" smtClean="0"/>
          </a:p>
          <a:p>
            <a:r>
              <a:rPr lang="en-US" sz="1800" dirty="0" smtClean="0"/>
              <a:t>Member: Institute of Chartered Accountants of Pakistan and Pakistan Institute of Public Finance Accountants</a:t>
            </a:r>
          </a:p>
          <a:p>
            <a:endParaRPr lang="en-US" sz="1800" dirty="0" smtClean="0"/>
          </a:p>
          <a:p>
            <a:r>
              <a:rPr lang="en-US" sz="1800" dirty="0" smtClean="0"/>
              <a:t>Experience: 10 years Professional Experience in Assurance and Business Advisory assignments</a:t>
            </a:r>
          </a:p>
          <a:p>
            <a:pPr>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Arial" pitchFamily="34" charset="0"/>
                <a:cs typeface="Arial" pitchFamily="34" charset="0"/>
              </a:rPr>
              <a:t>Course Description</a:t>
            </a:r>
            <a:endParaRPr lang="en-US" sz="28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ü"/>
            </a:pPr>
            <a:r>
              <a:rPr lang="en-US" sz="1800" dirty="0">
                <a:cs typeface="Arial" pitchFamily="34" charset="0"/>
              </a:rPr>
              <a:t>This course begins by describing the </a:t>
            </a:r>
            <a:r>
              <a:rPr lang="en-US" sz="1800" dirty="0" smtClean="0">
                <a:cs typeface="Arial" pitchFamily="34" charset="0"/>
              </a:rPr>
              <a:t>investment </a:t>
            </a:r>
            <a:r>
              <a:rPr lang="en-US" sz="1800" dirty="0">
                <a:cs typeface="Arial" pitchFamily="34" charset="0"/>
              </a:rPr>
              <a:t>environment, the various developments in </a:t>
            </a:r>
            <a:r>
              <a:rPr lang="en-US" sz="1800" dirty="0" smtClean="0">
                <a:cs typeface="Arial" pitchFamily="34" charset="0"/>
              </a:rPr>
              <a:t>investment theory</a:t>
            </a:r>
            <a:r>
              <a:rPr lang="en-US" sz="1800" dirty="0">
                <a:cs typeface="Arial" pitchFamily="34" charset="0"/>
              </a:rPr>
              <a:t>, and the principles and practices of valuation</a:t>
            </a:r>
            <a:r>
              <a:rPr lang="en-US" sz="1800" dirty="0" smtClean="0">
                <a:cs typeface="Arial" pitchFamily="34" charset="0"/>
              </a:rPr>
              <a:t>.</a:t>
            </a:r>
          </a:p>
          <a:p>
            <a:pPr>
              <a:buFont typeface="Wingdings" pitchFamily="2" charset="2"/>
              <a:buChar char="ü"/>
            </a:pPr>
            <a:endParaRPr lang="en-US" sz="1800" dirty="0">
              <a:cs typeface="Arial" pitchFamily="34" charset="0"/>
            </a:endParaRPr>
          </a:p>
          <a:p>
            <a:pPr algn="just">
              <a:buFont typeface="Wingdings" pitchFamily="2" charset="2"/>
              <a:buChar char="ü"/>
            </a:pPr>
            <a:r>
              <a:rPr lang="en-US" sz="1800" dirty="0" smtClean="0">
                <a:cs typeface="Arial" pitchFamily="34" charset="0"/>
              </a:rPr>
              <a:t> </a:t>
            </a:r>
            <a:r>
              <a:rPr lang="en-US" sz="1800" dirty="0">
                <a:cs typeface="Arial" pitchFamily="34" charset="0"/>
              </a:rPr>
              <a:t>The analyses of fixed-income securities, </a:t>
            </a:r>
            <a:r>
              <a:rPr lang="en-US" sz="1800" dirty="0" smtClean="0">
                <a:cs typeface="Arial" pitchFamily="34" charset="0"/>
              </a:rPr>
              <a:t>equity securities</a:t>
            </a:r>
            <a:r>
              <a:rPr lang="en-US" sz="1800" dirty="0">
                <a:solidFill>
                  <a:srgbClr val="FF0000"/>
                </a:solidFill>
                <a:cs typeface="Arial" pitchFamily="34" charset="0"/>
              </a:rPr>
              <a:t>, </a:t>
            </a:r>
            <a:r>
              <a:rPr lang="en-US" sz="1800" dirty="0">
                <a:cs typeface="Arial" pitchFamily="34" charset="0"/>
              </a:rPr>
              <a:t>derivative securities, together with other securities such as unit trusts, will then be discussed</a:t>
            </a:r>
            <a:r>
              <a:rPr lang="en-US" sz="1800" dirty="0" smtClean="0">
                <a:cs typeface="Arial" pitchFamily="34" charset="0"/>
              </a:rPr>
              <a:t>.</a:t>
            </a:r>
          </a:p>
          <a:p>
            <a:pPr>
              <a:buFont typeface="Wingdings" pitchFamily="2" charset="2"/>
              <a:buChar char="ü"/>
            </a:pPr>
            <a:endParaRPr lang="en-US" sz="1800" dirty="0">
              <a:cs typeface="Arial" pitchFamily="34" charset="0"/>
            </a:endParaRPr>
          </a:p>
          <a:p>
            <a:pPr algn="just">
              <a:buFont typeface="Wingdings" pitchFamily="2" charset="2"/>
              <a:buChar char="ü"/>
            </a:pPr>
            <a:r>
              <a:rPr lang="en-US" sz="1800" dirty="0">
                <a:cs typeface="Arial" pitchFamily="34" charset="0"/>
              </a:rPr>
              <a:t>The theories, principles, and techniques of portfolio management will </a:t>
            </a:r>
            <a:r>
              <a:rPr lang="en-US" sz="1800" dirty="0" smtClean="0">
                <a:cs typeface="Arial" pitchFamily="34" charset="0"/>
              </a:rPr>
              <a:t>be </a:t>
            </a:r>
            <a:r>
              <a:rPr lang="en-US" sz="1800" dirty="0">
                <a:cs typeface="Arial" pitchFamily="34" charset="0"/>
              </a:rPr>
              <a:t>presented</a:t>
            </a:r>
            <a:r>
              <a:rPr lang="en-US" sz="1800" dirty="0" smtClean="0">
                <a:cs typeface="Arial" pitchFamily="34" charset="0"/>
              </a:rPr>
              <a:t>.</a:t>
            </a:r>
          </a:p>
          <a:p>
            <a:pPr>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Arial" pitchFamily="34" charset="0"/>
                <a:cs typeface="Arial" pitchFamily="34" charset="0"/>
              </a:rPr>
              <a:t>Course Scope </a:t>
            </a:r>
            <a:br>
              <a:rPr lang="en-US" sz="2800" b="1" dirty="0" smtClean="0">
                <a:latin typeface="Arial" pitchFamily="34" charset="0"/>
                <a:cs typeface="Arial" pitchFamily="34" charset="0"/>
              </a:rPr>
            </a:br>
            <a:r>
              <a:rPr lang="en-US" sz="2800" b="1" dirty="0" smtClean="0">
                <a:latin typeface="Arial" pitchFamily="34" charset="0"/>
                <a:cs typeface="Arial" pitchFamily="34" charset="0"/>
              </a:rPr>
              <a:t>Investment analysis</a:t>
            </a:r>
            <a:endParaRPr lang="en-US" sz="2800" b="1" dirty="0">
              <a:latin typeface="Arial" pitchFamily="34" charset="0"/>
              <a:cs typeface="Arial" pitchFamily="34" charset="0"/>
            </a:endParaRPr>
          </a:p>
        </p:txBody>
      </p:sp>
      <p:sp>
        <p:nvSpPr>
          <p:cNvPr id="3" name="Content Placeholder 2"/>
          <p:cNvSpPr>
            <a:spLocks noGrp="1"/>
          </p:cNvSpPr>
          <p:nvPr>
            <p:ph idx="1"/>
          </p:nvPr>
        </p:nvSpPr>
        <p:spPr/>
        <p:txBody>
          <a:bodyPr>
            <a:normAutofit fontScale="92500" lnSpcReduction="10000"/>
          </a:bodyPr>
          <a:lstStyle/>
          <a:p>
            <a:pPr algn="just">
              <a:buFont typeface="Wingdings" pitchFamily="2" charset="2"/>
              <a:buChar char="q"/>
            </a:pPr>
            <a:r>
              <a:rPr lang="en-US" sz="1800" dirty="0">
                <a:latin typeface="Arial" pitchFamily="34" charset="0"/>
                <a:cs typeface="Arial" pitchFamily="34" charset="0"/>
              </a:rPr>
              <a:t>The course is designed to provide students a thorough overview of financial markets. Students will be able to understand fundamental and technical analysis and to implement it in practical scenario</a:t>
            </a:r>
            <a:r>
              <a:rPr lang="en-US" sz="1800" dirty="0" smtClean="0">
                <a:latin typeface="Arial" pitchFamily="34" charset="0"/>
                <a:cs typeface="Arial" pitchFamily="34" charset="0"/>
              </a:rPr>
              <a:t>.</a:t>
            </a:r>
          </a:p>
          <a:p>
            <a:pPr>
              <a:buFont typeface="Wingdings" pitchFamily="2" charset="2"/>
              <a:buChar char="q"/>
            </a:pPr>
            <a:endParaRPr lang="en-US" sz="1800" dirty="0" smtClean="0">
              <a:latin typeface="Arial" pitchFamily="34" charset="0"/>
              <a:cs typeface="Arial" pitchFamily="34" charset="0"/>
            </a:endParaRPr>
          </a:p>
          <a:p>
            <a:pPr algn="just">
              <a:buFont typeface="Wingdings" pitchFamily="2" charset="2"/>
              <a:buChar char="q"/>
            </a:pPr>
            <a:r>
              <a:rPr lang="en-US" sz="1800" dirty="0" smtClean="0">
                <a:latin typeface="Arial" pitchFamily="34" charset="0"/>
                <a:cs typeface="Arial" pitchFamily="34" charset="0"/>
              </a:rPr>
              <a:t>It </a:t>
            </a:r>
            <a:r>
              <a:rPr lang="en-US" sz="1800" dirty="0">
                <a:latin typeface="Arial" pitchFamily="34" charset="0"/>
                <a:cs typeface="Arial" pitchFamily="34" charset="0"/>
              </a:rPr>
              <a:t>will help to perform economy, market and sector analysis for making wise investment decisions. Students will know how to perform company analysis to support investment decisions</a:t>
            </a:r>
            <a:r>
              <a:rPr lang="en-US" sz="1800" dirty="0" smtClean="0">
                <a:latin typeface="Arial" pitchFamily="34" charset="0"/>
                <a:cs typeface="Arial" pitchFamily="34" charset="0"/>
              </a:rPr>
              <a:t>.</a:t>
            </a:r>
          </a:p>
          <a:p>
            <a:pPr>
              <a:buFont typeface="Wingdings" pitchFamily="2" charset="2"/>
              <a:buChar char="q"/>
            </a:pPr>
            <a:endParaRPr lang="en-US" sz="1800" dirty="0" smtClean="0">
              <a:latin typeface="Arial" pitchFamily="34" charset="0"/>
              <a:cs typeface="Arial" pitchFamily="34" charset="0"/>
            </a:endParaRPr>
          </a:p>
          <a:p>
            <a:pPr algn="just">
              <a:buFont typeface="Wingdings" pitchFamily="2" charset="2"/>
              <a:buChar char="q"/>
            </a:pPr>
            <a:r>
              <a:rPr lang="en-US" sz="1800" dirty="0" smtClean="0"/>
              <a:t>The course provides an overview and analysis of key modern valuation methods.</a:t>
            </a:r>
            <a:endParaRPr lang="en-US" sz="1800" dirty="0" smtClean="0">
              <a:latin typeface="Arial" pitchFamily="34" charset="0"/>
              <a:cs typeface="Arial" pitchFamily="34" charset="0"/>
            </a:endParaRPr>
          </a:p>
          <a:p>
            <a:pPr>
              <a:buFont typeface="Wingdings" pitchFamily="2" charset="2"/>
              <a:buChar char="q"/>
            </a:pPr>
            <a:endParaRPr lang="en-US" sz="1800" dirty="0" smtClean="0">
              <a:latin typeface="Arial" pitchFamily="34" charset="0"/>
              <a:cs typeface="Arial" pitchFamily="34" charset="0"/>
            </a:endParaRPr>
          </a:p>
          <a:p>
            <a:pPr algn="just">
              <a:buFont typeface="Wingdings" pitchFamily="2" charset="2"/>
              <a:buChar char="q"/>
            </a:pPr>
            <a:r>
              <a:rPr lang="en-US" sz="1800" dirty="0" smtClean="0"/>
              <a:t>The course starts with a brief introduction and discussion of fundamental definitions. Then, we discuss the uses of and general approaches to valuation. The core of the course contains valuation methods applied by financial institutions nowadays such as methods based on multiples, discounted cash flows, and others. Please note that only those methods actually applied in modern practice are going to be presented.</a:t>
            </a: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pitchFamily="34" charset="0"/>
                <a:cs typeface="Arial" pitchFamily="34" charset="0"/>
              </a:rPr>
              <a:t>Course Scope  </a:t>
            </a:r>
            <a:br>
              <a:rPr lang="en-US" b="1" dirty="0" smtClean="0">
                <a:latin typeface="Arial" pitchFamily="34" charset="0"/>
                <a:cs typeface="Arial" pitchFamily="34" charset="0"/>
              </a:rPr>
            </a:br>
            <a:r>
              <a:rPr lang="en-US" b="1" dirty="0" smtClean="0">
                <a:latin typeface="Arial" pitchFamily="34" charset="0"/>
                <a:cs typeface="Arial" pitchFamily="34" charset="0"/>
              </a:rPr>
              <a:t>Portfolio Management</a:t>
            </a:r>
            <a:endParaRPr lang="en-US" dirty="0"/>
          </a:p>
        </p:txBody>
      </p:sp>
      <p:sp>
        <p:nvSpPr>
          <p:cNvPr id="3" name="Content Placeholder 2"/>
          <p:cNvSpPr>
            <a:spLocks noGrp="1"/>
          </p:cNvSpPr>
          <p:nvPr>
            <p:ph idx="1"/>
          </p:nvPr>
        </p:nvSpPr>
        <p:spPr/>
        <p:txBody>
          <a:bodyPr>
            <a:normAutofit/>
          </a:bodyPr>
          <a:lstStyle/>
          <a:p>
            <a:pPr algn="just">
              <a:buFont typeface="Wingdings" pitchFamily="2" charset="2"/>
              <a:buChar char="q"/>
            </a:pPr>
            <a:r>
              <a:rPr lang="en-US" sz="1600" dirty="0" smtClean="0">
                <a:latin typeface="Arial" pitchFamily="34" charset="0"/>
                <a:cs typeface="Arial" pitchFamily="34" charset="0"/>
              </a:rPr>
              <a:t>The objective of this course is to provide students with an overview of the key elements involved in the construction and management of portfolios. After providing a review of the risk-return relationship of financial assets and a discussion of the objectives of constructing different types of portfolios, we proceed to examine how various securities should be combined to form portfolios that meet these objectives. We also review the characteristics of derivative securities, and look into how they can be used to manage and protect portfolios.</a:t>
            </a:r>
          </a:p>
          <a:p>
            <a:pPr algn="just">
              <a:buFont typeface="Wingdings" pitchFamily="2" charset="2"/>
              <a:buChar char="q"/>
            </a:pPr>
            <a:endParaRPr lang="en-US" sz="1600" dirty="0" smtClean="0">
              <a:latin typeface="Arial" pitchFamily="34" charset="0"/>
              <a:cs typeface="Arial" pitchFamily="34" charset="0"/>
            </a:endParaRPr>
          </a:p>
          <a:p>
            <a:pPr algn="just">
              <a:buFont typeface="Wingdings" pitchFamily="2" charset="2"/>
              <a:buChar char="q"/>
            </a:pPr>
            <a:r>
              <a:rPr lang="en-US" sz="1600" dirty="0" smtClean="0">
                <a:latin typeface="Arial" pitchFamily="34" charset="0"/>
                <a:cs typeface="Arial" pitchFamily="34" charset="0"/>
              </a:rPr>
              <a:t>This course will introduce you to the concept of diversification, which is a key element in portfolio design. We'll study and apply the Markowitz portfolio theory, CAPM, and efficient market hypothesis to design portfolios, to identify under- and over-valued securities, to measure price and manage risk and to evaluate investment performance. We'll discuss the pricing of bonds and stock option. You'll learn how to manage a bond portfolio and formulate option trading strategies to improve investment performance.</a:t>
            </a:r>
          </a:p>
          <a:p>
            <a:pPr algn="just">
              <a:buFont typeface="Wingdings" pitchFamily="2" charset="2"/>
              <a:buChar char="q"/>
            </a:pPr>
            <a:endParaRPr lang="en-US" sz="1700" dirty="0" smtClean="0">
              <a:latin typeface="Arial" pitchFamily="34" charset="0"/>
              <a:cs typeface="Arial" pitchFamily="34"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100" b="1" dirty="0" smtClean="0"/>
              <a:t>COURSE GOALS AND OBJECTIVES: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GB" sz="1900" dirty="0" smtClean="0"/>
              <a:t>Students </a:t>
            </a:r>
            <a:r>
              <a:rPr lang="en-GB" sz="1900" dirty="0"/>
              <a:t>will be able to</a:t>
            </a:r>
            <a:r>
              <a:rPr lang="en-GB" sz="1900" dirty="0" smtClean="0"/>
              <a:t>:</a:t>
            </a:r>
          </a:p>
          <a:p>
            <a:pPr>
              <a:buNone/>
            </a:pPr>
            <a:endParaRPr lang="en-US" sz="1900" dirty="0"/>
          </a:p>
          <a:p>
            <a:pPr lvl="0">
              <a:buFont typeface="Wingdings" pitchFamily="2" charset="2"/>
              <a:buChar char="§"/>
            </a:pPr>
            <a:r>
              <a:rPr lang="en-GB" sz="1900" dirty="0"/>
              <a:t>Explain and apply basic concepts of </a:t>
            </a:r>
            <a:r>
              <a:rPr lang="en-GB" sz="1900" dirty="0" smtClean="0"/>
              <a:t>investment analysis</a:t>
            </a:r>
            <a:endParaRPr lang="en-US" sz="1900" dirty="0"/>
          </a:p>
          <a:p>
            <a:pPr lvl="0">
              <a:buFont typeface="Wingdings" pitchFamily="2" charset="2"/>
              <a:buChar char="§"/>
            </a:pPr>
            <a:r>
              <a:rPr lang="en-GB" sz="1900" dirty="0"/>
              <a:t>Analyze and interpret financial data</a:t>
            </a:r>
            <a:endParaRPr lang="en-US" sz="1900" dirty="0"/>
          </a:p>
          <a:p>
            <a:pPr lvl="0">
              <a:buFont typeface="Wingdings" pitchFamily="2" charset="2"/>
              <a:buChar char="§"/>
            </a:pPr>
            <a:r>
              <a:rPr lang="en-GB" sz="1900" dirty="0"/>
              <a:t>Demonstrate knowledge of  investment </a:t>
            </a:r>
            <a:r>
              <a:rPr lang="en-GB" sz="1900" dirty="0" smtClean="0"/>
              <a:t>management</a:t>
            </a:r>
          </a:p>
          <a:p>
            <a:pPr lvl="0">
              <a:buFont typeface="Wingdings" pitchFamily="2" charset="2"/>
              <a:buChar char="§"/>
            </a:pPr>
            <a:endParaRPr lang="en-US" sz="1900" dirty="0"/>
          </a:p>
          <a:p>
            <a:pPr algn="just">
              <a:buNone/>
            </a:pPr>
            <a:r>
              <a:rPr lang="en-GB" sz="1900" dirty="0" smtClean="0"/>
              <a:t>	The </a:t>
            </a:r>
            <a:r>
              <a:rPr lang="en-GB" sz="1900" dirty="0"/>
              <a:t>goal of this course is for each student to develop a </a:t>
            </a:r>
            <a:r>
              <a:rPr lang="en-GB" sz="1900" dirty="0" smtClean="0"/>
              <a:t>thorough understanding </a:t>
            </a:r>
            <a:r>
              <a:rPr lang="en-GB" sz="1900" dirty="0"/>
              <a:t>of investments. The requirements for this course provide the opportunity to learn how to make rational investment decisions.</a:t>
            </a:r>
            <a:endParaRPr lang="en-US" sz="1900" dirty="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100" b="1" dirty="0" smtClean="0"/>
              <a:t>COURSE GOALS AND OBJECTIVES: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sz="1900" dirty="0" smtClean="0"/>
              <a:t>The specific objectives of this course are </a:t>
            </a:r>
          </a:p>
          <a:p>
            <a:pPr>
              <a:buNone/>
            </a:pPr>
            <a:endParaRPr lang="en-US" sz="1900" dirty="0" smtClean="0"/>
          </a:p>
          <a:p>
            <a:r>
              <a:rPr lang="en-US" sz="1900" dirty="0" smtClean="0"/>
              <a:t>Describe the current investment environment (domestic &amp; international)</a:t>
            </a:r>
          </a:p>
          <a:p>
            <a:r>
              <a:rPr lang="en-US" sz="1900" dirty="0" smtClean="0"/>
              <a:t>Obtain &amp; interpret investment information from various sources (both traditional &amp; electronic)</a:t>
            </a:r>
          </a:p>
          <a:p>
            <a:r>
              <a:rPr lang="en-US" sz="1900" dirty="0" smtClean="0"/>
              <a:t>Analyze the various investment vehicles such as:</a:t>
            </a:r>
          </a:p>
          <a:p>
            <a:pPr lvl="1"/>
            <a:r>
              <a:rPr lang="en-US" sz="1500" dirty="0" smtClean="0"/>
              <a:t>Common stock</a:t>
            </a:r>
          </a:p>
          <a:p>
            <a:pPr lvl="1"/>
            <a:r>
              <a:rPr lang="en-US" sz="1500" dirty="0" smtClean="0"/>
              <a:t>Fixed income securities</a:t>
            </a:r>
          </a:p>
          <a:p>
            <a:pPr lvl="1"/>
            <a:r>
              <a:rPr lang="en-US" sz="1500" dirty="0" smtClean="0"/>
              <a:t>Derivative securities</a:t>
            </a:r>
          </a:p>
          <a:p>
            <a:pPr lvl="1"/>
            <a:r>
              <a:rPr lang="en-US" sz="1500" dirty="0" smtClean="0"/>
              <a:t>Mutual funds and exchange traded funds, ETFs</a:t>
            </a:r>
          </a:p>
          <a:p>
            <a:pPr>
              <a:buNone/>
            </a:pPr>
            <a:r>
              <a:rPr lang="en-US" sz="1900" dirty="0" smtClean="0"/>
              <a:t> </a:t>
            </a:r>
          </a:p>
          <a:p>
            <a:pPr algn="just"/>
            <a:r>
              <a:rPr lang="en-US" sz="1900" dirty="0" smtClean="0"/>
              <a:t>Relate financial theories of valuation (risk &amp; return), portfolio management and efficient markets to current market conditions.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Course Learning outcomes</a:t>
            </a:r>
            <a:endParaRPr lang="en-US" sz="2800"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Learning outcomes Investment Analysis</a:t>
            </a:r>
            <a:endParaRPr lang="en-US" dirty="0"/>
          </a:p>
        </p:txBody>
      </p:sp>
      <p:sp>
        <p:nvSpPr>
          <p:cNvPr id="3" name="Content Placeholder 2"/>
          <p:cNvSpPr>
            <a:spLocks noGrp="1"/>
          </p:cNvSpPr>
          <p:nvPr>
            <p:ph idx="1"/>
          </p:nvPr>
        </p:nvSpPr>
        <p:spPr/>
        <p:txBody>
          <a:bodyPr>
            <a:noAutofit/>
          </a:bodyPr>
          <a:lstStyle/>
          <a:p>
            <a:pPr algn="just"/>
            <a:r>
              <a:rPr lang="en-US" sz="1700" dirty="0" smtClean="0"/>
              <a:t>Explain the choice of alternative firm valuation models and alternative approaches to arrive at the inputs required by a given firm valuation model.</a:t>
            </a:r>
          </a:p>
          <a:p>
            <a:pPr algn="just"/>
            <a:r>
              <a:rPr lang="en-US" sz="1700" dirty="0" smtClean="0"/>
              <a:t>Analyze the financial statements of a firm to collect, compute and/or estimate the inputs required by a firm valuation model.</a:t>
            </a:r>
          </a:p>
          <a:p>
            <a:r>
              <a:rPr lang="en-US" sz="1700" dirty="0" smtClean="0"/>
              <a:t>Apply discounted cash flow models and relative valuation multiples to arrive at the fair value of a firm and make a trade recommendation ((buy/hold/sell)) on the stock.</a:t>
            </a:r>
          </a:p>
          <a:p>
            <a:r>
              <a:rPr lang="en-US" sz="1700" dirty="0" smtClean="0"/>
              <a:t>Research relevant databases to look for firm-specific, industry-specific and/or market- specific information that may support judgment on a firm’s financial health, effectiveness of management, competitiveness, value and growth potential.</a:t>
            </a:r>
          </a:p>
          <a:p>
            <a:r>
              <a:rPr lang="en-US" sz="1700" dirty="0" smtClean="0"/>
              <a:t>Communicate security valuation analysis and trade recommendation by a professionally written report and an oral presentation.</a:t>
            </a:r>
          </a:p>
          <a:p>
            <a:r>
              <a:rPr lang="en-US" sz="1700" dirty="0" smtClean="0"/>
              <a:t>Collaborate with classmates to share and discuss the work required by the short</a:t>
            </a:r>
          </a:p>
          <a:p>
            <a:pPr>
              <a:buNone/>
            </a:pPr>
            <a:r>
              <a:rPr lang="en-US" sz="1700" dirty="0" smtClean="0"/>
              <a:t>	quizzes conducted in lectures and/or the firm valuation assignment.</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Learning outcomes Portfolio Management</a:t>
            </a:r>
            <a:endParaRPr lang="en-US" dirty="0"/>
          </a:p>
        </p:txBody>
      </p:sp>
      <p:sp>
        <p:nvSpPr>
          <p:cNvPr id="3" name="Content Placeholder 2"/>
          <p:cNvSpPr>
            <a:spLocks noGrp="1"/>
          </p:cNvSpPr>
          <p:nvPr>
            <p:ph idx="1"/>
          </p:nvPr>
        </p:nvSpPr>
        <p:spPr/>
        <p:txBody>
          <a:bodyPr>
            <a:normAutofit fontScale="47500" lnSpcReduction="20000"/>
          </a:bodyPr>
          <a:lstStyle/>
          <a:p>
            <a:endParaRPr lang="en-US" dirty="0" smtClean="0"/>
          </a:p>
          <a:p>
            <a:r>
              <a:rPr lang="en-US" sz="3600" dirty="0" smtClean="0"/>
              <a:t>Apply the empirical findings on the efficient market hypothesis to design investment strategies. </a:t>
            </a:r>
          </a:p>
          <a:p>
            <a:pPr algn="just"/>
            <a:r>
              <a:rPr lang="en-US" sz="3600" dirty="0" smtClean="0"/>
              <a:t>Apply the portfolio theory to rank and select portfolios; the CAPM to measure and price risk, explain the popularity of index funds, separate market risk from firm-specific risk, and identify mispriced securities; the theories of the term structure and the concept of duration to explain the choice of bonds. </a:t>
            </a:r>
          </a:p>
          <a:p>
            <a:r>
              <a:rPr lang="en-US" sz="3600" dirty="0" smtClean="0"/>
              <a:t>Derive the linear relationship between risk and expected returns. </a:t>
            </a:r>
          </a:p>
          <a:p>
            <a:r>
              <a:rPr lang="en-US" sz="3600" dirty="0" smtClean="0"/>
              <a:t>Evaluate and compare the performances of managed funds. </a:t>
            </a:r>
          </a:p>
          <a:p>
            <a:r>
              <a:rPr lang="en-US" sz="3600" dirty="0" smtClean="0"/>
              <a:t>Identify violations of a no arbitrage equilibrium and outline a trading strategy to exploit it. </a:t>
            </a:r>
          </a:p>
          <a:p>
            <a:r>
              <a:rPr lang="en-US" sz="3600" dirty="0" smtClean="0"/>
              <a:t>Apply option strategies to achieve a risk-return profile to suit some given market condition. </a:t>
            </a:r>
          </a:p>
          <a:p>
            <a:r>
              <a:rPr lang="en-US" sz="3600" dirty="0" smtClean="0"/>
              <a:t>Use Excel to solve portfolio problems proficiently and creatively. </a:t>
            </a:r>
          </a:p>
          <a:p>
            <a:r>
              <a:rPr lang="en-US" sz="3600" dirty="0" smtClean="0"/>
              <a:t>Demonstrate your communication, teamwork and leadership skills through class discussions and assignments.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Course FAQs</a:t>
            </a:r>
            <a:endParaRPr lang="en-US" sz="2800" b="1" dirty="0"/>
          </a:p>
        </p:txBody>
      </p:sp>
      <p:graphicFrame>
        <p:nvGraphicFramePr>
          <p:cNvPr id="4" name="Content Placeholder 3"/>
          <p:cNvGraphicFramePr>
            <a:graphicFrameLocks noGrp="1"/>
          </p:cNvGraphicFramePr>
          <p:nvPr>
            <p:ph idx="1"/>
          </p:nvPr>
        </p:nvGraphicFramePr>
        <p:xfrm>
          <a:off x="457200" y="1600201"/>
          <a:ext cx="82296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Arrow 4"/>
          <p:cNvSpPr/>
          <p:nvPr/>
        </p:nvSpPr>
        <p:spPr>
          <a:xfrm>
            <a:off x="4191000" y="2286000"/>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Content Placeholder 3"/>
          <p:cNvGraphicFramePr>
            <a:graphicFrameLocks/>
          </p:cNvGraphicFramePr>
          <p:nvPr/>
        </p:nvGraphicFramePr>
        <p:xfrm>
          <a:off x="381000" y="4114800"/>
          <a:ext cx="8229600" cy="24384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2800" b="1" dirty="0" smtClean="0"/>
              <a:t>Reference and Text Books Details</a:t>
            </a:r>
          </a:p>
        </p:txBody>
      </p:sp>
      <p:sp>
        <p:nvSpPr>
          <p:cNvPr id="3" name="Content Placeholder 2"/>
          <p:cNvSpPr>
            <a:spLocks noGrp="1"/>
          </p:cNvSpPr>
          <p:nvPr>
            <p:ph idx="1"/>
          </p:nvPr>
        </p:nvSpPr>
        <p:spPr/>
        <p:txBody>
          <a:bodyPr/>
          <a:lstStyle/>
          <a:p>
            <a:pPr lvl="1"/>
            <a:endParaRPr lang="en-US" sz="1400" dirty="0" smtClean="0"/>
          </a:p>
          <a:p>
            <a:pPr lvl="1"/>
            <a:r>
              <a:rPr lang="en-US" sz="1400" dirty="0" smtClean="0"/>
              <a:t>Investment Analysis and Portfolio Management by </a:t>
            </a:r>
          </a:p>
          <a:p>
            <a:pPr lvl="1">
              <a:buNone/>
            </a:pPr>
            <a:r>
              <a:rPr lang="en-US" sz="1400" dirty="0" smtClean="0"/>
              <a:t>               Frank K. Reilly &amp; </a:t>
            </a:r>
            <a:r>
              <a:rPr lang="en-US" sz="1400" dirty="0" err="1" smtClean="0"/>
              <a:t>keith</a:t>
            </a:r>
            <a:r>
              <a:rPr lang="en-US" sz="1400" dirty="0" smtClean="0"/>
              <a:t> C. Brown 10</a:t>
            </a:r>
            <a:r>
              <a:rPr lang="en-US" sz="1400" baseline="30000" dirty="0" smtClean="0"/>
              <a:t>th</a:t>
            </a:r>
            <a:r>
              <a:rPr lang="en-US" sz="1400" dirty="0" smtClean="0"/>
              <a:t> /13</a:t>
            </a:r>
            <a:r>
              <a:rPr lang="en-US" sz="1400" baseline="30000" dirty="0" smtClean="0"/>
              <a:t>th</a:t>
            </a:r>
            <a:r>
              <a:rPr lang="en-US" sz="1400" dirty="0" smtClean="0"/>
              <a:t> Edition</a:t>
            </a:r>
          </a:p>
          <a:p>
            <a:pPr lvl="1">
              <a:buNone/>
            </a:pPr>
            <a:endParaRPr lang="en-US" sz="1400" dirty="0" smtClean="0"/>
          </a:p>
          <a:p>
            <a:pPr lvl="1"/>
            <a:r>
              <a:rPr lang="en-US" sz="1400" dirty="0" smtClean="0"/>
              <a:t>Investment Analysis and Portfolio Management by </a:t>
            </a:r>
            <a:r>
              <a:rPr lang="en-US" sz="1400" dirty="0" err="1" smtClean="0">
                <a:hlinkClick r:id="rId2"/>
              </a:rPr>
              <a:t>Prasanna</a:t>
            </a:r>
            <a:r>
              <a:rPr lang="en-US" sz="1400" dirty="0" smtClean="0">
                <a:hlinkClick r:id="rId2"/>
              </a:rPr>
              <a:t> Chandra</a:t>
            </a:r>
            <a:endParaRPr lang="en-US" sz="1400" dirty="0" smtClean="0"/>
          </a:p>
          <a:p>
            <a:pPr lvl="1"/>
            <a:endParaRPr lang="en-US" sz="1400" dirty="0" smtClean="0"/>
          </a:p>
          <a:p>
            <a:pPr lvl="1" fontAlgn="t"/>
            <a:r>
              <a:rPr lang="en-US" sz="1500" dirty="0" smtClean="0"/>
              <a:t>Investment Analysis And Portfolio Management by </a:t>
            </a:r>
            <a:r>
              <a:rPr lang="en-US" sz="1500" dirty="0" smtClean="0">
                <a:hlinkClick r:id="rId3"/>
              </a:rPr>
              <a:t>Jerome Bernard Cohen</a:t>
            </a:r>
            <a:r>
              <a:rPr lang="en-US" sz="1500" dirty="0" smtClean="0"/>
              <a:t>, </a:t>
            </a:r>
            <a:r>
              <a:rPr lang="en-US" sz="1500" dirty="0" smtClean="0">
                <a:hlinkClick r:id="rId4"/>
              </a:rPr>
              <a:t>Edward D. </a:t>
            </a:r>
            <a:r>
              <a:rPr lang="en-US" sz="1500" dirty="0" err="1" smtClean="0">
                <a:hlinkClick r:id="rId4"/>
              </a:rPr>
              <a:t>Zinbarg</a:t>
            </a:r>
            <a:r>
              <a:rPr lang="en-US" sz="1500" dirty="0" smtClean="0"/>
              <a:t>, </a:t>
            </a:r>
            <a:r>
              <a:rPr lang="en-US" sz="1500" dirty="0" smtClean="0">
                <a:hlinkClick r:id="rId5"/>
              </a:rPr>
              <a:t>Arthur </a:t>
            </a:r>
            <a:r>
              <a:rPr lang="en-US" sz="1500" dirty="0" err="1" smtClean="0">
                <a:hlinkClick r:id="rId5"/>
              </a:rPr>
              <a:t>Zeikel</a:t>
            </a:r>
            <a:endParaRPr lang="en-US" sz="1500" dirty="0" smtClean="0"/>
          </a:p>
          <a:p>
            <a:pPr lvl="1"/>
            <a:endParaRPr lang="en-US" sz="1400" dirty="0" smtClean="0"/>
          </a:p>
          <a:p>
            <a:endParaRPr lang="en-US" sz="1800" dirty="0" smtClean="0"/>
          </a:p>
          <a:p>
            <a:pPr>
              <a:buNone/>
            </a:pPr>
            <a:r>
              <a:rPr lang="en-US" sz="1800" dirty="0" smtClean="0"/>
              <a:t>       Websites</a:t>
            </a:r>
          </a:p>
          <a:p>
            <a:pPr>
              <a:buNone/>
            </a:pPr>
            <a:r>
              <a:rPr lang="en-US" sz="1800" dirty="0" smtClean="0">
                <a:effectLst>
                  <a:outerShdw blurRad="38100" dist="38100" dir="2700000" algn="tl">
                    <a:srgbClr val="000000"/>
                  </a:outerShdw>
                </a:effectLst>
              </a:rPr>
              <a:t> </a:t>
            </a:r>
          </a:p>
          <a:p>
            <a:pPr lvl="1"/>
            <a:r>
              <a:rPr lang="en-US" sz="1400" dirty="0" smtClean="0">
                <a:hlinkClick r:id="rId6"/>
              </a:rPr>
              <a:t>http://reilly.swcollege.com</a:t>
            </a:r>
            <a:endParaRPr lang="en-US" sz="1400" dirty="0" smtClean="0"/>
          </a:p>
          <a:p>
            <a:pPr lvl="1"/>
            <a:r>
              <a:rPr lang="en-US" sz="1400" dirty="0" smtClean="0">
                <a:hlinkClick r:id="rId7"/>
              </a:rPr>
              <a:t>http://www.cfapubs.org/loi/faj</a:t>
            </a:r>
            <a:endParaRPr lang="en-US" sz="1400"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Course Methodology</a:t>
            </a:r>
            <a:endParaRPr lang="en-US" sz="2800" dirty="0"/>
          </a:p>
        </p:txBody>
      </p:sp>
      <p:sp>
        <p:nvSpPr>
          <p:cNvPr id="3" name="Content Placeholder 2"/>
          <p:cNvSpPr>
            <a:spLocks noGrp="1"/>
          </p:cNvSpPr>
          <p:nvPr>
            <p:ph idx="1"/>
          </p:nvPr>
        </p:nvSpPr>
        <p:spPr/>
        <p:txBody>
          <a:bodyPr>
            <a:normAutofit/>
          </a:bodyPr>
          <a:lstStyle/>
          <a:p>
            <a:pPr>
              <a:buNone/>
            </a:pPr>
            <a:r>
              <a:rPr lang="en-US" sz="1800" dirty="0" smtClean="0"/>
              <a:t>The instructional format will include </a:t>
            </a:r>
          </a:p>
          <a:p>
            <a:pPr>
              <a:buNone/>
            </a:pPr>
            <a:endParaRPr lang="en-US" sz="1800" dirty="0" smtClean="0"/>
          </a:p>
          <a:p>
            <a:pPr lvl="1">
              <a:buFont typeface="Wingdings" pitchFamily="2" charset="2"/>
              <a:buChar char="ü"/>
            </a:pPr>
            <a:r>
              <a:rPr lang="en-US" sz="1800" dirty="0" smtClean="0"/>
              <a:t>virtual lecture;</a:t>
            </a:r>
          </a:p>
          <a:p>
            <a:pPr lvl="1">
              <a:buFont typeface="Wingdings" pitchFamily="2" charset="2"/>
              <a:buChar char="ü"/>
            </a:pPr>
            <a:r>
              <a:rPr lang="en-US" sz="1800" dirty="0" smtClean="0"/>
              <a:t> reading material;</a:t>
            </a:r>
          </a:p>
          <a:p>
            <a:pPr lvl="1">
              <a:buFont typeface="Wingdings" pitchFamily="2" charset="2"/>
              <a:buChar char="ü"/>
            </a:pPr>
            <a:r>
              <a:rPr lang="en-US" sz="1800" dirty="0" smtClean="0"/>
              <a:t> Topics Discussions; </a:t>
            </a:r>
          </a:p>
          <a:p>
            <a:pPr lvl="1">
              <a:buFont typeface="Wingdings" pitchFamily="2" charset="2"/>
              <a:buChar char="ü"/>
            </a:pPr>
            <a:r>
              <a:rPr lang="en-US" sz="1800" dirty="0" smtClean="0"/>
              <a:t>Assignments; and </a:t>
            </a:r>
          </a:p>
          <a:p>
            <a:pPr lvl="1">
              <a:buFont typeface="Wingdings" pitchFamily="2" charset="2"/>
              <a:buChar char="ü"/>
            </a:pPr>
            <a:r>
              <a:rPr lang="en-US" sz="1800" dirty="0" smtClean="0"/>
              <a:t>quizzes to check the level of understanding.</a:t>
            </a:r>
            <a:endParaRPr 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Outline</a:t>
            </a:r>
            <a:br>
              <a:rPr lang="en-US" dirty="0" smtClean="0"/>
            </a:br>
            <a:r>
              <a:rPr lang="en-US" dirty="0" smtClean="0"/>
              <a:t> Investment Analysis</a:t>
            </a:r>
            <a:endParaRPr lang="en-US" dirty="0"/>
          </a:p>
        </p:txBody>
      </p:sp>
      <p:sp>
        <p:nvSpPr>
          <p:cNvPr id="3" name="Content Placeholder 2"/>
          <p:cNvSpPr>
            <a:spLocks noGrp="1"/>
          </p:cNvSpPr>
          <p:nvPr>
            <p:ph idx="1"/>
          </p:nvPr>
        </p:nvSpPr>
        <p:spPr/>
        <p:txBody>
          <a:bodyPr>
            <a:normAutofit/>
          </a:bodyPr>
          <a:lstStyle/>
          <a:p>
            <a:r>
              <a:rPr lang="en-US" sz="1700" dirty="0" smtClean="0"/>
              <a:t>Basic Concepts and definitions </a:t>
            </a:r>
          </a:p>
          <a:p>
            <a:r>
              <a:rPr lang="en-US" sz="1700" dirty="0" smtClean="0"/>
              <a:t>Risk. Required Return. Expected Return. Discounting. Present Value.</a:t>
            </a:r>
          </a:p>
          <a:p>
            <a:r>
              <a:rPr lang="en-US" sz="1700" dirty="0" smtClean="0"/>
              <a:t>Methods of investment analysis</a:t>
            </a:r>
          </a:p>
          <a:p>
            <a:r>
              <a:rPr lang="en-US" sz="1700" dirty="0" smtClean="0"/>
              <a:t>Net Present Value. Sunk costs. Valuation applications. </a:t>
            </a:r>
          </a:p>
          <a:p>
            <a:r>
              <a:rPr lang="en-US" sz="1700" dirty="0" smtClean="0"/>
              <a:t>Choice of a valuation method. Decision tree in selection valuation approaches. </a:t>
            </a:r>
          </a:p>
          <a:p>
            <a:r>
              <a:rPr lang="en-US" sz="1700" dirty="0" smtClean="0"/>
              <a:t>Dividend Discount Model (DDM). Practical examples of DDM. </a:t>
            </a:r>
          </a:p>
          <a:p>
            <a:r>
              <a:rPr lang="en-US" sz="1700" dirty="0" smtClean="0"/>
              <a:t>One-, two, and multi-stage DDMs. Gordon. Model. Assumptions. Advantages and Disadvantages. </a:t>
            </a:r>
          </a:p>
          <a:p>
            <a:r>
              <a:rPr lang="en-US" sz="1700" dirty="0" smtClean="0"/>
              <a:t>Multiples Method (P/E, P/BV, EV/EBITDA and others) </a:t>
            </a:r>
          </a:p>
          <a:p>
            <a:r>
              <a:rPr lang="en-US" sz="1700" dirty="0" smtClean="0"/>
              <a:t>Comparative methods of valuation.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down)">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Outline </a:t>
            </a:r>
            <a:br>
              <a:rPr lang="en-US" dirty="0" smtClean="0"/>
            </a:br>
            <a:r>
              <a:rPr lang="en-US" dirty="0" smtClean="0"/>
              <a:t>Investment Analysis</a:t>
            </a:r>
            <a:endParaRPr lang="en-US" dirty="0"/>
          </a:p>
        </p:txBody>
      </p:sp>
      <p:sp>
        <p:nvSpPr>
          <p:cNvPr id="3" name="Content Placeholder 2"/>
          <p:cNvSpPr>
            <a:spLocks noGrp="1"/>
          </p:cNvSpPr>
          <p:nvPr>
            <p:ph idx="1"/>
          </p:nvPr>
        </p:nvSpPr>
        <p:spPr/>
        <p:txBody>
          <a:bodyPr>
            <a:noAutofit/>
          </a:bodyPr>
          <a:lstStyle/>
          <a:p>
            <a:r>
              <a:rPr lang="en-US" sz="1600" dirty="0" smtClean="0"/>
              <a:t>Most frequently used methods. Advantages and disadvantages of each method. </a:t>
            </a:r>
          </a:p>
          <a:p>
            <a:r>
              <a:rPr lang="en-US" sz="1600" dirty="0" smtClean="0"/>
              <a:t>Critique of EBITDA as an approximation of operating cash flows. </a:t>
            </a:r>
          </a:p>
          <a:p>
            <a:r>
              <a:rPr lang="en-US" sz="1600" dirty="0" smtClean="0"/>
              <a:t>Practical example Residual Value Method. </a:t>
            </a:r>
          </a:p>
          <a:p>
            <a:r>
              <a:rPr lang="en-US" sz="1600" dirty="0" smtClean="0"/>
              <a:t>Description of the method and areas of application. </a:t>
            </a:r>
          </a:p>
          <a:p>
            <a:r>
              <a:rPr lang="en-US" sz="1600" dirty="0" smtClean="0"/>
              <a:t>Venture Capital Method. This method can be applied to start-up businesses with no sales or cash flows. It reflects the general approach of venture capitalists to investing. </a:t>
            </a:r>
          </a:p>
          <a:p>
            <a:r>
              <a:rPr lang="en-US" sz="1600" b="1" u="sng" dirty="0" smtClean="0"/>
              <a:t>CAPEX Budgeting</a:t>
            </a:r>
            <a:r>
              <a:rPr lang="en-US" sz="1600" dirty="0" smtClean="0"/>
              <a:t> </a:t>
            </a:r>
          </a:p>
          <a:p>
            <a:pPr>
              <a:buNone/>
            </a:pPr>
            <a:r>
              <a:rPr lang="en-US" sz="1600" dirty="0" smtClean="0"/>
              <a:t>	Methods for CAPEX budgeting (payback, discounted payback, NPV, APV and IRR).  </a:t>
            </a:r>
          </a:p>
          <a:p>
            <a:r>
              <a:rPr lang="en-US" sz="1600" dirty="0" smtClean="0"/>
              <a:t>Risk Estimation. </a:t>
            </a:r>
          </a:p>
          <a:p>
            <a:r>
              <a:rPr lang="en-US" sz="1600" dirty="0" smtClean="0"/>
              <a:t>Estimation of the required rate of return. </a:t>
            </a:r>
          </a:p>
          <a:p>
            <a:r>
              <a:rPr lang="en-US" sz="1600" b="1" u="sng" dirty="0" smtClean="0"/>
              <a:t>Mergers &amp; Acquisitions</a:t>
            </a:r>
            <a:r>
              <a:rPr lang="en-US" sz="1600" dirty="0" smtClean="0"/>
              <a:t> </a:t>
            </a:r>
          </a:p>
          <a:p>
            <a:pPr algn="just">
              <a:buNone/>
            </a:pPr>
            <a:r>
              <a:rPr lang="en-US" sz="1600" dirty="0" smtClean="0"/>
              <a:t>	Introduction. Motivation and other related issues, Valuing synergies. Real options and their impact on M&amp;A, Application of valuation methods to M&amp;A activities. </a:t>
            </a:r>
          </a:p>
          <a:p>
            <a:pPr>
              <a:buNone/>
            </a:pPr>
            <a:r>
              <a:rPr lang="en-US" sz="1600" dirty="0" smtClean="0"/>
              <a:t>	</a:t>
            </a:r>
          </a:p>
          <a:p>
            <a:pPr>
              <a:buNone/>
            </a:pPr>
            <a:r>
              <a:rPr lang="en-US" sz="1600" dirty="0" smtClean="0"/>
              <a:t>	Definition and Application of Free Cash Flows (FCFF &amp; FCFE). </a:t>
            </a:r>
          </a:p>
          <a:p>
            <a:pPr>
              <a:buNone/>
            </a:pPr>
            <a:r>
              <a:rPr lang="en-US" sz="1600" dirty="0" smtClean="0"/>
              <a:t>	Free Cash Flow to the Firm (FCFF) and Free Cash Flow to Equity (FCFE). </a:t>
            </a:r>
          </a:p>
          <a:p>
            <a:pPr algn="just">
              <a:buNone/>
            </a:pPr>
            <a:endParaRPr lang="en-US" sz="1600" dirty="0" smtClean="0"/>
          </a:p>
          <a:p>
            <a:endParaRPr lang="en-US"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Outline </a:t>
            </a:r>
            <a:br>
              <a:rPr lang="en-US" dirty="0" smtClean="0"/>
            </a:br>
            <a:r>
              <a:rPr lang="en-US" dirty="0" smtClean="0"/>
              <a:t>Portfolio Management</a:t>
            </a:r>
            <a:endParaRPr lang="en-US" dirty="0"/>
          </a:p>
        </p:txBody>
      </p:sp>
      <p:sp>
        <p:nvSpPr>
          <p:cNvPr id="3" name="Content Placeholder 2"/>
          <p:cNvSpPr>
            <a:spLocks noGrp="1"/>
          </p:cNvSpPr>
          <p:nvPr>
            <p:ph idx="1"/>
          </p:nvPr>
        </p:nvSpPr>
        <p:spPr/>
        <p:txBody>
          <a:bodyPr>
            <a:normAutofit/>
          </a:bodyPr>
          <a:lstStyle/>
          <a:p>
            <a:r>
              <a:rPr lang="en-US" sz="1700" dirty="0" smtClean="0">
                <a:latin typeface="+mj-lt"/>
              </a:rPr>
              <a:t>The Process of Portfolio Management Valuation</a:t>
            </a:r>
          </a:p>
          <a:p>
            <a:r>
              <a:rPr lang="en-US" sz="1700" dirty="0" smtClean="0">
                <a:latin typeface="+mj-lt"/>
              </a:rPr>
              <a:t>Risk, Return, and Uncertainty </a:t>
            </a:r>
          </a:p>
          <a:p>
            <a:r>
              <a:rPr lang="en-US" sz="1700" dirty="0" smtClean="0">
                <a:latin typeface="+mj-lt"/>
              </a:rPr>
              <a:t>Setting Portfolio Objectives &amp; Investment Policy </a:t>
            </a:r>
          </a:p>
          <a:p>
            <a:r>
              <a:rPr lang="en-US" sz="1700" dirty="0" smtClean="0">
                <a:latin typeface="+mj-lt"/>
              </a:rPr>
              <a:t>The Mathematics of Diversification </a:t>
            </a:r>
          </a:p>
          <a:p>
            <a:r>
              <a:rPr lang="en-US" sz="1700" dirty="0" smtClean="0">
                <a:latin typeface="+mj-lt"/>
              </a:rPr>
              <a:t>The Capital Markets &amp; Market Efficiency </a:t>
            </a:r>
          </a:p>
          <a:p>
            <a:r>
              <a:rPr lang="en-US" sz="1700" dirty="0" smtClean="0">
                <a:latin typeface="+mj-lt"/>
              </a:rPr>
              <a:t>Equity Valuation Tools </a:t>
            </a:r>
          </a:p>
          <a:p>
            <a:r>
              <a:rPr lang="en-US" sz="1700" dirty="0" smtClean="0">
                <a:latin typeface="+mj-lt"/>
              </a:rPr>
              <a:t>Security Screening Bond Pricing &amp; Selection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dirty="0" smtClean="0"/>
              <a:t>Lectures Distribution</a:t>
            </a:r>
            <a:endParaRPr lang="en-US" sz="3200" dirty="0"/>
          </a:p>
        </p:txBody>
      </p:sp>
      <p:graphicFrame>
        <p:nvGraphicFramePr>
          <p:cNvPr id="4" name="Content Placeholder 3"/>
          <p:cNvGraphicFramePr>
            <a:graphicFrameLocks noGrp="1"/>
          </p:cNvGraphicFramePr>
          <p:nvPr>
            <p:ph idx="1"/>
          </p:nvPr>
        </p:nvGraphicFramePr>
        <p:xfrm>
          <a:off x="228600" y="990600"/>
          <a:ext cx="89154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715962"/>
          </a:xfrm>
        </p:spPr>
        <p:txBody>
          <a:bodyPr>
            <a:normAutofit/>
          </a:bodyPr>
          <a:lstStyle/>
          <a:p>
            <a:r>
              <a:rPr lang="en-US" sz="3200" dirty="0" smtClean="0"/>
              <a:t>Lectures Distribution</a:t>
            </a:r>
            <a:endParaRPr lang="en-US" sz="3200" dirty="0"/>
          </a:p>
        </p:txBody>
      </p:sp>
      <p:graphicFrame>
        <p:nvGraphicFramePr>
          <p:cNvPr id="4" name="Content Placeholder 3"/>
          <p:cNvGraphicFramePr>
            <a:graphicFrameLocks noGrp="1"/>
          </p:cNvGraphicFramePr>
          <p:nvPr>
            <p:ph idx="1"/>
          </p:nvPr>
        </p:nvGraphicFramePr>
        <p:xfrm>
          <a:off x="457200" y="1417637"/>
          <a:ext cx="8229600" cy="498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077200" cy="685800"/>
          </a:xfrm>
        </p:spPr>
        <p:txBody>
          <a:bodyPr>
            <a:normAutofit/>
          </a:bodyPr>
          <a:lstStyle/>
          <a:p>
            <a:r>
              <a:rPr lang="en-US" sz="3200" dirty="0" smtClean="0"/>
              <a:t>Lectures Distribution</a:t>
            </a:r>
            <a:endParaRPr lang="en-US" sz="3200" dirty="0"/>
          </a:p>
        </p:txBody>
      </p:sp>
      <p:graphicFrame>
        <p:nvGraphicFramePr>
          <p:cNvPr id="4" name="Content Placeholder 3"/>
          <p:cNvGraphicFramePr>
            <a:graphicFrameLocks noGrp="1"/>
          </p:cNvGraphicFramePr>
          <p:nvPr>
            <p:ph idx="1"/>
          </p:nvPr>
        </p:nvGraphicFramePr>
        <p:xfrm>
          <a:off x="152400" y="990600"/>
          <a:ext cx="88392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077200" cy="685800"/>
          </a:xfrm>
        </p:spPr>
        <p:txBody>
          <a:bodyPr>
            <a:normAutofit/>
          </a:bodyPr>
          <a:lstStyle/>
          <a:p>
            <a:r>
              <a:rPr lang="en-US" sz="3200" dirty="0" smtClean="0"/>
              <a:t>Lectures Distribution</a:t>
            </a:r>
            <a:endParaRPr lang="en-US" sz="3200" dirty="0"/>
          </a:p>
        </p:txBody>
      </p:sp>
      <p:graphicFrame>
        <p:nvGraphicFramePr>
          <p:cNvPr id="4" name="Content Placeholder 3"/>
          <p:cNvGraphicFramePr>
            <a:graphicFrameLocks noGrp="1"/>
          </p:cNvGraphicFramePr>
          <p:nvPr>
            <p:ph idx="1"/>
          </p:nvPr>
        </p:nvGraphicFramePr>
        <p:xfrm>
          <a:off x="152400" y="990600"/>
          <a:ext cx="88392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t>GRADING</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457200" y="14478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TotalTime>
  <Words>1632</Words>
  <Application>Microsoft Office PowerPoint</Application>
  <PresentationFormat>On-screen Show (4:3)</PresentationFormat>
  <Paragraphs>190</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Content</vt:lpstr>
      <vt:lpstr>Introduction</vt:lpstr>
      <vt:lpstr>Course Description</vt:lpstr>
      <vt:lpstr>Course Scope  Investment analysis</vt:lpstr>
      <vt:lpstr>Course Scope   Portfolio Management</vt:lpstr>
      <vt:lpstr>COURSE GOALS AND OBJECTIVES: </vt:lpstr>
      <vt:lpstr>COURSE GOALS AND OBJECTIVES: </vt:lpstr>
      <vt:lpstr>Course Learning outcomes</vt:lpstr>
      <vt:lpstr>Course Learning outcomes Investment Analysis</vt:lpstr>
      <vt:lpstr>Course Learning outcomes Portfolio Management</vt:lpstr>
      <vt:lpstr>Course FAQs</vt:lpstr>
      <vt:lpstr>Reference and Text Books Details</vt:lpstr>
      <vt:lpstr>Course Methodology</vt:lpstr>
      <vt:lpstr>Course Outline  Investment Analysis</vt:lpstr>
      <vt:lpstr>Course Outline  Investment Analysis</vt:lpstr>
      <vt:lpstr>Course Outline  Portfolio Management</vt:lpstr>
      <vt:lpstr>Lectures Distribution</vt:lpstr>
      <vt:lpstr>Lectures Distribution</vt:lpstr>
      <vt:lpstr>Lectures Distribution</vt:lpstr>
      <vt:lpstr>Lectures Distribution</vt:lpstr>
      <vt:lpstr>GRADING </vt:lpstr>
      <vt:lpstr>Slide 23</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Introductory Lecture</dc:title>
  <dc:creator>Windows User</dc:creator>
  <cp:lastModifiedBy>Administrator</cp:lastModifiedBy>
  <cp:revision>144</cp:revision>
  <dcterms:created xsi:type="dcterms:W3CDTF">2013-05-29T17:06:00Z</dcterms:created>
  <dcterms:modified xsi:type="dcterms:W3CDTF">2013-06-24T10:14:39Z</dcterms:modified>
</cp:coreProperties>
</file>