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224FB5-6D8F-46C7-94FC-A4C57DCF48C4}" type="datetimeFigureOut">
              <a:rPr lang="en-US" smtClean="0"/>
              <a:pPr/>
              <a:t>7/3/2013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16779-5345-4081-B56A-25BEF8659B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01B51-8E90-4985-A1C1-DCFEE0BE2131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D04EE-9CC4-4835-8E86-2E393E7D05D5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083C5B-B093-41BB-B376-C7249EF6A029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1CBB-85C4-40D9-898E-85E839C8E3C5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5EEC-6255-4CFD-A731-2213A3918423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EE076-37B4-401A-ABE4-801D84391699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6A7CC-DD4E-40CD-8ABA-4E24CDB6212C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0BE-08CA-4783-BB18-9990FBDDDE9F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7E012-5893-4EEF-AD9D-775145441039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11C8B-879B-458E-AC8F-6790BC3451F0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4C1E47-2F0E-45EC-A68E-D61F14544515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DE368-6E9B-464C-A1FB-5660DF1755EA}" type="datetime1">
              <a:rPr lang="en-US" smtClean="0"/>
              <a:pPr/>
              <a:t>7/3/2013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BCD91-53F3-49C5-B563-CDC8A63229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broad summary of the steps of the accounting cycle includes;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Recording transactions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Recording adjusting entries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Preparing the financial statements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Revise Lecture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                            </a:t>
            </a:r>
            <a:r>
              <a:rPr lang="en-US" b="1" u="sng" dirty="0" smtClean="0"/>
              <a:t>Auditor’s opinion</a:t>
            </a:r>
          </a:p>
          <a:p>
            <a:pPr>
              <a:buNone/>
            </a:pPr>
            <a:r>
              <a:rPr lang="en-US" dirty="0" smtClean="0"/>
              <a:t>Audit opinions are classified as follows;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Unqualified opinion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Qualified opinion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Adverse opinion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Disclaimer of opinion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sz="4000" dirty="0" smtClean="0"/>
              <a:t>International accounting standard 8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</a:t>
            </a:r>
            <a:r>
              <a:rPr lang="en-US" b="1" u="sng" dirty="0" smtClean="0"/>
              <a:t>The main issues covered by IAS 8 are:</a:t>
            </a:r>
          </a:p>
          <a:p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Selection of accounting policies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Changes in accounting policies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Changes in accounting estimates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Correction of prior period 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</a:t>
            </a:r>
            <a:r>
              <a:rPr lang="en-US" b="1" u="sng" dirty="0" smtClean="0"/>
              <a:t>Selection of accounting policies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Accounting policies are the principles bases, conventions, rules and practices applied by an entity which specify how the effects of transactions and other events are reflected in the financial statements.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</a:t>
            </a:r>
            <a:r>
              <a:rPr lang="en-US" b="1" u="sng" dirty="0" smtClean="0"/>
              <a:t>Selection of accounting policies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 IAS 8 requires an entity to select and apply appropriate accounting policies complying with International Financial Reporting Standards (IFRSs) and interpretations to ensure that the financial statements provide information that is: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</a:t>
            </a:r>
            <a:r>
              <a:rPr lang="en-US" b="1" u="sng" dirty="0" smtClean="0"/>
              <a:t>Selection of accounting policies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Relevant to the decision-making needs of users</a:t>
            </a:r>
          </a:p>
          <a:p>
            <a:r>
              <a:rPr lang="en-US" dirty="0" smtClean="0"/>
              <a:t>Reliable in that way:</a:t>
            </a:r>
          </a:p>
          <a:p>
            <a:pPr lvl="1"/>
            <a:r>
              <a:rPr lang="en-US" dirty="0" smtClean="0"/>
              <a:t>Represent faithfully the results of financial position of the entity</a:t>
            </a:r>
          </a:p>
          <a:p>
            <a:pPr lvl="1"/>
            <a:r>
              <a:rPr lang="en-US" dirty="0" smtClean="0"/>
              <a:t>Reflect the economic substance of events and transactions and not merely the legal form</a:t>
            </a:r>
          </a:p>
          <a:p>
            <a:pPr lvl="1"/>
            <a:r>
              <a:rPr lang="en-US" dirty="0" smtClean="0"/>
              <a:t>Are neutral, i.e. free from bias</a:t>
            </a:r>
          </a:p>
          <a:p>
            <a:pPr lvl="1"/>
            <a:r>
              <a:rPr lang="en-US" dirty="0" smtClean="0"/>
              <a:t>Are prudent</a:t>
            </a:r>
          </a:p>
          <a:p>
            <a:pPr lvl="1"/>
            <a:r>
              <a:rPr lang="en-US" dirty="0" smtClean="0"/>
              <a:t>Are complete in all material respects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</a:t>
            </a:r>
            <a:r>
              <a:rPr lang="en-US" b="1" u="sng" dirty="0" smtClean="0"/>
              <a:t>Changing accounting policies</a:t>
            </a:r>
          </a:p>
          <a:p>
            <a:pPr>
              <a:buNone/>
            </a:pPr>
            <a:r>
              <a:rPr lang="en-US" dirty="0" smtClean="0"/>
              <a:t>    </a:t>
            </a:r>
          </a:p>
          <a:p>
            <a:r>
              <a:rPr lang="en-US" dirty="0" smtClean="0"/>
              <a:t> The general rule is that accounting policies are normally kept the same from period to period to ensure comparability of financial statements over time.</a:t>
            </a:r>
          </a:p>
          <a:p>
            <a:r>
              <a:rPr lang="en-US" dirty="0" smtClean="0"/>
              <a:t>IAS 8 requires accounting policies to be charged only if the change:</a:t>
            </a:r>
          </a:p>
          <a:p>
            <a:pPr lvl="1"/>
            <a:r>
              <a:rPr lang="en-US" dirty="0" smtClean="0"/>
              <a:t>Is required by IFRSs or</a:t>
            </a:r>
          </a:p>
          <a:p>
            <a:pPr lvl="1"/>
            <a:r>
              <a:rPr lang="en-US" dirty="0" smtClean="0"/>
              <a:t>Will result in a reliable and more relevant presentation of events or transactions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A change in accounting policy occurs if there has been a change in: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Recognition, e.g. an expense is now </a:t>
            </a:r>
            <a:r>
              <a:rPr lang="en-US" dirty="0" err="1" smtClean="0"/>
              <a:t>recognised</a:t>
            </a:r>
            <a:r>
              <a:rPr lang="en-US" dirty="0" smtClean="0"/>
              <a:t> rather than an asset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Presentation, e.g. depreciation is now included in cost of sales rather than administrative expenses, 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Measurement basis, e.g. stating assets at replacement cost rather than historical cost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</a:t>
            </a:r>
            <a:r>
              <a:rPr lang="en-US" b="1" u="sng" dirty="0" smtClean="0"/>
              <a:t>Changing accounting policies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consistency theory means that a company’s accounting policies will generally remain the same from year to year. There may, however, be circumstances where the policies do have to change: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b="1" u="sng" dirty="0" smtClean="0"/>
              <a:t>Changing accounting policies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required by a standard or interpretation</a:t>
            </a:r>
          </a:p>
          <a:p>
            <a:r>
              <a:rPr lang="en-US" dirty="0" smtClean="0"/>
              <a:t>If the change will result in a more reliable and relevant presentation of events in financial statements</a:t>
            </a:r>
          </a:p>
          <a:p>
            <a:pPr>
              <a:buNone/>
            </a:pPr>
            <a:r>
              <a:rPr lang="en-US" dirty="0" smtClean="0"/>
              <a:t>     The change is applied retrospectively by adjusting the opening balance of accumulated profit, this is reflected in the statement of changes in equity.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</a:t>
            </a:r>
            <a:r>
              <a:rPr lang="en-US" b="1" u="sng" dirty="0" smtClean="0"/>
              <a:t>Changing accounting policies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Comparative information should be restated unless it is impracticable to do so</a:t>
            </a:r>
          </a:p>
          <a:p>
            <a:endParaRPr lang="en-US" dirty="0" smtClean="0"/>
          </a:p>
          <a:p>
            <a:r>
              <a:rPr lang="en-US" dirty="0" smtClean="0"/>
              <a:t>If the adjustment to opening retained earnings cannot be reasonably determined, the change should be adjusted prospectively, i.e. included in the current period’s income statement.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</a:t>
            </a:r>
            <a:r>
              <a:rPr lang="en-US" b="1" u="sng" dirty="0" smtClean="0"/>
              <a:t>Changes in accounting estimates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An accounting estimates is a method adopted by an entity to arrive at estimated amounts for the financial statements.</a:t>
            </a:r>
          </a:p>
          <a:p>
            <a:pPr>
              <a:buNone/>
            </a:pPr>
            <a:r>
              <a:rPr lang="en-US" dirty="0" smtClean="0"/>
              <a:t>Most figures in the financial statements require some estimation: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</a:t>
            </a:r>
            <a:r>
              <a:rPr lang="en-US" b="1" u="sng" dirty="0" smtClean="0"/>
              <a:t>Changes in accounting estimates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exercise of </a:t>
            </a:r>
            <a:r>
              <a:rPr lang="en-US" dirty="0" err="1" smtClean="0"/>
              <a:t>judgement</a:t>
            </a:r>
            <a:r>
              <a:rPr lang="en-US" dirty="0" smtClean="0"/>
              <a:t> based on the latest information available at the time</a:t>
            </a:r>
          </a:p>
          <a:p>
            <a:r>
              <a:rPr lang="en-US" dirty="0" smtClean="0"/>
              <a:t>At a later date, estimates may have to be revised as a result of the availability of new information, more experience or subsequent developments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</a:t>
            </a:r>
            <a:r>
              <a:rPr lang="en-US" b="1" u="sng" dirty="0" smtClean="0"/>
              <a:t>Changes in accounting estimates</a:t>
            </a:r>
          </a:p>
          <a:p>
            <a:pPr>
              <a:buNone/>
            </a:pPr>
            <a:r>
              <a:rPr lang="en-US" dirty="0" smtClean="0"/>
              <a:t>The requirement of IAS 8 are: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effects of a change in accounting estimate should be included in the income statement in the period of the change and, if subsequent periods are affected, in those subsequent periods</a:t>
            </a:r>
          </a:p>
          <a:p>
            <a:r>
              <a:rPr lang="en-US" dirty="0" smtClean="0"/>
              <a:t>If the effect of the change is material, its nature and amount must be disclosed.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dirty="0" smtClean="0"/>
              <a:t>                 </a:t>
            </a:r>
            <a:r>
              <a:rPr lang="en-US" b="1" u="sng" dirty="0" smtClean="0"/>
              <a:t>Changes in accounting estimates</a:t>
            </a:r>
          </a:p>
          <a:p>
            <a:pPr>
              <a:buNone/>
            </a:pPr>
            <a:r>
              <a:rPr lang="en-US" dirty="0" smtClean="0"/>
              <a:t>Examples of changes in accounting estimates are changes in :</a:t>
            </a:r>
          </a:p>
          <a:p>
            <a:r>
              <a:rPr lang="en-US" dirty="0" smtClean="0"/>
              <a:t>The useful lives of non-current assets</a:t>
            </a:r>
          </a:p>
          <a:p>
            <a:r>
              <a:rPr lang="en-US" dirty="0" smtClean="0"/>
              <a:t>The residual values of non-current assets</a:t>
            </a:r>
          </a:p>
          <a:p>
            <a:r>
              <a:rPr lang="en-US" dirty="0" smtClean="0"/>
              <a:t>The method of depreciating non-current assets</a:t>
            </a:r>
          </a:p>
          <a:p>
            <a:r>
              <a:rPr lang="en-US" dirty="0" smtClean="0"/>
              <a:t>Warranty provisions, based upon more up-to-date information about claims frequency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</a:t>
            </a:r>
            <a:r>
              <a:rPr lang="en-US" b="1" u="sng" dirty="0" smtClean="0"/>
              <a:t>Example – Accounting estimates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If anon-current asset has a depreciable amount of Rs5000 to be written off over 5 years, different depreciation methods such as straight line, reducing balance, sum of the digits, etc. all represent different estimation techniques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Accounting concepts and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choice of method of depreciation would be the estimation technique whereas the policy of written off the cost of non-current assets over their useful lives would be the accounting policy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BCD91-53F3-49C5-B563-CDC8A6322918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</TotalTime>
  <Words>819</Words>
  <Application>Microsoft Office PowerPoint</Application>
  <PresentationFormat>On-screen Show (4:3)</PresentationFormat>
  <Paragraphs>122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Revise Lecture 5</vt:lpstr>
      <vt:lpstr>Revise Lecture 5</vt:lpstr>
      <vt:lpstr>Revise Lecture 5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  <vt:lpstr>Accounting concepts and policies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5</dc:title>
  <dc:creator>CCCF10</dc:creator>
  <cp:lastModifiedBy>NTS</cp:lastModifiedBy>
  <cp:revision>11</cp:revision>
  <dcterms:created xsi:type="dcterms:W3CDTF">2013-07-02T20:17:47Z</dcterms:created>
  <dcterms:modified xsi:type="dcterms:W3CDTF">2013-07-03T07:07:49Z</dcterms:modified>
</cp:coreProperties>
</file>