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69" r:id="rId3"/>
    <p:sldId id="270" r:id="rId4"/>
    <p:sldId id="271" r:id="rId5"/>
    <p:sldId id="272" r:id="rId6"/>
    <p:sldId id="273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549DA-CF54-4817-8CD6-FB450404CDEA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4BAA9D-4535-4F5A-A186-E1DB0225E77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sult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BAA9D-4535-4F5A-A186-E1DB0225E77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Iously</a:t>
            </a:r>
            <a:r>
              <a:rPr lang="en-US" dirty="0" smtClean="0"/>
              <a:t>,</a:t>
            </a:r>
            <a:r>
              <a:rPr lang="en-US" baseline="0" dirty="0" smtClean="0"/>
              <a:t> an impairment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4BAA9D-4535-4F5A-A186-E1DB0225E77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2D4A-66EB-4C23-AB8B-831DDF26D09D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51D3-F9BC-4FDB-BD4F-6DB791E994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2D4A-66EB-4C23-AB8B-831DDF26D09D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51D3-F9BC-4FDB-BD4F-6DB791E994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2D4A-66EB-4C23-AB8B-831DDF26D09D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51D3-F9BC-4FDB-BD4F-6DB791E994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2D4A-66EB-4C23-AB8B-831DDF26D09D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51D3-F9BC-4FDB-BD4F-6DB791E994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2D4A-66EB-4C23-AB8B-831DDF26D09D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51D3-F9BC-4FDB-BD4F-6DB791E994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2D4A-66EB-4C23-AB8B-831DDF26D09D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51D3-F9BC-4FDB-BD4F-6DB791E994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2D4A-66EB-4C23-AB8B-831DDF26D09D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51D3-F9BC-4FDB-BD4F-6DB791E994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2D4A-66EB-4C23-AB8B-831DDF26D09D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51D3-F9BC-4FDB-BD4F-6DB791E994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2D4A-66EB-4C23-AB8B-831DDF26D09D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51D3-F9BC-4FDB-BD4F-6DB791E994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2D4A-66EB-4C23-AB8B-831DDF26D09D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51D3-F9BC-4FDB-BD4F-6DB791E994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F2D4A-66EB-4C23-AB8B-831DDF26D09D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51D3-F9BC-4FDB-BD4F-6DB791E994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F2D4A-66EB-4C23-AB8B-831DDF26D09D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851D3-F9BC-4FDB-BD4F-6DB791E994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14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sz="4800" b="1" dirty="0" smtClean="0"/>
              <a:t>Impairment </a:t>
            </a:r>
            <a:r>
              <a:rPr lang="en-US" sz="4800" b="1" dirty="0" smtClean="0"/>
              <a:t>of assets – IAS 36</a:t>
            </a:r>
          </a:p>
          <a:p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Impairment of assets – IAS 36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Objective of IAS 36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Definition of impairment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Measurement of recoverable amount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Indication of impairment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Annual impairment reviews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Impairment of assets – IAS 36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b="1" u="sng" dirty="0" smtClean="0"/>
              <a:t>Excluded assets</a:t>
            </a:r>
          </a:p>
          <a:p>
            <a:pPr>
              <a:buNone/>
            </a:pPr>
            <a:r>
              <a:rPr lang="en-US" dirty="0" smtClean="0"/>
              <a:t>    IAS 36 applies to all assets other than: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Inventories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Construction contracts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Deferred tax assets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Assets arising from employee benefits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Financial assets IAS 32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Investment property measured at fair value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Non-current assets classified as held for sale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Impairment of assets – IAS 36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What is impairment?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dirty="0" smtClean="0"/>
              <a:t>An asset is impaired if its recoverable amount is below the value currently shown on the statement of financial position, the asset’s current carrying value (CV)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000" b="1" u="sng" dirty="0" smtClean="0"/>
              <a:t>Recognition and measurement of an impairment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Impairment of assets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b="1" u="sng" dirty="0" smtClean="0"/>
              <a:t>Recognition and measurement of an impairment</a:t>
            </a:r>
          </a:p>
          <a:p>
            <a:r>
              <a:rPr lang="en-US" dirty="0" smtClean="0"/>
              <a:t>Where there is an indication of impairment, an impairment review should be carried out: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recoverable amount should be calculated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asset should be written down to recoverable amount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impairment loss should be immediately </a:t>
            </a:r>
            <a:r>
              <a:rPr lang="en-US" dirty="0" err="1" smtClean="0"/>
              <a:t>recognised</a:t>
            </a:r>
            <a:r>
              <a:rPr lang="en-US" dirty="0" smtClean="0"/>
              <a:t> in the income statement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Impairment of assets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only exception to this is if the impairment reverses a previous gain taken to the revaluation reserve.</a:t>
            </a:r>
          </a:p>
          <a:p>
            <a:endParaRPr lang="en-US" dirty="0"/>
          </a:p>
          <a:p>
            <a:r>
              <a:rPr lang="en-US" dirty="0" smtClean="0"/>
              <a:t>In this case, the impairment will be taken first to the revaluation reserve until the revaluation gain is reversed and then to the income statement.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Question 1 – recoverable amount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company owns a car that was involved in an accident at the year end. It is barely useable, so the value in use is estimated at Rs1000. However, the car is a classic and there is a demand for the parts. This results in a fair value less costs to sell of Rs3000. The opening carrying value was Rs8000 and the car was estimated to have a life of 8 years from the start of the year.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Required:</a:t>
            </a:r>
          </a:p>
          <a:p>
            <a:endParaRPr lang="en-US" dirty="0"/>
          </a:p>
          <a:p>
            <a:r>
              <a:rPr lang="en-US" dirty="0" smtClean="0"/>
              <a:t>Identify the recoverable amount of the car and any impairment required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An entity owns a property which was originally purchased for Rs300,000. The property has been revalued to Rs500,000 with the revaluation of Rs200,000 being </a:t>
            </a:r>
            <a:r>
              <a:rPr lang="en-US" dirty="0" err="1" smtClean="0"/>
              <a:t>recognised</a:t>
            </a:r>
            <a:r>
              <a:rPr lang="en-US" dirty="0" smtClean="0"/>
              <a:t> as other comprehensive income and recorded in the revaluation reserves. </a:t>
            </a:r>
          </a:p>
          <a:p>
            <a:pPr>
              <a:buNone/>
            </a:pPr>
            <a:r>
              <a:rPr lang="en-US" dirty="0" smtClean="0"/>
              <a:t>    The property has a current carrying value of Rs460,000 but the recoverable amount of the property has just been estimated at only Rs200,000.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Required:</a:t>
            </a:r>
          </a:p>
          <a:p>
            <a:endParaRPr lang="en-US" dirty="0"/>
          </a:p>
          <a:p>
            <a:r>
              <a:rPr lang="en-US" dirty="0" smtClean="0"/>
              <a:t>What is the amount of impairment and how should this be treated in the financial statements?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Impairment = Rs460,000 – 200,000 = Rs260,000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Of this Rs200,000 is debited to the revaluation reserve to reverse the previous upwards revaluation and the remaining Rs60,000 is charged to the income statement.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Cash generating units (CGUs)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What is a CGU?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When assessing the impairment of assets it will not always be possible to base the impairment review on individual assets.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Cash generating units (CGUs)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value in use calculation will be impossible on a single asset because the asset does not generate distinguishable cash flows.</a:t>
            </a:r>
          </a:p>
          <a:p>
            <a:endParaRPr lang="en-US" dirty="0"/>
          </a:p>
          <a:p>
            <a:r>
              <a:rPr lang="en-US" dirty="0" smtClean="0"/>
              <a:t>In this case, the impairment calculation should be based on a CGU.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Cash generating units (CGUs)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u="sng" dirty="0" smtClean="0"/>
              <a:t>Definition of a CGU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A CGU is defined as the smallest identifiable group of assets which generates cash inflows independent of those of other assets</a:t>
            </a:r>
          </a:p>
          <a:p>
            <a:r>
              <a:rPr lang="en-US" b="1" dirty="0" smtClean="0"/>
              <a:t>Example:</a:t>
            </a:r>
          </a:p>
          <a:p>
            <a:pPr>
              <a:buNone/>
            </a:pPr>
            <a:r>
              <a:rPr lang="en-US" dirty="0" smtClean="0"/>
              <a:t>    In a restaurant chain, the smallest group of assets might be the assets within a single restaurant, but with a mining company, all the assets of the company might make up a single cash generating unit.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Cash generating units (CGUs)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                     </a:t>
            </a:r>
            <a:r>
              <a:rPr lang="en-US" b="1" u="sng" dirty="0" smtClean="0"/>
              <a:t>The impairment calculation</a:t>
            </a:r>
          </a:p>
          <a:p>
            <a:pPr>
              <a:buNone/>
            </a:pPr>
            <a:endParaRPr lang="en-US" b="1" u="sng" dirty="0" smtClean="0"/>
          </a:p>
          <a:p>
            <a:pPr>
              <a:buNone/>
            </a:pPr>
            <a:r>
              <a:rPr lang="en-US" dirty="0" smtClean="0"/>
              <a:t>The impairment calculation is done by: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Assuming the cash generating unit is one asset</a:t>
            </a:r>
          </a:p>
          <a:p>
            <a:r>
              <a:rPr lang="en-US" dirty="0" smtClean="0"/>
              <a:t>Comparing the carrying value of the CGU to the recoverable amount of the CGU</a:t>
            </a:r>
          </a:p>
          <a:p>
            <a:endParaRPr lang="en-US" dirty="0"/>
          </a:p>
          <a:p>
            <a:pPr>
              <a:buNone/>
            </a:pPr>
            <a:r>
              <a:rPr lang="en-US" dirty="0" smtClean="0"/>
              <a:t>    CV of CGU        &gt;  Recoverable amount CGU</a:t>
            </a:r>
          </a:p>
          <a:p>
            <a:r>
              <a:rPr lang="en-US" dirty="0" smtClean="0"/>
              <a:t>    As previously, an impairment exists where the CV   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 exceeds the RA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670</Words>
  <Application>Microsoft Office PowerPoint</Application>
  <PresentationFormat>On-screen Show (4:3)</PresentationFormat>
  <Paragraphs>88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Revise lecture 14</vt:lpstr>
      <vt:lpstr>Slide 2</vt:lpstr>
      <vt:lpstr>Impairment of assets – IAS 36</vt:lpstr>
      <vt:lpstr>Impairment of assets – IAS 36</vt:lpstr>
      <vt:lpstr>Impairment of assets – IAS 36</vt:lpstr>
      <vt:lpstr>Slide 6</vt:lpstr>
      <vt:lpstr>Impairment of assets</vt:lpstr>
      <vt:lpstr>Impairment of assets</vt:lpstr>
      <vt:lpstr> Question 1 – recoverable amount</vt:lpstr>
      <vt:lpstr>Slide 10</vt:lpstr>
      <vt:lpstr>Answer 1</vt:lpstr>
      <vt:lpstr>Question 2 </vt:lpstr>
      <vt:lpstr>Question 2 </vt:lpstr>
      <vt:lpstr>Answer 2</vt:lpstr>
      <vt:lpstr>Cash generating units (CGUs)</vt:lpstr>
      <vt:lpstr>Cash generating units (CGUs)</vt:lpstr>
      <vt:lpstr>Cash generating units (CGUs)</vt:lpstr>
      <vt:lpstr>Cash generating units (CGUs)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Revise lecture 14</dc:title>
  <dc:creator>CCCF10</dc:creator>
  <cp:lastModifiedBy>NTS</cp:lastModifiedBy>
  <cp:revision>17</cp:revision>
  <dcterms:created xsi:type="dcterms:W3CDTF">2013-07-09T18:29:11Z</dcterms:created>
  <dcterms:modified xsi:type="dcterms:W3CDTF">2013-07-10T07:06:10Z</dcterms:modified>
</cp:coreProperties>
</file>