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40"/>
  </p:notesMasterIdLst>
  <p:sldIdLst>
    <p:sldId id="291" r:id="rId2"/>
    <p:sldId id="256" r:id="rId3"/>
    <p:sldId id="293" r:id="rId4"/>
    <p:sldId id="292" r:id="rId5"/>
    <p:sldId id="257" r:id="rId6"/>
    <p:sldId id="290" r:id="rId7"/>
    <p:sldId id="258" r:id="rId8"/>
    <p:sldId id="259" r:id="rId9"/>
    <p:sldId id="260" r:id="rId10"/>
    <p:sldId id="288" r:id="rId11"/>
    <p:sldId id="261" r:id="rId12"/>
    <p:sldId id="262" r:id="rId13"/>
    <p:sldId id="263" r:id="rId14"/>
    <p:sldId id="284" r:id="rId15"/>
    <p:sldId id="264" r:id="rId16"/>
    <p:sldId id="285" r:id="rId17"/>
    <p:sldId id="265" r:id="rId18"/>
    <p:sldId id="266" r:id="rId19"/>
    <p:sldId id="267" r:id="rId20"/>
    <p:sldId id="268" r:id="rId21"/>
    <p:sldId id="269" r:id="rId22"/>
    <p:sldId id="286" r:id="rId23"/>
    <p:sldId id="270" r:id="rId24"/>
    <p:sldId id="287" r:id="rId25"/>
    <p:sldId id="271" r:id="rId26"/>
    <p:sldId id="272" r:id="rId27"/>
    <p:sldId id="273" r:id="rId28"/>
    <p:sldId id="274" r:id="rId29"/>
    <p:sldId id="275" r:id="rId30"/>
    <p:sldId id="277" r:id="rId31"/>
    <p:sldId id="278" r:id="rId32"/>
    <p:sldId id="279" r:id="rId33"/>
    <p:sldId id="280" r:id="rId34"/>
    <p:sldId id="281" r:id="rId35"/>
    <p:sldId id="282" r:id="rId36"/>
    <p:sldId id="283" r:id="rId37"/>
    <p:sldId id="294" r:id="rId38"/>
    <p:sldId id="289" r:id="rId3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3190" autoAdjust="0"/>
  </p:normalViewPr>
  <p:slideViewPr>
    <p:cSldViewPr>
      <p:cViewPr>
        <p:scale>
          <a:sx n="77" d="100"/>
          <a:sy n="77" d="100"/>
        </p:scale>
        <p:origin x="-1176" y="-78"/>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7987CF1-15FA-4DE3-82E2-C21FE6C95DC2}" type="datetimeFigureOut">
              <a:rPr lang="en-US" smtClean="0"/>
              <a:pPr/>
              <a:t>7/13/2014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FCACA33-760A-4B2F-B40A-70C3B4235ED0}" type="slidenum">
              <a:rPr lang="en-US" smtClean="0"/>
              <a:pPr/>
              <a:t>‹#›</a:t>
            </a:fld>
            <a:endParaRPr lang="en-US"/>
          </a:p>
        </p:txBody>
      </p:sp>
    </p:spTree>
    <p:extLst>
      <p:ext uri="{BB962C8B-B14F-4D97-AF65-F5344CB8AC3E}">
        <p14:creationId xmlns:p14="http://schemas.microsoft.com/office/powerpoint/2010/main" xmlns="" val="14926194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8FCACA33-760A-4B2F-B40A-70C3B4235ED0}" type="slidenum">
              <a:rPr lang="en-US" smtClean="0"/>
              <a:pPr/>
              <a:t>13</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9EE741A3-A616-4E05-8107-BFCDED614736}" type="datetimeFigureOut">
              <a:rPr lang="en-US" smtClean="0"/>
              <a:pPr/>
              <a:t>7/13/2014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5A2EC1D-3BC4-48A9-B33A-5BEA5C5E9CF0}"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EE741A3-A616-4E05-8107-BFCDED614736}" type="datetimeFigureOut">
              <a:rPr lang="en-US" smtClean="0"/>
              <a:pPr/>
              <a:t>7/13/2014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5A2EC1D-3BC4-48A9-B33A-5BEA5C5E9CF0}"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EE741A3-A616-4E05-8107-BFCDED614736}" type="datetimeFigureOut">
              <a:rPr lang="en-US" smtClean="0"/>
              <a:pPr/>
              <a:t>7/13/2014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5A2EC1D-3BC4-48A9-B33A-5BEA5C5E9CF0}"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9EE741A3-A616-4E05-8107-BFCDED614736}" type="datetimeFigureOut">
              <a:rPr lang="en-US" smtClean="0"/>
              <a:pPr/>
              <a:t>7/13/2014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5A2EC1D-3BC4-48A9-B33A-5BEA5C5E9CF0}"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9EE741A3-A616-4E05-8107-BFCDED614736}" type="datetimeFigureOut">
              <a:rPr lang="en-US" smtClean="0"/>
              <a:pPr/>
              <a:t>7/13/2014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5A2EC1D-3BC4-48A9-B33A-5BEA5C5E9CF0}"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9EE741A3-A616-4E05-8107-BFCDED614736}" type="datetimeFigureOut">
              <a:rPr lang="en-US" smtClean="0"/>
              <a:pPr/>
              <a:t>7/13/2014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5A2EC1D-3BC4-48A9-B33A-5BEA5C5E9CF0}"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EE741A3-A616-4E05-8107-BFCDED614736}" type="datetimeFigureOut">
              <a:rPr lang="en-US" smtClean="0"/>
              <a:pPr/>
              <a:t>7/13/2014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5A2EC1D-3BC4-48A9-B33A-5BEA5C5E9CF0}"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EE741A3-A616-4E05-8107-BFCDED614736}" type="datetimeFigureOut">
              <a:rPr lang="en-US" smtClean="0"/>
              <a:pPr/>
              <a:t>7/13/2014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5A2EC1D-3BC4-48A9-B33A-5BEA5C5E9CF0}"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EE741A3-A616-4E05-8107-BFCDED614736}" type="datetimeFigureOut">
              <a:rPr lang="en-US" smtClean="0"/>
              <a:pPr/>
              <a:t>7/13/2014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5A2EC1D-3BC4-48A9-B33A-5BEA5C5E9CF0}"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EE741A3-A616-4E05-8107-BFCDED614736}" type="datetimeFigureOut">
              <a:rPr lang="en-US" smtClean="0"/>
              <a:pPr/>
              <a:t>7/13/2014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5A2EC1D-3BC4-48A9-B33A-5BEA5C5E9CF0}"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EE741A3-A616-4E05-8107-BFCDED614736}" type="datetimeFigureOut">
              <a:rPr lang="en-US" smtClean="0"/>
              <a:pPr/>
              <a:t>7/13/2014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5A2EC1D-3BC4-48A9-B33A-5BEA5C5E9CF0}"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EE741A3-A616-4E05-8107-BFCDED614736}" type="datetimeFigureOut">
              <a:rPr lang="en-US" smtClean="0"/>
              <a:pPr/>
              <a:t>7/13/2014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5A2EC1D-3BC4-48A9-B33A-5BEA5C5E9CF0}"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Recap</a:t>
            </a:r>
            <a:endParaRPr lang="en-US" b="1" dirty="0"/>
          </a:p>
        </p:txBody>
      </p:sp>
      <p:sp>
        <p:nvSpPr>
          <p:cNvPr id="3" name="Content Placeholder 2"/>
          <p:cNvSpPr>
            <a:spLocks noGrp="1"/>
          </p:cNvSpPr>
          <p:nvPr>
            <p:ph idx="1"/>
          </p:nvPr>
        </p:nvSpPr>
        <p:spPr>
          <a:xfrm>
            <a:off x="457200" y="1219200"/>
            <a:ext cx="8229600" cy="4906963"/>
          </a:xfrm>
        </p:spPr>
        <p:txBody>
          <a:bodyPr>
            <a:normAutofit lnSpcReduction="10000"/>
          </a:bodyPr>
          <a:lstStyle/>
          <a:p>
            <a:r>
              <a:rPr lang="en-US" dirty="0" smtClean="0"/>
              <a:t>Dividend</a:t>
            </a:r>
          </a:p>
          <a:p>
            <a:pPr lvl="1"/>
            <a:r>
              <a:rPr lang="en-US" dirty="0" smtClean="0"/>
              <a:t>Declaration </a:t>
            </a:r>
          </a:p>
          <a:p>
            <a:pPr lvl="1"/>
            <a:r>
              <a:rPr lang="en-US" dirty="0" smtClean="0"/>
              <a:t>Payment</a:t>
            </a:r>
          </a:p>
          <a:p>
            <a:r>
              <a:rPr lang="en-US" dirty="0" err="1" smtClean="0"/>
              <a:t>Modaraba</a:t>
            </a:r>
            <a:r>
              <a:rPr lang="en-US" dirty="0" smtClean="0"/>
              <a:t> Companies</a:t>
            </a:r>
          </a:p>
          <a:p>
            <a:pPr lvl="1"/>
            <a:r>
              <a:rPr lang="en-US" dirty="0" smtClean="0"/>
              <a:t>Meaning </a:t>
            </a:r>
          </a:p>
          <a:p>
            <a:pPr lvl="1"/>
            <a:r>
              <a:rPr lang="en-US" dirty="0" smtClean="0"/>
              <a:t>Legal Status</a:t>
            </a:r>
          </a:p>
          <a:p>
            <a:pPr lvl="1"/>
            <a:r>
              <a:rPr lang="en-US" dirty="0" smtClean="0"/>
              <a:t>Types of </a:t>
            </a:r>
            <a:r>
              <a:rPr lang="en-US" dirty="0" err="1" smtClean="0"/>
              <a:t>Modaraba</a:t>
            </a:r>
            <a:endParaRPr lang="en-US" dirty="0" smtClean="0"/>
          </a:p>
          <a:p>
            <a:pPr lvl="1"/>
            <a:r>
              <a:rPr lang="en-US" dirty="0" smtClean="0"/>
              <a:t>Business of </a:t>
            </a:r>
            <a:r>
              <a:rPr lang="en-US" dirty="0" err="1" smtClean="0"/>
              <a:t>Modaraba</a:t>
            </a:r>
            <a:endParaRPr lang="en-US" dirty="0" smtClean="0"/>
          </a:p>
          <a:p>
            <a:pPr lvl="1"/>
            <a:r>
              <a:rPr lang="en-US" dirty="0" smtClean="0"/>
              <a:t>Accounts of </a:t>
            </a:r>
            <a:r>
              <a:rPr lang="en-US" dirty="0" err="1" smtClean="0"/>
              <a:t>Modaraba</a:t>
            </a:r>
            <a:endParaRPr lang="en-US" dirty="0" smtClean="0"/>
          </a:p>
          <a:p>
            <a:pPr lvl="1"/>
            <a:r>
              <a:rPr lang="en-US" dirty="0" smtClean="0"/>
              <a:t>Audit of </a:t>
            </a:r>
            <a:r>
              <a:rPr lang="en-US" dirty="0" err="1" smtClean="0"/>
              <a:t>Modaraba</a:t>
            </a:r>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429000"/>
            <a:ext cx="7772400" cy="1470025"/>
          </a:xfrm>
        </p:spPr>
        <p:txBody>
          <a:bodyPr/>
          <a:lstStyle/>
          <a:p>
            <a:r>
              <a:rPr b="1" dirty="0" smtClean="0"/>
              <a:t>SMC</a:t>
            </a:r>
            <a:r>
              <a:rPr lang="en-US" b="1" dirty="0" smtClean="0"/>
              <a:t/>
            </a:r>
            <a:br>
              <a:rPr lang="en-US" b="1" dirty="0" smtClean="0"/>
            </a:br>
            <a:r>
              <a:rPr lang="en-US" b="1" dirty="0" smtClean="0"/>
              <a:t>Single Member Company</a:t>
            </a:r>
            <a:endParaRPr lang="en-US" b="1" dirty="0"/>
          </a:p>
        </p:txBody>
      </p:sp>
      <p:pic>
        <p:nvPicPr>
          <p:cNvPr id="5" name="Picture 4" descr="300px-COMSATS_Logo.jpeg"/>
          <p:cNvPicPr>
            <a:picLocks noChangeAspect="1"/>
          </p:cNvPicPr>
          <p:nvPr/>
        </p:nvPicPr>
        <p:blipFill>
          <a:blip r:embed="rId2" cstate="print"/>
          <a:stretch>
            <a:fillRect/>
          </a:stretch>
        </p:blipFill>
        <p:spPr>
          <a:xfrm>
            <a:off x="3276600" y="325272"/>
            <a:ext cx="2552700" cy="2133600"/>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Introduction of SMC</a:t>
            </a:r>
            <a:endParaRPr lang="en-US" b="1" dirty="0"/>
          </a:p>
        </p:txBody>
      </p:sp>
      <p:sp>
        <p:nvSpPr>
          <p:cNvPr id="3" name="Content Placeholder 2"/>
          <p:cNvSpPr>
            <a:spLocks noGrp="1"/>
          </p:cNvSpPr>
          <p:nvPr>
            <p:ph idx="1"/>
          </p:nvPr>
        </p:nvSpPr>
        <p:spPr/>
        <p:txBody>
          <a:bodyPr>
            <a:normAutofit fontScale="92500" lnSpcReduction="20000"/>
          </a:bodyPr>
          <a:lstStyle/>
          <a:p>
            <a:r>
              <a:rPr lang="en-US" dirty="0" smtClean="0"/>
              <a:t>A new concept of ‘Single Member Company (SMC)’ has been introduced through the Companies Ordinance, 2002. Now a sole proprietorship can be transformed into a company and it will not be necessary for a person to associate with another person just to form a company. A single individual or person may form a company just by subscribing to memorandum of association. The single member shall now be able to enjoy the privilege of limited liabilities as envisaged under the provision of the Companies Ordinance.</a:t>
            </a:r>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Introduction</a:t>
            </a:r>
            <a:endParaRPr lang="en-US" b="1" dirty="0"/>
          </a:p>
        </p:txBody>
      </p:sp>
      <p:sp>
        <p:nvSpPr>
          <p:cNvPr id="3" name="Content Placeholder 2"/>
          <p:cNvSpPr>
            <a:spLocks noGrp="1"/>
          </p:cNvSpPr>
          <p:nvPr>
            <p:ph idx="1"/>
          </p:nvPr>
        </p:nvSpPr>
        <p:spPr/>
        <p:txBody>
          <a:bodyPr>
            <a:normAutofit fontScale="92500" lnSpcReduction="10000"/>
          </a:bodyPr>
          <a:lstStyle/>
          <a:p>
            <a:r>
              <a:rPr lang="en-US" dirty="0" smtClean="0"/>
              <a:t>The benefit of having a status of a company shall also be availed by such a single member. For a purpose of having a second person in a meeting and have sound documentation, an SMC shall be under obligation to appoint a company secretary. The SMC shall have all the rights and privileges as well as obligations and liabilities as other private company has. The transformation of sole proprietorship into SMC will, of course, help in documentation of economy.</a:t>
            </a:r>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 name="Oval 42"/>
          <p:cNvSpPr/>
          <p:nvPr/>
        </p:nvSpPr>
        <p:spPr>
          <a:xfrm>
            <a:off x="228600" y="5638800"/>
            <a:ext cx="1600200" cy="762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1"/>
          <p:cNvSpPr>
            <a:spLocks noGrp="1"/>
          </p:cNvSpPr>
          <p:nvPr>
            <p:ph type="title"/>
          </p:nvPr>
        </p:nvSpPr>
        <p:spPr>
          <a:xfrm>
            <a:off x="838200" y="0"/>
            <a:ext cx="8229600" cy="1143000"/>
          </a:xfrm>
        </p:spPr>
        <p:txBody>
          <a:bodyPr>
            <a:normAutofit/>
          </a:bodyPr>
          <a:lstStyle/>
          <a:p>
            <a:pPr algn="ctr"/>
            <a:r>
              <a:rPr lang="en-US" sz="2000" dirty="0" smtClean="0"/>
              <a:t>Registered Companies</a:t>
            </a:r>
            <a:endParaRPr lang="en-US" sz="2000" dirty="0"/>
          </a:p>
        </p:txBody>
      </p:sp>
      <p:cxnSp>
        <p:nvCxnSpPr>
          <p:cNvPr id="5" name="Straight Connector 4"/>
          <p:cNvCxnSpPr/>
          <p:nvPr/>
        </p:nvCxnSpPr>
        <p:spPr>
          <a:xfrm rot="5400000">
            <a:off x="4648994" y="1370806"/>
            <a:ext cx="4572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6" name="Elbow Connector 5"/>
          <p:cNvCxnSpPr/>
          <p:nvPr/>
        </p:nvCxnSpPr>
        <p:spPr>
          <a:xfrm rot="10800000">
            <a:off x="2286000" y="1600200"/>
            <a:ext cx="2590800" cy="1588"/>
          </a:xfrm>
          <a:prstGeom prst="bentConnector3">
            <a:avLst>
              <a:gd name="adj1" fmla="val 50000"/>
            </a:avLst>
          </a:prstGeom>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a:off x="4876800" y="1600200"/>
            <a:ext cx="27432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rot="5400000">
            <a:off x="7430294" y="1789906"/>
            <a:ext cx="3810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rot="5400000">
            <a:off x="4687094" y="1789906"/>
            <a:ext cx="3810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rot="5400000">
            <a:off x="2058194" y="1828006"/>
            <a:ext cx="456406" cy="794"/>
          </a:xfrm>
          <a:prstGeom prst="line">
            <a:avLst/>
          </a:prstGeom>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rot="5400000">
            <a:off x="1829594" y="2971006"/>
            <a:ext cx="9144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rot="5400000">
            <a:off x="4648994" y="2818606"/>
            <a:ext cx="4572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rot="10800000">
            <a:off x="3429000" y="3048000"/>
            <a:ext cx="14478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a:off x="4876800" y="3048000"/>
            <a:ext cx="15240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rot="5400000">
            <a:off x="3277394" y="3199606"/>
            <a:ext cx="3048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rot="5400000">
            <a:off x="6211094" y="3237706"/>
            <a:ext cx="3810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rot="5400000">
            <a:off x="1981994" y="3733006"/>
            <a:ext cx="6096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rot="10800000">
            <a:off x="1371600" y="4038600"/>
            <a:ext cx="9144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2209800" y="4038600"/>
            <a:ext cx="22860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rot="5400000">
            <a:off x="4306094" y="4228306"/>
            <a:ext cx="3810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rot="5400000">
            <a:off x="1181894" y="4228306"/>
            <a:ext cx="3810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rot="5400000">
            <a:off x="1143794" y="5104606"/>
            <a:ext cx="4572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rot="10800000">
            <a:off x="914400" y="5334000"/>
            <a:ext cx="6858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a:off x="1524000" y="5334000"/>
            <a:ext cx="13716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rot="5400000">
            <a:off x="4533106" y="5142706"/>
            <a:ext cx="3810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rot="10800000">
            <a:off x="4189412" y="5334000"/>
            <a:ext cx="5334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a:off x="4722812" y="5334000"/>
            <a:ext cx="13716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rot="5400000">
            <a:off x="5942806" y="5485606"/>
            <a:ext cx="3048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rot="5400000">
            <a:off x="4037806" y="5485606"/>
            <a:ext cx="3048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a:xfrm rot="5400000">
            <a:off x="762794" y="5485606"/>
            <a:ext cx="3048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rot="5400000">
            <a:off x="2743994" y="5485606"/>
            <a:ext cx="304800" cy="1588"/>
          </a:xfrm>
          <a:prstGeom prst="line">
            <a:avLst/>
          </a:prstGeom>
        </p:spPr>
        <p:style>
          <a:lnRef idx="1">
            <a:schemeClr val="accent1"/>
          </a:lnRef>
          <a:fillRef idx="0">
            <a:schemeClr val="accent1"/>
          </a:fillRef>
          <a:effectRef idx="0">
            <a:schemeClr val="accent1"/>
          </a:effectRef>
          <a:fontRef idx="minor">
            <a:schemeClr val="tx1"/>
          </a:fontRef>
        </p:style>
      </p:cxnSp>
      <p:sp>
        <p:nvSpPr>
          <p:cNvPr id="32" name="TextBox 31"/>
          <p:cNvSpPr txBox="1"/>
          <p:nvPr/>
        </p:nvSpPr>
        <p:spPr>
          <a:xfrm>
            <a:off x="3886200" y="1981200"/>
            <a:ext cx="2362200" cy="646331"/>
          </a:xfrm>
          <a:prstGeom prst="rect">
            <a:avLst/>
          </a:prstGeom>
          <a:noFill/>
        </p:spPr>
        <p:txBody>
          <a:bodyPr wrap="square" rtlCol="0">
            <a:spAutoFit/>
          </a:bodyPr>
          <a:lstStyle/>
          <a:p>
            <a:r>
              <a:rPr lang="en-US" dirty="0" smtClean="0"/>
              <a:t>companies limited by guarantee</a:t>
            </a:r>
            <a:endParaRPr lang="en-US" dirty="0"/>
          </a:p>
        </p:txBody>
      </p:sp>
      <p:sp>
        <p:nvSpPr>
          <p:cNvPr id="33" name="TextBox 32"/>
          <p:cNvSpPr txBox="1"/>
          <p:nvPr/>
        </p:nvSpPr>
        <p:spPr>
          <a:xfrm>
            <a:off x="7086600" y="1981200"/>
            <a:ext cx="1524000" cy="646331"/>
          </a:xfrm>
          <a:prstGeom prst="rect">
            <a:avLst/>
          </a:prstGeom>
          <a:noFill/>
        </p:spPr>
        <p:txBody>
          <a:bodyPr wrap="square" rtlCol="0">
            <a:spAutoFit/>
          </a:bodyPr>
          <a:lstStyle/>
          <a:p>
            <a:r>
              <a:rPr lang="en-US" dirty="0" smtClean="0"/>
              <a:t>Unlimited companies</a:t>
            </a:r>
            <a:endParaRPr lang="en-US" dirty="0"/>
          </a:p>
        </p:txBody>
      </p:sp>
      <p:sp>
        <p:nvSpPr>
          <p:cNvPr id="34" name="TextBox 33"/>
          <p:cNvSpPr txBox="1"/>
          <p:nvPr/>
        </p:nvSpPr>
        <p:spPr>
          <a:xfrm>
            <a:off x="5410200" y="3505200"/>
            <a:ext cx="1905000" cy="646331"/>
          </a:xfrm>
          <a:prstGeom prst="rect">
            <a:avLst/>
          </a:prstGeom>
          <a:noFill/>
        </p:spPr>
        <p:txBody>
          <a:bodyPr wrap="square" rtlCol="0">
            <a:spAutoFit/>
          </a:bodyPr>
          <a:lstStyle/>
          <a:p>
            <a:r>
              <a:rPr lang="en-US" dirty="0" smtClean="0"/>
              <a:t>Not having share capital</a:t>
            </a:r>
            <a:endParaRPr lang="en-US" dirty="0"/>
          </a:p>
        </p:txBody>
      </p:sp>
      <p:sp>
        <p:nvSpPr>
          <p:cNvPr id="35" name="TextBox 34"/>
          <p:cNvSpPr txBox="1"/>
          <p:nvPr/>
        </p:nvSpPr>
        <p:spPr>
          <a:xfrm>
            <a:off x="1219200" y="2057400"/>
            <a:ext cx="2514600" cy="646331"/>
          </a:xfrm>
          <a:prstGeom prst="rect">
            <a:avLst/>
          </a:prstGeom>
          <a:noFill/>
        </p:spPr>
        <p:txBody>
          <a:bodyPr wrap="square" rtlCol="0">
            <a:spAutoFit/>
          </a:bodyPr>
          <a:lstStyle/>
          <a:p>
            <a:r>
              <a:rPr lang="en-US" dirty="0" smtClean="0"/>
              <a:t>Companies limited by shares</a:t>
            </a:r>
            <a:endParaRPr lang="en-US" dirty="0"/>
          </a:p>
        </p:txBody>
      </p:sp>
      <p:sp>
        <p:nvSpPr>
          <p:cNvPr id="36" name="TextBox 35"/>
          <p:cNvSpPr txBox="1"/>
          <p:nvPr/>
        </p:nvSpPr>
        <p:spPr>
          <a:xfrm>
            <a:off x="609600" y="4495800"/>
            <a:ext cx="2667000" cy="369332"/>
          </a:xfrm>
          <a:prstGeom prst="rect">
            <a:avLst/>
          </a:prstGeom>
          <a:noFill/>
        </p:spPr>
        <p:txBody>
          <a:bodyPr wrap="square" rtlCol="0">
            <a:spAutoFit/>
          </a:bodyPr>
          <a:lstStyle/>
          <a:p>
            <a:r>
              <a:rPr lang="en-US" dirty="0" smtClean="0"/>
              <a:t>Private company</a:t>
            </a:r>
            <a:endParaRPr lang="en-US" dirty="0"/>
          </a:p>
        </p:txBody>
      </p:sp>
      <p:sp>
        <p:nvSpPr>
          <p:cNvPr id="37" name="TextBox 36"/>
          <p:cNvSpPr txBox="1"/>
          <p:nvPr/>
        </p:nvSpPr>
        <p:spPr>
          <a:xfrm>
            <a:off x="2895600" y="3429000"/>
            <a:ext cx="1447800" cy="646331"/>
          </a:xfrm>
          <a:prstGeom prst="rect">
            <a:avLst/>
          </a:prstGeom>
          <a:noFill/>
        </p:spPr>
        <p:txBody>
          <a:bodyPr wrap="square" rtlCol="0">
            <a:spAutoFit/>
          </a:bodyPr>
          <a:lstStyle/>
          <a:p>
            <a:r>
              <a:rPr lang="en-US" dirty="0" smtClean="0"/>
              <a:t>Having share capital</a:t>
            </a:r>
            <a:endParaRPr lang="en-US" dirty="0"/>
          </a:p>
        </p:txBody>
      </p:sp>
      <p:sp>
        <p:nvSpPr>
          <p:cNvPr id="38" name="TextBox 37"/>
          <p:cNvSpPr txBox="1"/>
          <p:nvPr/>
        </p:nvSpPr>
        <p:spPr>
          <a:xfrm>
            <a:off x="3886200" y="4495800"/>
            <a:ext cx="2209800" cy="369332"/>
          </a:xfrm>
          <a:prstGeom prst="rect">
            <a:avLst/>
          </a:prstGeom>
          <a:noFill/>
        </p:spPr>
        <p:txBody>
          <a:bodyPr wrap="square" rtlCol="0">
            <a:spAutoFit/>
          </a:bodyPr>
          <a:lstStyle/>
          <a:p>
            <a:r>
              <a:rPr lang="en-US" dirty="0" smtClean="0"/>
              <a:t>Public company</a:t>
            </a:r>
            <a:endParaRPr lang="en-US" dirty="0"/>
          </a:p>
        </p:txBody>
      </p:sp>
      <p:sp>
        <p:nvSpPr>
          <p:cNvPr id="39" name="TextBox 38"/>
          <p:cNvSpPr txBox="1"/>
          <p:nvPr/>
        </p:nvSpPr>
        <p:spPr>
          <a:xfrm>
            <a:off x="5562600" y="5715000"/>
            <a:ext cx="2209800" cy="369332"/>
          </a:xfrm>
          <a:prstGeom prst="rect">
            <a:avLst/>
          </a:prstGeom>
          <a:noFill/>
        </p:spPr>
        <p:txBody>
          <a:bodyPr wrap="square" rtlCol="0">
            <a:spAutoFit/>
          </a:bodyPr>
          <a:lstStyle/>
          <a:p>
            <a:r>
              <a:rPr lang="en-US" dirty="0" smtClean="0"/>
              <a:t>Unlisted company</a:t>
            </a:r>
            <a:endParaRPr lang="en-US" dirty="0"/>
          </a:p>
        </p:txBody>
      </p:sp>
      <p:sp>
        <p:nvSpPr>
          <p:cNvPr id="40" name="TextBox 39"/>
          <p:cNvSpPr txBox="1"/>
          <p:nvPr/>
        </p:nvSpPr>
        <p:spPr>
          <a:xfrm>
            <a:off x="3505200" y="5715000"/>
            <a:ext cx="1828800" cy="369332"/>
          </a:xfrm>
          <a:prstGeom prst="rect">
            <a:avLst/>
          </a:prstGeom>
          <a:noFill/>
        </p:spPr>
        <p:txBody>
          <a:bodyPr wrap="square" rtlCol="0">
            <a:spAutoFit/>
          </a:bodyPr>
          <a:lstStyle/>
          <a:p>
            <a:pPr algn="ctr"/>
            <a:r>
              <a:rPr lang="en-US" dirty="0" smtClean="0"/>
              <a:t>Listed company</a:t>
            </a:r>
            <a:endParaRPr lang="en-US" dirty="0"/>
          </a:p>
        </p:txBody>
      </p:sp>
      <p:sp>
        <p:nvSpPr>
          <p:cNvPr id="41" name="TextBox 40"/>
          <p:cNvSpPr txBox="1"/>
          <p:nvPr/>
        </p:nvSpPr>
        <p:spPr>
          <a:xfrm>
            <a:off x="1905000" y="5715000"/>
            <a:ext cx="1752600" cy="923330"/>
          </a:xfrm>
          <a:prstGeom prst="rect">
            <a:avLst/>
          </a:prstGeom>
          <a:noFill/>
        </p:spPr>
        <p:txBody>
          <a:bodyPr wrap="square" rtlCol="0">
            <a:spAutoFit/>
          </a:bodyPr>
          <a:lstStyle/>
          <a:p>
            <a:r>
              <a:rPr lang="en-US" dirty="0" smtClean="0"/>
              <a:t>Other than single member company</a:t>
            </a:r>
            <a:endParaRPr lang="en-US" dirty="0"/>
          </a:p>
        </p:txBody>
      </p:sp>
      <p:sp>
        <p:nvSpPr>
          <p:cNvPr id="42" name="TextBox 41"/>
          <p:cNvSpPr txBox="1"/>
          <p:nvPr/>
        </p:nvSpPr>
        <p:spPr>
          <a:xfrm>
            <a:off x="381000" y="5715000"/>
            <a:ext cx="1676400" cy="646331"/>
          </a:xfrm>
          <a:prstGeom prst="rect">
            <a:avLst/>
          </a:prstGeom>
          <a:noFill/>
        </p:spPr>
        <p:txBody>
          <a:bodyPr wrap="square" rtlCol="0">
            <a:spAutoFit/>
          </a:bodyPr>
          <a:lstStyle/>
          <a:p>
            <a:r>
              <a:rPr lang="en-US" dirty="0" smtClean="0"/>
              <a:t>Single member company</a:t>
            </a:r>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Single Member Company</a:t>
            </a:r>
            <a:endParaRPr lang="en-US" dirty="0"/>
          </a:p>
        </p:txBody>
      </p:sp>
      <p:sp>
        <p:nvSpPr>
          <p:cNvPr id="3" name="Content Placeholder 2"/>
          <p:cNvSpPr>
            <a:spLocks noGrp="1"/>
          </p:cNvSpPr>
          <p:nvPr>
            <p:ph idx="1"/>
          </p:nvPr>
        </p:nvSpPr>
        <p:spPr/>
        <p:txBody>
          <a:bodyPr>
            <a:normAutofit fontScale="92500"/>
          </a:bodyPr>
          <a:lstStyle/>
          <a:p>
            <a:r>
              <a:rPr lang="en-US" b="1" dirty="0" smtClean="0"/>
              <a:t>What Is A Single Member Company?</a:t>
            </a:r>
          </a:p>
          <a:p>
            <a:r>
              <a:rPr lang="en-US" dirty="0" smtClean="0"/>
              <a:t>A single member company can be defined as a company with only one member, also referred to as the shareholder. A company may be formed as a single member company or may become a single member company following a share transfer whereby the number of shareholders is reduced to one.  This one shareholder will hold all of the shares of the company in their name.</a:t>
            </a:r>
          </a:p>
          <a:p>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smtClean="0"/>
              <a:t>Short Title, Commencement and Application</a:t>
            </a:r>
            <a:r>
              <a:rPr lang="en-US" sz="2800" dirty="0" smtClean="0"/>
              <a:t>.</a:t>
            </a:r>
            <a:endParaRPr lang="en-US" sz="2800" dirty="0"/>
          </a:p>
        </p:txBody>
      </p:sp>
      <p:sp>
        <p:nvSpPr>
          <p:cNvPr id="3" name="Content Placeholder 2"/>
          <p:cNvSpPr>
            <a:spLocks noGrp="1"/>
          </p:cNvSpPr>
          <p:nvPr>
            <p:ph idx="1"/>
          </p:nvPr>
        </p:nvSpPr>
        <p:spPr/>
        <p:txBody>
          <a:bodyPr>
            <a:normAutofit fontScale="92500" lnSpcReduction="10000"/>
          </a:bodyPr>
          <a:lstStyle/>
          <a:p>
            <a:pPr marL="514350" indent="-514350">
              <a:buFont typeface="+mj-lt"/>
              <a:buAutoNum type="arabicPeriod"/>
            </a:pPr>
            <a:r>
              <a:rPr lang="en-US" sz="3000" dirty="0" smtClean="0"/>
              <a:t>These rules are called Single Member Companies Rules, 2003.</a:t>
            </a:r>
          </a:p>
          <a:p>
            <a:pPr marL="514350" indent="-514350">
              <a:buFont typeface="+mj-lt"/>
              <a:buAutoNum type="arabicPeriod"/>
            </a:pPr>
            <a:endParaRPr lang="en-US" sz="3000" dirty="0" smtClean="0"/>
          </a:p>
          <a:p>
            <a:pPr marL="514350" indent="-514350">
              <a:buFont typeface="+mj-lt"/>
              <a:buAutoNum type="arabicPeriod"/>
            </a:pPr>
            <a:r>
              <a:rPr lang="en-US" sz="3000" dirty="0" smtClean="0"/>
              <a:t>These rules shall come into force at once.</a:t>
            </a:r>
          </a:p>
          <a:p>
            <a:pPr marL="514350" indent="-514350">
              <a:buFont typeface="+mj-lt"/>
              <a:buAutoNum type="arabicPeriod"/>
            </a:pPr>
            <a:endParaRPr lang="en-US" sz="3000" dirty="0" smtClean="0"/>
          </a:p>
          <a:p>
            <a:pPr marL="514350" indent="-514350">
              <a:buFont typeface="+mj-lt"/>
              <a:buAutoNum type="arabicPeriod"/>
            </a:pPr>
            <a:r>
              <a:rPr lang="en-US" sz="3000" dirty="0" smtClean="0"/>
              <a:t>These rules shall apply to:</a:t>
            </a:r>
          </a:p>
          <a:p>
            <a:pPr marL="788670" lvl="1" indent="-514350">
              <a:buFont typeface="+mj-lt"/>
              <a:buAutoNum type="alphaLcParenR"/>
            </a:pPr>
            <a:r>
              <a:rPr lang="en-US" sz="2600" dirty="0" smtClean="0"/>
              <a:t>A company incorporated as single member company.</a:t>
            </a:r>
          </a:p>
          <a:p>
            <a:pPr marL="788670" lvl="1" indent="-514350">
              <a:buFont typeface="+mj-lt"/>
              <a:buAutoNum type="alphaLcParenR"/>
            </a:pPr>
            <a:r>
              <a:rPr lang="en-US" sz="2600" dirty="0" smtClean="0"/>
              <a:t>A private company limited by shares which has more than one member and becomes a single member company after complying with the requirements of these rules</a:t>
            </a:r>
            <a:r>
              <a:rPr lang="en-US" dirty="0" smtClean="0"/>
              <a: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Definitions</a:t>
            </a:r>
            <a:r>
              <a:rPr lang="en-US" dirty="0" smtClean="0"/>
              <a:t>.</a:t>
            </a:r>
            <a:endParaRPr lang="en-US" dirty="0"/>
          </a:p>
        </p:txBody>
      </p:sp>
      <p:sp>
        <p:nvSpPr>
          <p:cNvPr id="3" name="Content Placeholder 2"/>
          <p:cNvSpPr>
            <a:spLocks noGrp="1"/>
          </p:cNvSpPr>
          <p:nvPr>
            <p:ph idx="1"/>
          </p:nvPr>
        </p:nvSpPr>
        <p:spPr>
          <a:xfrm>
            <a:off x="457200" y="1600200"/>
            <a:ext cx="8534400" cy="4525963"/>
          </a:xfrm>
        </p:spPr>
        <p:txBody>
          <a:bodyPr>
            <a:normAutofit lnSpcReduction="10000"/>
          </a:bodyPr>
          <a:lstStyle/>
          <a:p>
            <a:pPr marL="514350" indent="-514350">
              <a:buFont typeface="+mj-lt"/>
              <a:buAutoNum type="arabicPeriod"/>
            </a:pPr>
            <a:r>
              <a:rPr lang="en-US" sz="3000" dirty="0" smtClean="0"/>
              <a:t>In these rules, unless there is anything repugnant in the subject or context:</a:t>
            </a:r>
          </a:p>
          <a:p>
            <a:pPr marL="788670" lvl="1" indent="-514350">
              <a:buNone/>
            </a:pPr>
            <a:r>
              <a:rPr lang="en-US" dirty="0" smtClean="0"/>
              <a:t>1.	</a:t>
            </a:r>
            <a:r>
              <a:rPr lang="en-US" sz="2600" dirty="0" smtClean="0"/>
              <a:t>Alternate nominee director means an individual nominated by a single member to act as nominee director in case of non-availability of nominee director.</a:t>
            </a:r>
          </a:p>
          <a:p>
            <a:pPr marL="788670" lvl="1" indent="-514350">
              <a:buNone/>
            </a:pPr>
            <a:r>
              <a:rPr lang="en-US" sz="2600" dirty="0" smtClean="0"/>
              <a:t>2.	Form means the Form annexed to these rules.</a:t>
            </a:r>
          </a:p>
          <a:p>
            <a:pPr marL="788670" lvl="1" indent="-514350">
              <a:buNone/>
            </a:pPr>
            <a:r>
              <a:rPr lang="en-US" sz="2600" dirty="0" smtClean="0"/>
              <a:t>3.	Nominee director means an individual nominated by a single member to act as director in case of his death.</a:t>
            </a:r>
          </a:p>
          <a:p>
            <a:pPr marL="788670" lvl="1" indent="-514350">
              <a:buNone/>
            </a:pPr>
            <a:r>
              <a:rPr lang="en-US" sz="2600" dirty="0" smtClean="0"/>
              <a:t>4.	Ordinance means the Companies Ordinance 1984 (XLVII of 1984).</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Definitions </a:t>
            </a:r>
            <a:r>
              <a:rPr lang="en-US" dirty="0" err="1" smtClean="0"/>
              <a:t>contd</a:t>
            </a:r>
            <a:r>
              <a:rPr lang="en-US" dirty="0" smtClean="0"/>
              <a:t>…</a:t>
            </a:r>
            <a:endParaRPr lang="en-US" dirty="0"/>
          </a:p>
        </p:txBody>
      </p:sp>
      <p:sp>
        <p:nvSpPr>
          <p:cNvPr id="3" name="Content Placeholder 2"/>
          <p:cNvSpPr>
            <a:spLocks noGrp="1"/>
          </p:cNvSpPr>
          <p:nvPr>
            <p:ph idx="1"/>
          </p:nvPr>
        </p:nvSpPr>
        <p:spPr/>
        <p:txBody>
          <a:bodyPr>
            <a:normAutofit/>
          </a:bodyPr>
          <a:lstStyle/>
          <a:p>
            <a:pPr marL="788670" lvl="1" indent="-514350">
              <a:buAutoNum type="arabicPeriod" startAt="5"/>
            </a:pPr>
            <a:r>
              <a:rPr lang="en-US" sz="2400" dirty="0" smtClean="0"/>
              <a:t>Private Company means a private company which is not a single member company.</a:t>
            </a:r>
          </a:p>
          <a:p>
            <a:pPr marL="274320" lvl="1" indent="0">
              <a:buNone/>
            </a:pPr>
            <a:endParaRPr lang="en-US" sz="2400" dirty="0" smtClean="0"/>
          </a:p>
          <a:p>
            <a:pPr marL="788670" lvl="1" indent="-514350">
              <a:buAutoNum type="arabicPeriod" startAt="6"/>
            </a:pPr>
            <a:r>
              <a:rPr lang="en-US" sz="2400" dirty="0" smtClean="0"/>
              <a:t>Section means section of ordinance.</a:t>
            </a:r>
          </a:p>
          <a:p>
            <a:pPr marL="788670" lvl="1" indent="-514350">
              <a:buAutoNum type="arabicPeriod" startAt="6"/>
            </a:pPr>
            <a:endParaRPr lang="en-US" sz="2400" dirty="0" smtClean="0"/>
          </a:p>
          <a:p>
            <a:pPr marL="788670" lvl="1" indent="-514350">
              <a:buAutoNum type="arabicPeriod" startAt="7"/>
            </a:pPr>
            <a:r>
              <a:rPr lang="en-US" sz="2400" dirty="0" smtClean="0"/>
              <a:t>Single member company or SMC means a private company which has only one member.</a:t>
            </a:r>
          </a:p>
          <a:p>
            <a:pPr marL="788670" lvl="1" indent="-514350">
              <a:buAutoNum type="arabicPeriod" startAt="7"/>
            </a:pPr>
            <a:endParaRPr lang="en-US" sz="2400" dirty="0" smtClean="0"/>
          </a:p>
          <a:p>
            <a:pPr marL="788670" lvl="1" indent="-514350">
              <a:buAutoNum type="arabicPeriod" startAt="8"/>
            </a:pPr>
            <a:r>
              <a:rPr lang="en-US" sz="2400" dirty="0" smtClean="0"/>
              <a:t>Sole director means a director of a single member company who is for the time being the only director.</a:t>
            </a:r>
          </a:p>
          <a:p>
            <a:pPr marL="788670" lvl="1" indent="-514350">
              <a:buNone/>
            </a:pPr>
            <a:endParaRPr lang="en-US" sz="2400" dirty="0" smtClean="0"/>
          </a:p>
          <a:p>
            <a:pPr marL="788670" lvl="1" indent="-514350">
              <a:buFont typeface="+mj-lt"/>
              <a:buAutoNum type="arabicPeriod"/>
            </a:pPr>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Contd..</a:t>
            </a:r>
            <a:endParaRPr lang="en-US" dirty="0"/>
          </a:p>
        </p:txBody>
      </p:sp>
      <p:sp>
        <p:nvSpPr>
          <p:cNvPr id="3" name="Content Placeholder 2"/>
          <p:cNvSpPr>
            <a:spLocks noGrp="1"/>
          </p:cNvSpPr>
          <p:nvPr>
            <p:ph idx="1"/>
          </p:nvPr>
        </p:nvSpPr>
        <p:spPr/>
        <p:txBody>
          <a:bodyPr/>
          <a:lstStyle/>
          <a:p>
            <a:pPr marL="342900" lvl="1" indent="-342900" algn="just">
              <a:buNone/>
            </a:pPr>
            <a:r>
              <a:rPr lang="en-US" dirty="0" smtClean="0"/>
              <a:t>2. The words and expressions used but not defined in these rules shall have the same meaning as are assigned to them in the ordinance.</a:t>
            </a:r>
          </a:p>
          <a:p>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Single Member Company.</a:t>
            </a:r>
            <a:endParaRPr lang="en-US" b="1" dirty="0"/>
          </a:p>
        </p:txBody>
      </p:sp>
      <p:sp>
        <p:nvSpPr>
          <p:cNvPr id="3" name="Content Placeholder 2"/>
          <p:cNvSpPr>
            <a:spLocks noGrp="1"/>
          </p:cNvSpPr>
          <p:nvPr>
            <p:ph idx="1"/>
          </p:nvPr>
        </p:nvSpPr>
        <p:spPr/>
        <p:txBody>
          <a:bodyPr>
            <a:normAutofit fontScale="92500" lnSpcReduction="20000"/>
          </a:bodyPr>
          <a:lstStyle/>
          <a:p>
            <a:r>
              <a:rPr lang="en-US" dirty="0" smtClean="0"/>
              <a:t>A single person may form a SMC and it shall be incumbent on such person to file with the registrar at the time of incorporation:</a:t>
            </a:r>
          </a:p>
          <a:p>
            <a:pPr lvl="1"/>
            <a:r>
              <a:rPr lang="en-US" b="1" dirty="0" smtClean="0"/>
              <a:t>A nomination </a:t>
            </a:r>
            <a:r>
              <a:rPr lang="en-US" dirty="0" smtClean="0"/>
              <a:t>in the form as set out in Form S1.</a:t>
            </a:r>
          </a:p>
          <a:p>
            <a:pPr lvl="1"/>
            <a:r>
              <a:rPr lang="en-US" dirty="0" smtClean="0"/>
              <a:t>Indicating at least two individuals to act as nominee director and alternate director, in accordance with provisions of rule 7, of the company in the event of his death.</a:t>
            </a:r>
          </a:p>
          <a:p>
            <a:pPr lvl="1"/>
            <a:r>
              <a:rPr lang="en-US" dirty="0" smtClean="0"/>
              <a:t>Also, where the membership of a SMC is transferred to a new member, the company shall, within 15 days from such transfer, file with the registrar, a nomination in the form as set out in Form S1.</a:t>
            </a:r>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Contined</a:t>
            </a:r>
            <a:r>
              <a:rPr lang="en-US" dirty="0" smtClean="0"/>
              <a:t>…</a:t>
            </a:r>
            <a:endParaRPr lang="en-US" dirty="0"/>
          </a:p>
        </p:txBody>
      </p:sp>
      <p:sp>
        <p:nvSpPr>
          <p:cNvPr id="3" name="Content Placeholder 2"/>
          <p:cNvSpPr>
            <a:spLocks noGrp="1"/>
          </p:cNvSpPr>
          <p:nvPr>
            <p:ph idx="1"/>
          </p:nvPr>
        </p:nvSpPr>
        <p:spPr/>
        <p:txBody>
          <a:bodyPr>
            <a:normAutofit lnSpcReduction="10000"/>
          </a:bodyPr>
          <a:lstStyle/>
          <a:p>
            <a:pPr marL="274320" lvl="1" indent="-274320">
              <a:spcBef>
                <a:spcPts val="580"/>
              </a:spcBef>
              <a:buClr>
                <a:schemeClr val="accent1"/>
              </a:buClr>
            </a:pPr>
            <a:r>
              <a:rPr lang="en-US" dirty="0" smtClean="0"/>
              <a:t>Provided that a nominee director shall be an individual other than the secretary and to whom the condition of being a member of the company shall not apply.</a:t>
            </a:r>
          </a:p>
          <a:p>
            <a:r>
              <a:rPr lang="en-US" dirty="0" smtClean="0"/>
              <a:t>Provided further that a single member of a company originally incorporated as a SMC, or converted as such before commencement of these rules, shall also file nomination in the form as set out in Form S1 , within two months of commencement of these rules.</a:t>
            </a:r>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Change in Status of a SMC.</a:t>
            </a:r>
            <a:endParaRPr lang="en-US" b="1" dirty="0"/>
          </a:p>
        </p:txBody>
      </p:sp>
      <p:sp>
        <p:nvSpPr>
          <p:cNvPr id="3" name="Content Placeholder 2"/>
          <p:cNvSpPr>
            <a:spLocks noGrp="1"/>
          </p:cNvSpPr>
          <p:nvPr>
            <p:ph idx="1"/>
          </p:nvPr>
        </p:nvSpPr>
        <p:spPr/>
        <p:txBody>
          <a:bodyPr>
            <a:normAutofit/>
          </a:bodyPr>
          <a:lstStyle/>
          <a:p>
            <a:pPr marL="514350" indent="-514350">
              <a:buAutoNum type="arabicPeriod"/>
            </a:pPr>
            <a:r>
              <a:rPr lang="en-US" sz="2800" dirty="0" smtClean="0"/>
              <a:t>A single member company may be converted into a private company </a:t>
            </a:r>
            <a:r>
              <a:rPr lang="en-US" sz="2400" dirty="0" smtClean="0"/>
              <a:t>on increase of the number of its members to more than one due to transfer of shares or further allotment of shares Or death of the single member or operation of law and a SMC converting into a private company:</a:t>
            </a:r>
          </a:p>
          <a:p>
            <a:pPr marL="514350" indent="-514350">
              <a:buNone/>
            </a:pPr>
            <a:r>
              <a:rPr lang="en-US" dirty="0" smtClean="0"/>
              <a:t>	</a:t>
            </a:r>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SMC shall..</a:t>
            </a:r>
            <a:endParaRPr lang="en-US" b="1" dirty="0"/>
          </a:p>
        </p:txBody>
      </p:sp>
      <p:sp>
        <p:nvSpPr>
          <p:cNvPr id="3" name="Content Placeholder 2"/>
          <p:cNvSpPr>
            <a:spLocks noGrp="1"/>
          </p:cNvSpPr>
          <p:nvPr>
            <p:ph idx="1"/>
          </p:nvPr>
        </p:nvSpPr>
        <p:spPr/>
        <p:txBody>
          <a:bodyPr>
            <a:normAutofit fontScale="85000" lnSpcReduction="10000"/>
          </a:bodyPr>
          <a:lstStyle/>
          <a:p>
            <a:pPr marL="514350" indent="-514350">
              <a:buNone/>
            </a:pPr>
            <a:r>
              <a:rPr lang="en-US" sz="3600" dirty="0" smtClean="0"/>
              <a:t>a). in case of transfer of shares or further allotment of shares:</a:t>
            </a:r>
          </a:p>
          <a:p>
            <a:pPr marL="571500" indent="-571500">
              <a:buFont typeface="+mj-lt"/>
              <a:buAutoNum type="romanLcPeriod"/>
            </a:pPr>
            <a:r>
              <a:rPr lang="en-US" sz="3100" dirty="0" smtClean="0"/>
              <a:t>Pass a special resolution for change of status form SMC to private company and alter its articles accordingly within 30 days of transfer of shares or further allotment of shares; and</a:t>
            </a:r>
          </a:p>
          <a:p>
            <a:pPr marL="571500" indent="-571500">
              <a:buFont typeface="+mj-lt"/>
              <a:buAutoNum type="romanLcPeriod"/>
            </a:pPr>
            <a:r>
              <a:rPr lang="en-US" sz="3100" dirty="0" smtClean="0"/>
              <a:t>Appoint and elect one or more additional directors   within 15 days of date of passing of the special resolution and notify the appointment on Form 29 prescribed under the companies (General Provisions and Forms) Rules, 1985 , within fourteen days.</a:t>
            </a:r>
          </a:p>
          <a:p>
            <a:pPr>
              <a:buNone/>
            </a:pPr>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SMC shall..</a:t>
            </a:r>
            <a:endParaRPr lang="en-US" b="1" dirty="0"/>
          </a:p>
        </p:txBody>
      </p:sp>
      <p:sp>
        <p:nvSpPr>
          <p:cNvPr id="3" name="Content Placeholder 2"/>
          <p:cNvSpPr>
            <a:spLocks noGrp="1"/>
          </p:cNvSpPr>
          <p:nvPr>
            <p:ph idx="1"/>
          </p:nvPr>
        </p:nvSpPr>
        <p:spPr/>
        <p:txBody>
          <a:bodyPr>
            <a:normAutofit/>
          </a:bodyPr>
          <a:lstStyle/>
          <a:p>
            <a:pPr>
              <a:buNone/>
            </a:pPr>
            <a:r>
              <a:rPr lang="en-US" dirty="0" smtClean="0"/>
              <a:t>	b) 	May, in case of death of single member, either be wound up in accordance with the provisions of the ordinance or be converted into private company for which:</a:t>
            </a:r>
          </a:p>
          <a:p>
            <a:pPr>
              <a:buNone/>
            </a:pPr>
            <a:r>
              <a:rPr lang="en-US" dirty="0" smtClean="0"/>
              <a:t>		</a:t>
            </a:r>
            <a:endParaRPr lang="en-US"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SMC shall..</a:t>
            </a:r>
            <a:endParaRPr lang="en-US" dirty="0"/>
          </a:p>
        </p:txBody>
      </p:sp>
      <p:sp>
        <p:nvSpPr>
          <p:cNvPr id="3" name="Content Placeholder 2"/>
          <p:cNvSpPr>
            <a:spLocks noGrp="1"/>
          </p:cNvSpPr>
          <p:nvPr>
            <p:ph idx="1"/>
          </p:nvPr>
        </p:nvSpPr>
        <p:spPr/>
        <p:txBody>
          <a:bodyPr>
            <a:normAutofit fontScale="85000" lnSpcReduction="20000"/>
          </a:bodyPr>
          <a:lstStyle/>
          <a:p>
            <a:pPr marL="571500" indent="-571500">
              <a:buFont typeface="+mj-lt"/>
              <a:buAutoNum type="romanUcPeriod"/>
            </a:pPr>
            <a:r>
              <a:rPr lang="en-US" dirty="0" smtClean="0"/>
              <a:t>The nominee director shall transfer shares in the name of the legal heirs of the single member within seven days.</a:t>
            </a:r>
          </a:p>
          <a:p>
            <a:pPr marL="571500" indent="-571500">
              <a:buFont typeface="+mj-lt"/>
              <a:buAutoNum type="romanUcPeriod"/>
            </a:pPr>
            <a:r>
              <a:rPr lang="en-US" dirty="0" smtClean="0"/>
              <a:t>The company shall pass a special resolution for change of status from SMC to private company and alter its articles accordingly within thirty days of transfer of shares; and</a:t>
            </a:r>
          </a:p>
          <a:p>
            <a:pPr marL="571500" indent="-571500">
              <a:buFont typeface="+mj-lt"/>
              <a:buAutoNum type="romanUcPeriod"/>
            </a:pPr>
            <a:r>
              <a:rPr lang="en-US" dirty="0" smtClean="0"/>
              <a:t>The members shall appoint and elect one or more additional directors  within fifteen days of date of passing of the special resolution  and notify the appointment on Form 29 within fourteen days of date of such appointment.</a:t>
            </a:r>
          </a:p>
          <a:p>
            <a:pPr>
              <a:buNone/>
            </a:pPr>
            <a:endParaRPr lang="en-US"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SMC shall..</a:t>
            </a:r>
            <a:endParaRPr lang="en-US" dirty="0"/>
          </a:p>
        </p:txBody>
      </p:sp>
      <p:sp>
        <p:nvSpPr>
          <p:cNvPr id="3" name="Content Placeholder 2"/>
          <p:cNvSpPr>
            <a:spLocks noGrp="1"/>
          </p:cNvSpPr>
          <p:nvPr>
            <p:ph idx="1"/>
          </p:nvPr>
        </p:nvSpPr>
        <p:spPr/>
        <p:txBody>
          <a:bodyPr>
            <a:normAutofit fontScale="85000" lnSpcReduction="20000"/>
          </a:bodyPr>
          <a:lstStyle/>
          <a:p>
            <a:pPr>
              <a:buNone/>
            </a:pPr>
            <a:r>
              <a:rPr lang="en-US" dirty="0" smtClean="0"/>
              <a:t>c) 	 </a:t>
            </a:r>
            <a:r>
              <a:rPr lang="en-US" sz="4200" dirty="0" smtClean="0"/>
              <a:t> in case of operation of the law:</a:t>
            </a:r>
          </a:p>
          <a:p>
            <a:pPr marL="571500" indent="-571500">
              <a:buFont typeface="+mj-lt"/>
              <a:buAutoNum type="romanUcPeriod"/>
            </a:pPr>
            <a:r>
              <a:rPr lang="en-US" dirty="0" smtClean="0"/>
              <a:t>Transfer the shares, within seven days, in the name of relevant persons to give effect to the order of the court or any other authority; </a:t>
            </a:r>
            <a:endParaRPr lang="en-US" dirty="0"/>
          </a:p>
          <a:p>
            <a:pPr marL="571500" indent="-571500">
              <a:buFont typeface="+mj-lt"/>
              <a:buAutoNum type="romanUcPeriod"/>
            </a:pPr>
            <a:r>
              <a:rPr lang="en-US" dirty="0" smtClean="0"/>
              <a:t>Pass a special resolution for change of status from SMC to a private company a alter its articles accordingly within thirty days of transfer of shares;  and</a:t>
            </a:r>
          </a:p>
          <a:p>
            <a:pPr marL="571500" indent="-571500">
              <a:buFont typeface="+mj-lt"/>
              <a:buAutoNum type="romanUcPeriod"/>
            </a:pPr>
            <a:r>
              <a:rPr lang="en-US" dirty="0" smtClean="0"/>
              <a:t>Appoint additional director or directors  within fifteen days of date of passing of special resolution and notify the appointment of Form 29 within fourteen days of date of such appointment.</a:t>
            </a:r>
            <a:endParaRPr lang="en-US"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SMC shall..</a:t>
            </a:r>
            <a:endParaRPr lang="en-US" dirty="0"/>
          </a:p>
        </p:txBody>
      </p:sp>
      <p:sp>
        <p:nvSpPr>
          <p:cNvPr id="3" name="Content Placeholder 2"/>
          <p:cNvSpPr>
            <a:spLocks noGrp="1"/>
          </p:cNvSpPr>
          <p:nvPr>
            <p:ph idx="1"/>
          </p:nvPr>
        </p:nvSpPr>
        <p:spPr/>
        <p:txBody>
          <a:bodyPr>
            <a:normAutofit fontScale="70000" lnSpcReduction="20000"/>
          </a:bodyPr>
          <a:lstStyle/>
          <a:p>
            <a:pPr>
              <a:buNone/>
            </a:pPr>
            <a:r>
              <a:rPr lang="en-US" dirty="0" smtClean="0"/>
              <a:t>2) A SMC originally incorporated or converted from private company as such may convert into private company in accordance with the provisions of sub-rule (1).</a:t>
            </a:r>
          </a:p>
          <a:p>
            <a:pPr>
              <a:buNone/>
            </a:pPr>
            <a:endParaRPr lang="en-US" dirty="0" smtClean="0"/>
          </a:p>
          <a:p>
            <a:pPr>
              <a:buNone/>
            </a:pPr>
            <a:r>
              <a:rPr lang="en-US" dirty="0" smtClean="0"/>
              <a:t>3) The persons becoming members due to transfer or transmission or further allotment of shares, as the case may be, shall pass a special resolution to make alteration in articles and appoint one or more additional directors.</a:t>
            </a:r>
          </a:p>
          <a:p>
            <a:pPr>
              <a:buNone/>
            </a:pPr>
            <a:endParaRPr lang="en-US" dirty="0" smtClean="0"/>
          </a:p>
          <a:p>
            <a:pPr>
              <a:buNone/>
            </a:pPr>
            <a:r>
              <a:rPr lang="en-US" dirty="0" smtClean="0"/>
              <a:t>4) Where a single member company converts into a private company pursuant to sub-rule (1), it shall file a notice of the fact in writing in the form as set out in Form S2, with the registrar within sixty days from the date of passing of special resolution.</a:t>
            </a:r>
            <a:endParaRPr lang="en-US"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Meeting of Directors and Members.</a:t>
            </a:r>
            <a:endParaRPr lang="en-US" b="1" dirty="0"/>
          </a:p>
        </p:txBody>
      </p:sp>
      <p:sp>
        <p:nvSpPr>
          <p:cNvPr id="3" name="Content Placeholder 2"/>
          <p:cNvSpPr>
            <a:spLocks noGrp="1"/>
          </p:cNvSpPr>
          <p:nvPr>
            <p:ph idx="1"/>
          </p:nvPr>
        </p:nvSpPr>
        <p:spPr/>
        <p:txBody>
          <a:bodyPr>
            <a:normAutofit fontScale="92500" lnSpcReduction="20000"/>
          </a:bodyPr>
          <a:lstStyle/>
          <a:p>
            <a:pPr marL="0" indent="0">
              <a:buNone/>
            </a:pPr>
            <a:r>
              <a:rPr lang="en-US" dirty="0" smtClean="0"/>
              <a:t>Any provision of the Ordinance or rules made there under or articles of the company which:</a:t>
            </a:r>
          </a:p>
          <a:p>
            <a:pPr marL="777240" lvl="1" indent="-457200">
              <a:buAutoNum type="alphaLcParenR"/>
            </a:pPr>
            <a:r>
              <a:rPr lang="en-US" dirty="0" smtClean="0"/>
              <a:t>Enables or requires any matter to be done or to be decided by directors or members, as the case may be, of the company; or</a:t>
            </a:r>
          </a:p>
          <a:p>
            <a:pPr marL="320040" lvl="1" indent="0">
              <a:buNone/>
            </a:pPr>
            <a:endParaRPr lang="en-US" dirty="0" smtClean="0"/>
          </a:p>
          <a:p>
            <a:pPr marL="777240" lvl="1" indent="-457200">
              <a:buAutoNum type="alphaLcParenR"/>
            </a:pPr>
            <a:r>
              <a:rPr lang="en-US" dirty="0" smtClean="0"/>
              <a:t>Requires any matter to be decided by a resolution of the directors or members, as the case may be, of the company, shall be deemed to be satisfied if the decision is taken by the single member or sole director, as the case may be and is drawn up in writing and recorded in the minutes book.</a:t>
            </a:r>
            <a:endParaRPr lang="en-US"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Company Secretary.</a:t>
            </a:r>
            <a:endParaRPr lang="en-US" b="1" dirty="0"/>
          </a:p>
        </p:txBody>
      </p:sp>
      <p:sp>
        <p:nvSpPr>
          <p:cNvPr id="3" name="Content Placeholder 2"/>
          <p:cNvSpPr>
            <a:spLocks noGrp="1"/>
          </p:cNvSpPr>
          <p:nvPr>
            <p:ph idx="1"/>
          </p:nvPr>
        </p:nvSpPr>
        <p:spPr/>
        <p:txBody>
          <a:bodyPr>
            <a:normAutofit fontScale="77500" lnSpcReduction="20000"/>
          </a:bodyPr>
          <a:lstStyle/>
          <a:p>
            <a:pPr marL="514350" indent="-514350">
              <a:buFont typeface="+mj-lt"/>
              <a:buAutoNum type="arabicPeriod"/>
            </a:pPr>
            <a:r>
              <a:rPr lang="en-US" dirty="0" smtClean="0"/>
              <a:t>A SMC shall appoint a company secretary within fifteen days of incorporation or of becoming a SMC or of the office of company secretary falling vacant and notify such appointment on Form 29 within fourteen days of such appointment. Provided that the sole director shall not be the company secretary.</a:t>
            </a:r>
          </a:p>
          <a:p>
            <a:pPr marL="0" indent="0">
              <a:buNone/>
            </a:pPr>
            <a:endParaRPr lang="en-US" dirty="0" smtClean="0"/>
          </a:p>
          <a:p>
            <a:pPr marL="514350" indent="-514350">
              <a:buFont typeface="+mj-lt"/>
              <a:buAutoNum type="arabicPeriod"/>
            </a:pPr>
            <a:r>
              <a:rPr lang="en-US" dirty="0" smtClean="0"/>
              <a:t>The company secretary shall attend and cause a fair and accurate summary of the minutes of all proceedings of general meetings and meetings of director or directors, as the case may be, along with the names of those participating in such meetings to be entered in properly maintained minutes book.</a:t>
            </a:r>
            <a:endParaRPr lang="en-US"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4000" b="1" dirty="0" smtClean="0"/>
              <a:t>Transfer of Management to Nominee Director.</a:t>
            </a:r>
            <a:endParaRPr lang="en-US" sz="4000" b="1" dirty="0"/>
          </a:p>
        </p:txBody>
      </p:sp>
      <p:sp>
        <p:nvSpPr>
          <p:cNvPr id="3" name="Content Placeholder 2"/>
          <p:cNvSpPr>
            <a:spLocks noGrp="1"/>
          </p:cNvSpPr>
          <p:nvPr>
            <p:ph idx="1"/>
          </p:nvPr>
        </p:nvSpPr>
        <p:spPr/>
        <p:txBody>
          <a:bodyPr>
            <a:normAutofit/>
          </a:bodyPr>
          <a:lstStyle/>
          <a:p>
            <a:pPr marL="514350" indent="-514350">
              <a:buFont typeface="+mj-lt"/>
              <a:buAutoNum type="arabicPeriod"/>
            </a:pPr>
            <a:r>
              <a:rPr lang="en-US" dirty="0" smtClean="0"/>
              <a:t>The single member shall nominate two individuals, one of whom shall become nominee director in case of death of single member and the other shall become alternate nominee director to work as nominee director in case of non-availability of the nominee director.</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Transfer of Management to Nominee Director.</a:t>
            </a:r>
            <a:endParaRPr lang="en-US" dirty="0"/>
          </a:p>
        </p:txBody>
      </p:sp>
      <p:sp>
        <p:nvSpPr>
          <p:cNvPr id="3" name="Content Placeholder 2"/>
          <p:cNvSpPr>
            <a:spLocks noGrp="1"/>
          </p:cNvSpPr>
          <p:nvPr>
            <p:ph idx="1"/>
          </p:nvPr>
        </p:nvSpPr>
        <p:spPr/>
        <p:txBody>
          <a:bodyPr>
            <a:normAutofit fontScale="92500" lnSpcReduction="10000"/>
          </a:bodyPr>
          <a:lstStyle/>
          <a:p>
            <a:pPr marL="514350" indent="-514350">
              <a:buNone/>
            </a:pPr>
            <a:r>
              <a:rPr lang="en-US" dirty="0" smtClean="0"/>
              <a:t>2.	</a:t>
            </a:r>
            <a:r>
              <a:rPr lang="en-US" b="1" dirty="0" smtClean="0"/>
              <a:t>The nominee director shall:</a:t>
            </a:r>
          </a:p>
          <a:p>
            <a:pPr marL="788670" lvl="1" indent="-514350">
              <a:buFont typeface="+mj-lt"/>
              <a:buAutoNum type="alphaLcParenR"/>
            </a:pPr>
            <a:r>
              <a:rPr lang="en-US" dirty="0" smtClean="0"/>
              <a:t>Manage the affairs of the company in case of death of single member till the  transfer of shares to legal heirs of the single member.</a:t>
            </a:r>
          </a:p>
          <a:p>
            <a:pPr marL="274320" lvl="1" indent="0">
              <a:buNone/>
            </a:pPr>
            <a:endParaRPr lang="en-US" dirty="0" smtClean="0"/>
          </a:p>
          <a:p>
            <a:pPr marL="788670" lvl="1" indent="-514350">
              <a:buNone/>
            </a:pPr>
            <a:r>
              <a:rPr lang="en-US" dirty="0" smtClean="0"/>
              <a:t>b)   Inform the registrar concerned of the death of the single member, provide particulars of the legal heirs and in case of any impediment report the circumstances seeking the directions in the form as set out in Form S3 within seven days of the death of the single member.</a:t>
            </a:r>
          </a:p>
          <a:p>
            <a:endParaRPr lang="en-US"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Contd..</a:t>
            </a:r>
            <a:endParaRPr lang="en-US" dirty="0"/>
          </a:p>
        </p:txBody>
      </p:sp>
      <p:sp>
        <p:nvSpPr>
          <p:cNvPr id="3" name="Content Placeholder 2"/>
          <p:cNvSpPr>
            <a:spLocks noGrp="1"/>
          </p:cNvSpPr>
          <p:nvPr>
            <p:ph idx="1"/>
          </p:nvPr>
        </p:nvSpPr>
        <p:spPr/>
        <p:txBody>
          <a:bodyPr>
            <a:normAutofit/>
          </a:bodyPr>
          <a:lstStyle/>
          <a:p>
            <a:pPr marL="914400" lvl="1" indent="-514350">
              <a:buAutoNum type="alphaLcParenR" startAt="3"/>
            </a:pPr>
            <a:r>
              <a:rPr lang="en-US" dirty="0" smtClean="0"/>
              <a:t>Transfer the shares to legal heirs of the single member; and</a:t>
            </a:r>
          </a:p>
          <a:p>
            <a:pPr marL="914400" lvl="1" indent="-514350">
              <a:buAutoNum type="alphaLcParenR" startAt="3"/>
            </a:pPr>
            <a:r>
              <a:rPr lang="en-US" dirty="0" smtClean="0"/>
              <a:t>Call the general meeting of the members to elect directors.</a:t>
            </a:r>
          </a:p>
          <a:p>
            <a:pPr>
              <a:buNone/>
            </a:pPr>
            <a:r>
              <a:rPr lang="en-US" dirty="0" smtClean="0"/>
              <a:t>3. It shall also be incumbent upon the company secretary to inform the registrar concerned about the death of the single member.</a:t>
            </a:r>
          </a:p>
          <a:p>
            <a:pPr>
              <a:buNone/>
            </a:pPr>
            <a:endParaRPr lang="en-US"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Contd..</a:t>
            </a:r>
            <a:endParaRPr lang="en-US" dirty="0"/>
          </a:p>
        </p:txBody>
      </p:sp>
      <p:sp>
        <p:nvSpPr>
          <p:cNvPr id="3" name="Content Placeholder 2"/>
          <p:cNvSpPr>
            <a:spLocks noGrp="1"/>
          </p:cNvSpPr>
          <p:nvPr>
            <p:ph idx="1"/>
          </p:nvPr>
        </p:nvSpPr>
        <p:spPr/>
        <p:txBody>
          <a:bodyPr>
            <a:normAutofit fontScale="92500" lnSpcReduction="20000"/>
          </a:bodyPr>
          <a:lstStyle/>
          <a:p>
            <a:pPr>
              <a:buNone/>
            </a:pPr>
            <a:r>
              <a:rPr lang="en-US" dirty="0" smtClean="0"/>
              <a:t>4. In case of any impediment due to transfer of shares, or election of directors or any other circumstances, the registrar concerned shall call, or direct to calling of the meeting of the legal heirs, in exercise of the powers conferred by section 170 in such manner as he deems fit and give such directions with regard to election of directors and making alteration in the articles, if any, and such ancillary and consequential directions as he thinks expedient in relation to calling, holding and conducting of the meeting.</a:t>
            </a:r>
          </a:p>
          <a:p>
            <a:pPr>
              <a:buNone/>
            </a:pPr>
            <a:endParaRPr lang="en-US"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Contracts With Single Member.</a:t>
            </a:r>
            <a:endParaRPr lang="en-US" b="1" dirty="0"/>
          </a:p>
        </p:txBody>
      </p:sp>
      <p:sp>
        <p:nvSpPr>
          <p:cNvPr id="3" name="Content Placeholder 2"/>
          <p:cNvSpPr>
            <a:spLocks noGrp="1"/>
          </p:cNvSpPr>
          <p:nvPr>
            <p:ph idx="1"/>
          </p:nvPr>
        </p:nvSpPr>
        <p:spPr/>
        <p:txBody>
          <a:bodyPr/>
          <a:lstStyle/>
          <a:p>
            <a:r>
              <a:rPr lang="en-US" dirty="0" smtClean="0"/>
              <a:t>Where a single member company enters into a contract with the single member of the company, the SMC shall, unless the contract is in writing, ensure that the terms of the contract are forthwith set out in a written memorandum or are recorded in the minutes of the first meeting of the directors of the company, following the making of the contract.</a:t>
            </a:r>
            <a:endParaRPr lang="en-US"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Company Becoming a SMC.</a:t>
            </a:r>
            <a:endParaRPr lang="en-US" b="1" dirty="0"/>
          </a:p>
        </p:txBody>
      </p:sp>
      <p:sp>
        <p:nvSpPr>
          <p:cNvPr id="3" name="Content Placeholder 2"/>
          <p:cNvSpPr>
            <a:spLocks noGrp="1"/>
          </p:cNvSpPr>
          <p:nvPr>
            <p:ph idx="1"/>
          </p:nvPr>
        </p:nvSpPr>
        <p:spPr/>
        <p:txBody>
          <a:bodyPr>
            <a:normAutofit fontScale="85000" lnSpcReduction="10000"/>
          </a:bodyPr>
          <a:lstStyle/>
          <a:p>
            <a:pPr marL="514350" indent="-514350">
              <a:buFont typeface="+mj-lt"/>
              <a:buAutoNum type="arabicPeriod"/>
            </a:pPr>
            <a:r>
              <a:rPr lang="en-US" dirty="0" smtClean="0"/>
              <a:t>No private company having two or more members on the commencement of these rules, shall become a SMC unless it passes a special resolution for change of its status and make necessary alterations in its articles and obtains approval of the commission.</a:t>
            </a:r>
          </a:p>
          <a:p>
            <a:pPr marL="514350" indent="-514350">
              <a:buFont typeface="+mj-lt"/>
              <a:buAutoNum type="arabicPeriod"/>
            </a:pPr>
            <a:r>
              <a:rPr lang="en-US" dirty="0" smtClean="0"/>
              <a:t>An application for seeking approval under sub-rule (1) shall be submitted in the form as set out in Form S4 and shall be submitted to the commission by the company not later than thirty days from the date on which the special resolution for change of status to SMC was passed.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Company Becoming a SMC.</a:t>
            </a:r>
            <a:endParaRPr lang="en-US" dirty="0"/>
          </a:p>
        </p:txBody>
      </p:sp>
      <p:sp>
        <p:nvSpPr>
          <p:cNvPr id="3" name="Content Placeholder 2"/>
          <p:cNvSpPr>
            <a:spLocks noGrp="1"/>
          </p:cNvSpPr>
          <p:nvPr>
            <p:ph idx="1"/>
          </p:nvPr>
        </p:nvSpPr>
        <p:spPr/>
        <p:txBody>
          <a:bodyPr>
            <a:normAutofit fontScale="77500" lnSpcReduction="20000"/>
          </a:bodyPr>
          <a:lstStyle/>
          <a:p>
            <a:pPr>
              <a:spcAft>
                <a:spcPts val="600"/>
              </a:spcAft>
              <a:buNone/>
            </a:pPr>
            <a:r>
              <a:rPr lang="en-US" dirty="0" smtClean="0"/>
              <a:t>3. The commission on being satisfied, after obtaining such further information as it may consider necessary, grant the approval applied for subject to such conditions as it may deem fit to impose.</a:t>
            </a:r>
          </a:p>
          <a:p>
            <a:pPr>
              <a:spcAft>
                <a:spcPts val="600"/>
              </a:spcAft>
              <a:buNone/>
            </a:pPr>
            <a:r>
              <a:rPr lang="en-US" dirty="0" smtClean="0"/>
              <a:t>4. The company shall transfer shares in the name of single member within fifteen days of the approval of the commission and notify change in the board of directors on Form 29 within fourteen days of transfer of shares.</a:t>
            </a:r>
          </a:p>
          <a:p>
            <a:pPr>
              <a:spcAft>
                <a:spcPts val="600"/>
              </a:spcAft>
              <a:buNone/>
            </a:pPr>
            <a:r>
              <a:rPr lang="en-US" dirty="0" smtClean="0"/>
              <a:t>5. A certified copy of the order containing the approval under sub-rule (1), together with a notice in the form as set out in the Form S5 and a nomination of nominee director in the form as set out in the Form S1 shall be filed with the registrar concerned within the time as specified in rule 3.</a:t>
            </a:r>
            <a:endParaRPr lang="en-US"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Pattern and Style of Name.</a:t>
            </a:r>
            <a:endParaRPr lang="en-US" b="1" dirty="0"/>
          </a:p>
        </p:txBody>
      </p:sp>
      <p:sp>
        <p:nvSpPr>
          <p:cNvPr id="3" name="Content Placeholder 2"/>
          <p:cNvSpPr>
            <a:spLocks noGrp="1"/>
          </p:cNvSpPr>
          <p:nvPr>
            <p:ph idx="1"/>
          </p:nvPr>
        </p:nvSpPr>
        <p:spPr/>
        <p:txBody>
          <a:bodyPr>
            <a:normAutofit fontScale="77500" lnSpcReduction="20000"/>
          </a:bodyPr>
          <a:lstStyle/>
          <a:p>
            <a:pPr marL="514350" indent="-514350">
              <a:spcAft>
                <a:spcPts val="1200"/>
              </a:spcAft>
              <a:buFont typeface="+mj-lt"/>
              <a:buAutoNum type="arabicPeriod"/>
            </a:pPr>
            <a:r>
              <a:rPr lang="en-US" dirty="0" smtClean="0"/>
              <a:t>“XYZ (SMC-Private) Limited” shall be the pattern and style of the name of a SMC and the parenthesis, letters, hyphen and words “(SMC-Private) Limited”, shall form the part of the name of every SMC.</a:t>
            </a:r>
          </a:p>
          <a:p>
            <a:pPr marL="514350" indent="-514350">
              <a:spcAft>
                <a:spcPts val="1200"/>
              </a:spcAft>
              <a:buFont typeface="+mj-lt"/>
              <a:buAutoNum type="arabicPeriod"/>
            </a:pPr>
            <a:r>
              <a:rPr lang="en-US" dirty="0" smtClean="0"/>
              <a:t>On change of status of a private company into a SMC, the registrar concerned shall issue a certificate in the form as set out in Form S6, and the parenthesis, letters, hyphens and words “(SMC-Private) Limited” shall form part of the name of the company.</a:t>
            </a:r>
          </a:p>
          <a:p>
            <a:pPr marL="514350" indent="-514350">
              <a:spcAft>
                <a:spcPts val="1200"/>
              </a:spcAft>
              <a:buFont typeface="+mj-lt"/>
              <a:buAutoNum type="arabicPeriod"/>
            </a:pPr>
            <a:r>
              <a:rPr lang="en-US" dirty="0" smtClean="0"/>
              <a:t>On change of status of a SMC into a private company, the registrar concerned shall issue a certificate in the form as set out in Form S7 omitting the letters and hyphens “SMC” from part of the name of the SMC.</a:t>
            </a:r>
            <a:endParaRPr lang="en-US"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Regulations of SMC</a:t>
            </a:r>
            <a:r>
              <a:rPr lang="en-US" dirty="0" smtClean="0"/>
              <a:t>.</a:t>
            </a:r>
            <a:endParaRPr lang="en-US" dirty="0"/>
          </a:p>
        </p:txBody>
      </p:sp>
      <p:sp>
        <p:nvSpPr>
          <p:cNvPr id="3" name="Content Placeholder 2"/>
          <p:cNvSpPr>
            <a:spLocks noGrp="1"/>
          </p:cNvSpPr>
          <p:nvPr>
            <p:ph idx="1"/>
          </p:nvPr>
        </p:nvSpPr>
        <p:spPr/>
        <p:txBody>
          <a:bodyPr/>
          <a:lstStyle/>
          <a:p>
            <a:r>
              <a:rPr lang="en-US" dirty="0" smtClean="0"/>
              <a:t>A SMC may adopt the regulations as set out in Form S8, as its articles or as nearly as possible thereto.</a:t>
            </a:r>
            <a:endParaRPr lang="en-US"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FORM S1</a:t>
            </a:r>
            <a:endParaRPr lang="en-US" dirty="0"/>
          </a:p>
        </p:txBody>
      </p:sp>
      <p:graphicFrame>
        <p:nvGraphicFramePr>
          <p:cNvPr id="14" name="Table 13"/>
          <p:cNvGraphicFramePr>
            <a:graphicFrameLocks noGrp="1"/>
          </p:cNvGraphicFramePr>
          <p:nvPr/>
        </p:nvGraphicFramePr>
        <p:xfrm>
          <a:off x="457200" y="1981200"/>
          <a:ext cx="7924799" cy="548640"/>
        </p:xfrm>
        <a:graphic>
          <a:graphicData uri="http://schemas.openxmlformats.org/drawingml/2006/table">
            <a:tbl>
              <a:tblPr/>
              <a:tblGrid>
                <a:gridCol w="3962400"/>
                <a:gridCol w="566057"/>
                <a:gridCol w="566057"/>
                <a:gridCol w="566057"/>
                <a:gridCol w="566057"/>
                <a:gridCol w="566057"/>
                <a:gridCol w="566057"/>
                <a:gridCol w="566057"/>
              </a:tblGrid>
              <a:tr h="533400">
                <a:tc>
                  <a:txBody>
                    <a:bodyPr/>
                    <a:lstStyle/>
                    <a:p>
                      <a:pPr marL="0" marR="0">
                        <a:lnSpc>
                          <a:spcPct val="200000"/>
                        </a:lnSpc>
                        <a:spcBef>
                          <a:spcPts val="0"/>
                        </a:spcBef>
                        <a:spcAft>
                          <a:spcPts val="0"/>
                        </a:spcAft>
                      </a:pPr>
                      <a:r>
                        <a:rPr lang="en-US" sz="1800" dirty="0">
                          <a:latin typeface="Times New Roman"/>
                          <a:ea typeface="Times New Roman"/>
                          <a:cs typeface="Times New Roman"/>
                        </a:rPr>
                        <a:t>1.     CUIN (Incorporation Number):</a:t>
                      </a:r>
                      <a:endParaRPr lang="en-US" sz="2000" dirty="0">
                        <a:latin typeface="Times New Roman"/>
                        <a:ea typeface="Times New Roman"/>
                        <a:cs typeface="Times New Roman"/>
                      </a:endParaRPr>
                    </a:p>
                  </a:txBody>
                  <a:tcPr marL="68580" marR="68580" marT="0" marB="0">
                    <a:lnL>
                      <a:noFill/>
                    </a:lnL>
                    <a:lnR w="12700" cap="flat" cmpd="sng" algn="ctr">
                      <a:solidFill>
                        <a:srgbClr val="000000"/>
                      </a:solidFill>
                      <a:prstDash val="solid"/>
                      <a:round/>
                      <a:headEnd type="none" w="med" len="med"/>
                      <a:tailEnd type="none" w="med" len="med"/>
                    </a:lnR>
                    <a:lnT>
                      <a:noFill/>
                    </a:lnT>
                    <a:lnB>
                      <a:noFill/>
                    </a:lnB>
                  </a:tcPr>
                </a:tc>
                <a:tc>
                  <a:txBody>
                    <a:bodyPr/>
                    <a:lstStyle/>
                    <a:p>
                      <a:pPr marL="0" marR="0">
                        <a:lnSpc>
                          <a:spcPct val="200000"/>
                        </a:lnSpc>
                        <a:spcBef>
                          <a:spcPts val="0"/>
                        </a:spcBef>
                        <a:spcAft>
                          <a:spcPts val="0"/>
                        </a:spcAft>
                      </a:pPr>
                      <a:endParaRPr lang="en-US" sz="1200" dirty="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200000"/>
                        </a:lnSpc>
                        <a:spcBef>
                          <a:spcPts val="0"/>
                        </a:spcBef>
                        <a:spcAft>
                          <a:spcPts val="0"/>
                        </a:spcAft>
                      </a:pPr>
                      <a:endParaRPr lang="en-US" sz="120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200000"/>
                        </a:lnSpc>
                        <a:spcBef>
                          <a:spcPts val="0"/>
                        </a:spcBef>
                        <a:spcAft>
                          <a:spcPts val="0"/>
                        </a:spcAft>
                      </a:pPr>
                      <a:endParaRPr lang="en-US" sz="1200" dirty="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200000"/>
                        </a:lnSpc>
                        <a:spcBef>
                          <a:spcPts val="0"/>
                        </a:spcBef>
                        <a:spcAft>
                          <a:spcPts val="0"/>
                        </a:spcAft>
                      </a:pPr>
                      <a:endParaRPr lang="en-US" sz="1200" dirty="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200000"/>
                        </a:lnSpc>
                        <a:spcBef>
                          <a:spcPts val="0"/>
                        </a:spcBef>
                        <a:spcAft>
                          <a:spcPts val="0"/>
                        </a:spcAft>
                      </a:pPr>
                      <a:endParaRPr lang="en-US" sz="120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200000"/>
                        </a:lnSpc>
                        <a:spcBef>
                          <a:spcPts val="0"/>
                        </a:spcBef>
                        <a:spcAft>
                          <a:spcPts val="0"/>
                        </a:spcAft>
                      </a:pPr>
                      <a:endParaRPr lang="en-US" sz="120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200000"/>
                        </a:lnSpc>
                        <a:spcBef>
                          <a:spcPts val="0"/>
                        </a:spcBef>
                        <a:spcAft>
                          <a:spcPts val="0"/>
                        </a:spcAft>
                      </a:pPr>
                      <a:endParaRPr lang="en-US" sz="1200" dirty="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graphicFrame>
        <p:nvGraphicFramePr>
          <p:cNvPr id="15" name="Table 14"/>
          <p:cNvGraphicFramePr>
            <a:graphicFrameLocks noGrp="1"/>
          </p:cNvGraphicFramePr>
          <p:nvPr/>
        </p:nvGraphicFramePr>
        <p:xfrm>
          <a:off x="457200" y="2590800"/>
          <a:ext cx="7620000" cy="533400"/>
        </p:xfrm>
        <a:graphic>
          <a:graphicData uri="http://schemas.openxmlformats.org/drawingml/2006/table">
            <a:tbl>
              <a:tblPr/>
              <a:tblGrid>
                <a:gridCol w="2857500"/>
                <a:gridCol w="4762500"/>
              </a:tblGrid>
              <a:tr h="533400">
                <a:tc>
                  <a:txBody>
                    <a:bodyPr/>
                    <a:lstStyle/>
                    <a:p>
                      <a:pPr marL="0" marR="0">
                        <a:spcBef>
                          <a:spcPts val="0"/>
                        </a:spcBef>
                        <a:spcAft>
                          <a:spcPts val="0"/>
                        </a:spcAft>
                      </a:pPr>
                      <a:r>
                        <a:rPr lang="en-US" sz="1800" dirty="0">
                          <a:latin typeface="Times New Roman"/>
                          <a:ea typeface="Times New Roman"/>
                          <a:cs typeface="Times New Roman"/>
                        </a:rPr>
                        <a:t>2.     Name of the Company:</a:t>
                      </a:r>
                    </a:p>
                  </a:txBody>
                  <a:tcPr marL="65314" marR="65314" marT="0" marB="0">
                    <a:lnL>
                      <a:noFill/>
                    </a:lnL>
                    <a:lnR w="12700" cap="flat" cmpd="sng" algn="ctr">
                      <a:solidFill>
                        <a:srgbClr val="000000"/>
                      </a:solidFill>
                      <a:prstDash val="solid"/>
                      <a:round/>
                      <a:headEnd type="none" w="med" len="med"/>
                      <a:tailEnd type="none" w="med" len="med"/>
                    </a:lnR>
                    <a:lnT>
                      <a:noFill/>
                    </a:lnT>
                    <a:lnB>
                      <a:noFill/>
                    </a:lnB>
                  </a:tcPr>
                </a:tc>
                <a:tc>
                  <a:txBody>
                    <a:bodyPr/>
                    <a:lstStyle/>
                    <a:p>
                      <a:pPr marL="0" marR="0">
                        <a:spcBef>
                          <a:spcPts val="0"/>
                        </a:spcBef>
                        <a:spcAft>
                          <a:spcPts val="0"/>
                        </a:spcAft>
                      </a:pPr>
                      <a:endParaRPr lang="en-US" sz="1000" dirty="0">
                        <a:latin typeface="Times New Roman"/>
                        <a:ea typeface="Times New Roman"/>
                        <a:cs typeface="Times New Roman"/>
                      </a:endParaRPr>
                    </a:p>
                  </a:txBody>
                  <a:tcPr marL="65314" marR="6531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graphicFrame>
        <p:nvGraphicFramePr>
          <p:cNvPr id="16" name="Table 15"/>
          <p:cNvGraphicFramePr>
            <a:graphicFrameLocks noGrp="1"/>
          </p:cNvGraphicFramePr>
          <p:nvPr/>
        </p:nvGraphicFramePr>
        <p:xfrm>
          <a:off x="381000" y="3352800"/>
          <a:ext cx="7772400" cy="533400"/>
        </p:xfrm>
        <a:graphic>
          <a:graphicData uri="http://schemas.openxmlformats.org/drawingml/2006/table">
            <a:tbl>
              <a:tblPr/>
              <a:tblGrid>
                <a:gridCol w="3114748"/>
                <a:gridCol w="446500"/>
                <a:gridCol w="343970"/>
                <a:gridCol w="297667"/>
                <a:gridCol w="301800"/>
                <a:gridCol w="490323"/>
                <a:gridCol w="2777392"/>
              </a:tblGrid>
              <a:tr h="533400">
                <a:tc>
                  <a:txBody>
                    <a:bodyPr/>
                    <a:lstStyle/>
                    <a:p>
                      <a:pPr marL="0" marR="0" algn="just">
                        <a:spcBef>
                          <a:spcPts val="250"/>
                        </a:spcBef>
                        <a:spcAft>
                          <a:spcPts val="250"/>
                        </a:spcAft>
                      </a:pPr>
                      <a:r>
                        <a:rPr lang="en-US" sz="1800" dirty="0">
                          <a:latin typeface="Times New Roman"/>
                          <a:ea typeface="Times New Roman"/>
                          <a:cs typeface="Times New Roman"/>
                        </a:rPr>
                        <a:t>3.   Fee paid Rs: </a:t>
                      </a:r>
                    </a:p>
                  </a:txBody>
                  <a:tcPr marL="65120" marR="65120" marT="0" marB="0">
                    <a:lnL>
                      <a:noFill/>
                    </a:lnL>
                    <a:lnR w="12700" cap="flat" cmpd="sng" algn="ctr">
                      <a:solidFill>
                        <a:srgbClr val="000000"/>
                      </a:solidFill>
                      <a:prstDash val="solid"/>
                      <a:round/>
                      <a:headEnd type="none" w="med" len="med"/>
                      <a:tailEnd type="none" w="med" len="med"/>
                    </a:lnR>
                    <a:lnT>
                      <a:noFill/>
                    </a:lnT>
                    <a:lnB>
                      <a:noFill/>
                    </a:lnB>
                  </a:tcPr>
                </a:tc>
                <a:tc>
                  <a:txBody>
                    <a:bodyPr/>
                    <a:lstStyle/>
                    <a:p>
                      <a:pPr marL="0" marR="0" algn="just">
                        <a:spcBef>
                          <a:spcPts val="250"/>
                        </a:spcBef>
                        <a:spcAft>
                          <a:spcPts val="250"/>
                        </a:spcAft>
                      </a:pPr>
                      <a:endParaRPr lang="en-US" sz="1000">
                        <a:latin typeface="Times New Roman"/>
                        <a:ea typeface="Times New Roman"/>
                        <a:cs typeface="Times New Roman"/>
                      </a:endParaRPr>
                    </a:p>
                  </a:txBody>
                  <a:tcPr marL="65120" marR="651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spcBef>
                          <a:spcPts val="250"/>
                        </a:spcBef>
                        <a:spcAft>
                          <a:spcPts val="250"/>
                        </a:spcAft>
                      </a:pPr>
                      <a:endParaRPr lang="en-US" sz="1000">
                        <a:latin typeface="Times New Roman"/>
                        <a:ea typeface="Times New Roman"/>
                        <a:cs typeface="Times New Roman"/>
                      </a:endParaRPr>
                    </a:p>
                  </a:txBody>
                  <a:tcPr marL="65120" marR="651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spcBef>
                          <a:spcPts val="250"/>
                        </a:spcBef>
                        <a:spcAft>
                          <a:spcPts val="250"/>
                        </a:spcAft>
                      </a:pPr>
                      <a:endParaRPr lang="en-US" sz="1000" dirty="0">
                        <a:latin typeface="Times New Roman"/>
                        <a:ea typeface="Times New Roman"/>
                        <a:cs typeface="Times New Roman"/>
                      </a:endParaRPr>
                    </a:p>
                  </a:txBody>
                  <a:tcPr marL="65120" marR="651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spcBef>
                          <a:spcPts val="250"/>
                        </a:spcBef>
                        <a:spcAft>
                          <a:spcPts val="250"/>
                        </a:spcAft>
                      </a:pPr>
                      <a:endParaRPr lang="en-US" sz="1000">
                        <a:latin typeface="Times New Roman"/>
                        <a:ea typeface="Times New Roman"/>
                        <a:cs typeface="Times New Roman"/>
                      </a:endParaRPr>
                    </a:p>
                  </a:txBody>
                  <a:tcPr marL="65120" marR="651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spcBef>
                          <a:spcPts val="250"/>
                        </a:spcBef>
                        <a:spcAft>
                          <a:spcPts val="250"/>
                        </a:spcAft>
                      </a:pPr>
                      <a:endParaRPr lang="en-US" sz="1000">
                        <a:latin typeface="Times New Roman"/>
                        <a:ea typeface="Times New Roman"/>
                        <a:cs typeface="Times New Roman"/>
                      </a:endParaRPr>
                    </a:p>
                  </a:txBody>
                  <a:tcPr marL="65120" marR="651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spcBef>
                          <a:spcPts val="250"/>
                        </a:spcBef>
                        <a:spcAft>
                          <a:spcPts val="250"/>
                        </a:spcAft>
                      </a:pPr>
                      <a:r>
                        <a:rPr lang="en-US" sz="1000" dirty="0">
                          <a:latin typeface="Times New Roman"/>
                          <a:ea typeface="Times New Roman"/>
                          <a:cs typeface="Times New Roman"/>
                        </a:rPr>
                        <a:t>  </a:t>
                      </a:r>
                      <a:endParaRPr lang="en-US" sz="1100" dirty="0">
                        <a:latin typeface="Times New Roman"/>
                        <a:ea typeface="Times New Roman"/>
                        <a:cs typeface="Times New Roman"/>
                      </a:endParaRPr>
                    </a:p>
                  </a:txBody>
                  <a:tcPr marL="65120" marR="65120" marT="0" marB="0">
                    <a:lnL w="12700" cap="flat" cmpd="sng" algn="ctr">
                      <a:solidFill>
                        <a:srgbClr val="000000"/>
                      </a:solidFill>
                      <a:prstDash val="solid"/>
                      <a:round/>
                      <a:headEnd type="none" w="med" len="med"/>
                      <a:tailEnd type="none" w="med" len="med"/>
                    </a:lnL>
                    <a:lnR>
                      <a:noFill/>
                    </a:lnR>
                    <a:lnT>
                      <a:noFill/>
                    </a:lnT>
                    <a:lnB>
                      <a:noFill/>
                    </a:lnB>
                  </a:tcPr>
                </a:tc>
              </a:tr>
            </a:tbl>
          </a:graphicData>
        </a:graphic>
      </p:graphicFrame>
      <p:sp>
        <p:nvSpPr>
          <p:cNvPr id="1027" name="Rectangle 3"/>
          <p:cNvSpPr>
            <a:spLocks noChangeArrowheads="1"/>
          </p:cNvSpPr>
          <p:nvPr/>
        </p:nvSpPr>
        <p:spPr bwMode="auto">
          <a:xfrm>
            <a:off x="0" y="1295400"/>
            <a:ext cx="9144000" cy="75405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57200" algn="ctr" defTabSz="914400" rtl="0" eaLnBrk="1" fontAlgn="base" latinLnBrk="0" hangingPunct="1">
              <a:lnSpc>
                <a:spcPct val="100000"/>
              </a:lnSpc>
              <a:spcBef>
                <a:spcPct val="0"/>
              </a:spcBef>
              <a:spcAft>
                <a:spcPct val="0"/>
              </a:spcAft>
              <a:buClrTx/>
              <a:buSzTx/>
              <a:buFontTx/>
              <a:buNone/>
              <a:tabLst>
                <a:tab pos="2011363" algn="l"/>
                <a:tab pos="5897563" algn="l"/>
              </a:tabLst>
            </a:pPr>
            <a:r>
              <a:rPr kumimoji="0" lang="en-US" sz="12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THE COMPANIES ORDINANCE, 1984</a:t>
            </a:r>
            <a:endParaRPr kumimoji="0" lang="en-US" sz="800" b="0" i="0" u="none" strike="noStrike" cap="none" normalizeH="0" baseline="0" dirty="0" smtClean="0">
              <a:ln>
                <a:noFill/>
              </a:ln>
              <a:solidFill>
                <a:schemeClr val="tx1"/>
              </a:solidFill>
              <a:effectLst/>
              <a:latin typeface="Arial" pitchFamily="34" charset="0"/>
              <a:cs typeface="Arial" pitchFamily="34" charset="0"/>
            </a:endParaRPr>
          </a:p>
          <a:p>
            <a:pPr marL="0" marR="0" lvl="0" indent="457200" algn="ctr" defTabSz="914400" rtl="0" eaLnBrk="0" fontAlgn="base" latinLnBrk="0" hangingPunct="0">
              <a:lnSpc>
                <a:spcPct val="100000"/>
              </a:lnSpc>
              <a:spcBef>
                <a:spcPct val="0"/>
              </a:spcBef>
              <a:spcAft>
                <a:spcPct val="0"/>
              </a:spcAft>
              <a:buClrTx/>
              <a:buSzTx/>
              <a:buFontTx/>
              <a:buNone/>
              <a:tabLst>
                <a:tab pos="2011363" algn="l"/>
                <a:tab pos="5897563" algn="l"/>
              </a:tabLst>
            </a:pPr>
            <a:r>
              <a:rPr kumimoji="0" lang="en-US" sz="12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NOTICE OF NOMINATION OF NOMINEE DIRECTOR BY SINGLE MEMBER OF A SINGLE MEMBER COMPANY</a:t>
            </a:r>
            <a:endParaRPr kumimoji="0" lang="en-US" sz="800" b="0" i="0" u="none" strike="noStrike" cap="none" normalizeH="0" baseline="0" dirty="0" smtClean="0">
              <a:ln>
                <a:noFill/>
              </a:ln>
              <a:solidFill>
                <a:schemeClr val="tx1"/>
              </a:solidFill>
              <a:effectLst/>
              <a:latin typeface="Arial" pitchFamily="34" charset="0"/>
              <a:cs typeface="Arial" pitchFamily="34" charset="0"/>
            </a:endParaRPr>
          </a:p>
          <a:p>
            <a:pPr marL="0" marR="0" lvl="0" indent="457200" algn="ctr" defTabSz="914400" rtl="0" eaLnBrk="0" fontAlgn="base" latinLnBrk="0" hangingPunct="0">
              <a:lnSpc>
                <a:spcPct val="100000"/>
              </a:lnSpc>
              <a:spcBef>
                <a:spcPct val="0"/>
              </a:spcBef>
              <a:spcAft>
                <a:spcPct val="0"/>
              </a:spcAft>
              <a:buClrTx/>
              <a:buSzTx/>
              <a:buFontTx/>
              <a:buNone/>
              <a:tabLst>
                <a:tab pos="2011363" algn="l"/>
                <a:tab pos="5897563" algn="l"/>
              </a:tabLst>
            </a:pPr>
            <a:r>
              <a:rPr kumimoji="0" lang="en-US" sz="8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Please complete in typescript or in bold block capitals.</a:t>
            </a:r>
            <a:endParaRPr kumimoji="0" lang="en-US" sz="800" b="0" i="0" u="none" strike="noStrike" cap="none" normalizeH="0" baseline="0" dirty="0" smtClean="0">
              <a:ln>
                <a:noFill/>
              </a:ln>
              <a:solidFill>
                <a:schemeClr val="tx1"/>
              </a:solidFill>
              <a:effectLst/>
              <a:latin typeface="Arial" pitchFamily="34" charset="0"/>
              <a:cs typeface="Arial" pitchFamily="34" charset="0"/>
            </a:endParaRPr>
          </a:p>
          <a:p>
            <a:pPr marL="0" marR="0" lvl="0" indent="457200" algn="ctr" defTabSz="914400" rtl="0" eaLnBrk="0" fontAlgn="base" latinLnBrk="0" hangingPunct="0">
              <a:lnSpc>
                <a:spcPct val="100000"/>
              </a:lnSpc>
              <a:spcBef>
                <a:spcPct val="0"/>
              </a:spcBef>
              <a:spcAft>
                <a:spcPct val="0"/>
              </a:spcAft>
              <a:buClrTx/>
              <a:buSzTx/>
              <a:buFontTx/>
              <a:buNone/>
              <a:tabLst>
                <a:tab pos="2011363" algn="l"/>
                <a:tab pos="5897563" algn="l"/>
              </a:tabLst>
            </a:pPr>
            <a:r>
              <a:rPr kumimoji="0" lang="en-US" sz="11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graphicFrame>
        <p:nvGraphicFramePr>
          <p:cNvPr id="18" name="Table 17"/>
          <p:cNvGraphicFramePr>
            <a:graphicFrameLocks noGrp="1"/>
          </p:cNvGraphicFramePr>
          <p:nvPr/>
        </p:nvGraphicFramePr>
        <p:xfrm>
          <a:off x="381000" y="4038600"/>
          <a:ext cx="7772400" cy="533400"/>
        </p:xfrm>
        <a:graphic>
          <a:graphicData uri="http://schemas.openxmlformats.org/drawingml/2006/table">
            <a:tbl>
              <a:tblPr/>
              <a:tblGrid>
                <a:gridCol w="2895148"/>
                <a:gridCol w="4877252"/>
              </a:tblGrid>
              <a:tr h="533400">
                <a:tc>
                  <a:txBody>
                    <a:bodyPr/>
                    <a:lstStyle/>
                    <a:p>
                      <a:pPr marL="274320" marR="0" indent="-274320" algn="just">
                        <a:spcBef>
                          <a:spcPts val="250"/>
                        </a:spcBef>
                        <a:spcAft>
                          <a:spcPts val="250"/>
                        </a:spcAft>
                      </a:pPr>
                      <a:r>
                        <a:rPr lang="en-US" sz="1800" dirty="0">
                          <a:latin typeface="Times New Roman"/>
                          <a:ea typeface="Times New Roman"/>
                          <a:cs typeface="Times New Roman"/>
                        </a:rPr>
                        <a:t>4.	Name and branch of bank:</a:t>
                      </a:r>
                    </a:p>
                  </a:txBody>
                  <a:tcPr marL="65120" marR="65120" marT="0" marB="0">
                    <a:lnL>
                      <a:noFill/>
                    </a:lnL>
                    <a:lnR w="12700" cap="flat" cmpd="sng" algn="ctr">
                      <a:solidFill>
                        <a:srgbClr val="000000"/>
                      </a:solidFill>
                      <a:prstDash val="solid"/>
                      <a:round/>
                      <a:headEnd type="none" w="med" len="med"/>
                      <a:tailEnd type="none" w="med" len="med"/>
                    </a:lnR>
                    <a:lnT>
                      <a:noFill/>
                    </a:lnT>
                    <a:lnB>
                      <a:noFill/>
                    </a:lnB>
                  </a:tcPr>
                </a:tc>
                <a:tc>
                  <a:txBody>
                    <a:bodyPr/>
                    <a:lstStyle/>
                    <a:p>
                      <a:pPr marL="0" marR="0" algn="just">
                        <a:spcBef>
                          <a:spcPts val="250"/>
                        </a:spcBef>
                        <a:spcAft>
                          <a:spcPts val="250"/>
                        </a:spcAft>
                      </a:pPr>
                      <a:endParaRPr lang="en-US" sz="1000" dirty="0">
                        <a:latin typeface="Times New Roman"/>
                        <a:ea typeface="Times New Roman"/>
                        <a:cs typeface="Times New Roman"/>
                      </a:endParaRPr>
                    </a:p>
                  </a:txBody>
                  <a:tcPr marL="65120" marR="651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graphicFrame>
        <p:nvGraphicFramePr>
          <p:cNvPr id="20" name="Table 19"/>
          <p:cNvGraphicFramePr>
            <a:graphicFrameLocks noGrp="1"/>
          </p:cNvGraphicFramePr>
          <p:nvPr/>
        </p:nvGraphicFramePr>
        <p:xfrm>
          <a:off x="457200" y="5334000"/>
          <a:ext cx="7772400" cy="914400"/>
        </p:xfrm>
        <a:graphic>
          <a:graphicData uri="http://schemas.openxmlformats.org/drawingml/2006/table">
            <a:tbl>
              <a:tblPr/>
              <a:tblGrid>
                <a:gridCol w="2882205"/>
                <a:gridCol w="198324"/>
                <a:gridCol w="232596"/>
                <a:gridCol w="275443"/>
                <a:gridCol w="275443"/>
                <a:gridCol w="198324"/>
                <a:gridCol w="275443"/>
                <a:gridCol w="413164"/>
                <a:gridCol w="278504"/>
                <a:gridCol w="275443"/>
                <a:gridCol w="275443"/>
                <a:gridCol w="275443"/>
                <a:gridCol w="550886"/>
                <a:gridCol w="1365739"/>
              </a:tblGrid>
              <a:tr h="437322">
                <a:tc>
                  <a:txBody>
                    <a:bodyPr/>
                    <a:lstStyle/>
                    <a:p>
                      <a:pPr marL="445770" marR="0" indent="-228600" algn="just">
                        <a:spcBef>
                          <a:spcPts val="250"/>
                        </a:spcBef>
                        <a:spcAft>
                          <a:spcPts val="250"/>
                        </a:spcAft>
                      </a:pPr>
                      <a:endParaRPr lang="en-US" sz="1000" dirty="0">
                        <a:latin typeface="Times New Roman"/>
                        <a:ea typeface="Times New Roman"/>
                        <a:cs typeface="Times New Roman"/>
                      </a:endParaRPr>
                    </a:p>
                  </a:txBody>
                  <a:tcPr marL="65107" marR="65107" marT="0" marB="0">
                    <a:lnL>
                      <a:noFill/>
                    </a:lnL>
                    <a:lnR>
                      <a:noFill/>
                    </a:lnR>
                    <a:lnT>
                      <a:noFill/>
                    </a:lnT>
                    <a:lnB>
                      <a:noFill/>
                    </a:lnB>
                  </a:tcPr>
                </a:tc>
                <a:tc gridSpan="13">
                  <a:txBody>
                    <a:bodyPr/>
                    <a:lstStyle/>
                    <a:p>
                      <a:pPr marL="0" marR="0" algn="just">
                        <a:spcBef>
                          <a:spcPts val="250"/>
                        </a:spcBef>
                        <a:spcAft>
                          <a:spcPts val="250"/>
                        </a:spcAft>
                      </a:pPr>
                      <a:r>
                        <a:rPr lang="en-US" sz="1000" dirty="0">
                          <a:latin typeface="Times New Roman"/>
                          <a:ea typeface="Times New Roman"/>
                          <a:cs typeface="Times New Roman"/>
                        </a:rPr>
                        <a:t>     </a:t>
                      </a:r>
                      <a:r>
                        <a:rPr lang="en-US" sz="1600" dirty="0">
                          <a:latin typeface="Times New Roman"/>
                          <a:ea typeface="Times New Roman"/>
                          <a:cs typeface="Times New Roman"/>
                        </a:rPr>
                        <a:t>Day         Month                  Year</a:t>
                      </a:r>
                    </a:p>
                  </a:txBody>
                  <a:tcPr marL="65107" marR="65107" marT="0" marB="0">
                    <a:lnL>
                      <a:noFill/>
                    </a:lnL>
                    <a:lnR>
                      <a:noFill/>
                    </a:lnR>
                    <a:lnT w="12700" cap="flat" cmpd="sng" algn="ctr">
                      <a:solidFill>
                        <a:srgbClr val="000000"/>
                      </a:solidFill>
                      <a:prstDash val="solid"/>
                      <a:round/>
                      <a:headEnd type="none" w="med" len="med"/>
                      <a:tailEnd type="none" w="med" len="med"/>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477078">
                <a:tc>
                  <a:txBody>
                    <a:bodyPr/>
                    <a:lstStyle/>
                    <a:p>
                      <a:pPr marL="0" marR="0" algn="just">
                        <a:spcBef>
                          <a:spcPts val="250"/>
                        </a:spcBef>
                        <a:spcAft>
                          <a:spcPts val="250"/>
                        </a:spcAft>
                      </a:pPr>
                      <a:r>
                        <a:rPr lang="en-US" sz="1800" dirty="0">
                          <a:latin typeface="Times New Roman"/>
                          <a:ea typeface="Times New Roman"/>
                          <a:cs typeface="Times New Roman"/>
                        </a:rPr>
                        <a:t>5.    Date of payment:</a:t>
                      </a:r>
                    </a:p>
                  </a:txBody>
                  <a:tcPr marL="65107" marR="65107" marT="0" marB="0">
                    <a:lnL>
                      <a:noFill/>
                    </a:lnL>
                    <a:lnR>
                      <a:noFill/>
                    </a:lnR>
                    <a:lnT>
                      <a:noFill/>
                    </a:lnT>
                    <a:lnB>
                      <a:noFill/>
                    </a:lnB>
                  </a:tcPr>
                </a:tc>
                <a:tc>
                  <a:txBody>
                    <a:bodyPr/>
                    <a:lstStyle/>
                    <a:p>
                      <a:pPr marL="0" marR="0" algn="just">
                        <a:spcBef>
                          <a:spcPts val="250"/>
                        </a:spcBef>
                        <a:spcAft>
                          <a:spcPts val="250"/>
                        </a:spcAft>
                      </a:pPr>
                      <a:endParaRPr lang="en-US" sz="1000">
                        <a:latin typeface="Times New Roman"/>
                        <a:ea typeface="Times New Roman"/>
                        <a:cs typeface="Times New Roman"/>
                      </a:endParaRPr>
                    </a:p>
                  </a:txBody>
                  <a:tcPr marL="65107" marR="65107" marT="0" marB="0">
                    <a:lnL>
                      <a:noFill/>
                    </a:lnL>
                    <a:lnR w="12700" cap="flat" cmpd="sng" algn="ctr">
                      <a:solidFill>
                        <a:srgbClr val="000000"/>
                      </a:solidFill>
                      <a:prstDash val="solid"/>
                      <a:round/>
                      <a:headEnd type="none" w="med" len="med"/>
                      <a:tailEnd type="none" w="med" len="med"/>
                    </a:lnR>
                    <a:lnT>
                      <a:noFill/>
                    </a:lnT>
                    <a:lnB>
                      <a:noFill/>
                    </a:lnB>
                  </a:tcPr>
                </a:tc>
                <a:tc>
                  <a:txBody>
                    <a:bodyPr/>
                    <a:lstStyle/>
                    <a:p>
                      <a:pPr marL="0" marR="0" algn="just">
                        <a:spcBef>
                          <a:spcPts val="250"/>
                        </a:spcBef>
                        <a:spcAft>
                          <a:spcPts val="250"/>
                        </a:spcAft>
                      </a:pPr>
                      <a:endParaRPr lang="en-US" sz="1000">
                        <a:latin typeface="Times New Roman"/>
                        <a:ea typeface="Times New Roman"/>
                        <a:cs typeface="Times New Roman"/>
                      </a:endParaRPr>
                    </a:p>
                  </a:txBody>
                  <a:tcPr marL="65107" marR="6510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spcBef>
                          <a:spcPts val="250"/>
                        </a:spcBef>
                        <a:spcAft>
                          <a:spcPts val="250"/>
                        </a:spcAft>
                      </a:pPr>
                      <a:endParaRPr lang="en-US" sz="1000">
                        <a:latin typeface="Times New Roman"/>
                        <a:ea typeface="Times New Roman"/>
                        <a:cs typeface="Times New Roman"/>
                      </a:endParaRPr>
                    </a:p>
                  </a:txBody>
                  <a:tcPr marL="65107" marR="6510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spcBef>
                          <a:spcPts val="250"/>
                        </a:spcBef>
                        <a:spcAft>
                          <a:spcPts val="250"/>
                        </a:spcAft>
                      </a:pPr>
                      <a:endParaRPr lang="en-US" sz="1000">
                        <a:latin typeface="Times New Roman"/>
                        <a:ea typeface="Times New Roman"/>
                        <a:cs typeface="Times New Roman"/>
                      </a:endParaRPr>
                    </a:p>
                  </a:txBody>
                  <a:tcPr marL="65107" marR="6510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lgn="just">
                        <a:spcBef>
                          <a:spcPts val="250"/>
                        </a:spcBef>
                        <a:spcAft>
                          <a:spcPts val="250"/>
                        </a:spcAft>
                      </a:pPr>
                      <a:endParaRPr lang="en-US" sz="1000">
                        <a:latin typeface="Times New Roman"/>
                        <a:ea typeface="Times New Roman"/>
                        <a:cs typeface="Times New Roman"/>
                      </a:endParaRPr>
                    </a:p>
                  </a:txBody>
                  <a:tcPr marL="65107" marR="6510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spcBef>
                          <a:spcPts val="250"/>
                        </a:spcBef>
                        <a:spcAft>
                          <a:spcPts val="250"/>
                        </a:spcAft>
                      </a:pPr>
                      <a:endParaRPr lang="en-US" sz="1000">
                        <a:latin typeface="Times New Roman"/>
                        <a:ea typeface="Times New Roman"/>
                        <a:cs typeface="Times New Roman"/>
                      </a:endParaRPr>
                    </a:p>
                  </a:txBody>
                  <a:tcPr marL="65107" marR="6510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spcBef>
                          <a:spcPts val="250"/>
                        </a:spcBef>
                        <a:spcAft>
                          <a:spcPts val="250"/>
                        </a:spcAft>
                      </a:pPr>
                      <a:endParaRPr lang="en-US" sz="1000">
                        <a:latin typeface="Times New Roman"/>
                        <a:ea typeface="Times New Roman"/>
                        <a:cs typeface="Times New Roman"/>
                      </a:endParaRPr>
                    </a:p>
                  </a:txBody>
                  <a:tcPr marL="65107" marR="6510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lgn="just">
                        <a:spcBef>
                          <a:spcPts val="250"/>
                        </a:spcBef>
                        <a:spcAft>
                          <a:spcPts val="250"/>
                        </a:spcAft>
                      </a:pPr>
                      <a:endParaRPr lang="en-US" sz="1000" dirty="0">
                        <a:latin typeface="Times New Roman"/>
                        <a:ea typeface="Times New Roman"/>
                        <a:cs typeface="Times New Roman"/>
                      </a:endParaRPr>
                    </a:p>
                  </a:txBody>
                  <a:tcPr marL="65107" marR="6510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spcBef>
                          <a:spcPts val="250"/>
                        </a:spcBef>
                        <a:spcAft>
                          <a:spcPts val="250"/>
                        </a:spcAft>
                      </a:pPr>
                      <a:endParaRPr lang="en-US" sz="1000" dirty="0">
                        <a:latin typeface="Times New Roman"/>
                        <a:ea typeface="Times New Roman"/>
                        <a:cs typeface="Times New Roman"/>
                      </a:endParaRPr>
                    </a:p>
                  </a:txBody>
                  <a:tcPr marL="65107" marR="6510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spcBef>
                          <a:spcPts val="250"/>
                        </a:spcBef>
                        <a:spcAft>
                          <a:spcPts val="250"/>
                        </a:spcAft>
                      </a:pPr>
                      <a:endParaRPr lang="en-US" sz="1000">
                        <a:latin typeface="Times New Roman"/>
                        <a:ea typeface="Times New Roman"/>
                        <a:cs typeface="Times New Roman"/>
                      </a:endParaRPr>
                    </a:p>
                  </a:txBody>
                  <a:tcPr marL="65107" marR="6510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spcBef>
                          <a:spcPts val="250"/>
                        </a:spcBef>
                        <a:spcAft>
                          <a:spcPts val="250"/>
                        </a:spcAft>
                      </a:pPr>
                      <a:endParaRPr lang="en-US" sz="1000">
                        <a:latin typeface="Times New Roman"/>
                        <a:ea typeface="Times New Roman"/>
                        <a:cs typeface="Times New Roman"/>
                      </a:endParaRPr>
                    </a:p>
                  </a:txBody>
                  <a:tcPr marL="65107" marR="6510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spcBef>
                          <a:spcPts val="250"/>
                        </a:spcBef>
                        <a:spcAft>
                          <a:spcPts val="250"/>
                        </a:spcAft>
                      </a:pPr>
                      <a:endParaRPr lang="en-US" sz="1000">
                        <a:latin typeface="Times New Roman"/>
                        <a:ea typeface="Times New Roman"/>
                        <a:cs typeface="Times New Roman"/>
                      </a:endParaRPr>
                    </a:p>
                  </a:txBody>
                  <a:tcPr marL="65107" marR="65107" marT="0" marB="0">
                    <a:lnL w="12700" cap="flat" cmpd="sng" algn="ctr">
                      <a:solidFill>
                        <a:srgbClr val="000000"/>
                      </a:solidFill>
                      <a:prstDash val="solid"/>
                      <a:round/>
                      <a:headEnd type="none" w="med" len="med"/>
                      <a:tailEnd type="none" w="med" len="med"/>
                    </a:lnL>
                    <a:lnR>
                      <a:noFill/>
                    </a:lnR>
                    <a:lnT>
                      <a:noFill/>
                    </a:lnT>
                    <a:lnB>
                      <a:noFill/>
                    </a:lnB>
                  </a:tcPr>
                </a:tc>
                <a:tc>
                  <a:txBody>
                    <a:bodyPr/>
                    <a:lstStyle/>
                    <a:p>
                      <a:pPr marL="0" marR="0">
                        <a:spcBef>
                          <a:spcPts val="0"/>
                        </a:spcBef>
                        <a:spcAft>
                          <a:spcPts val="0"/>
                        </a:spcAft>
                      </a:pPr>
                      <a:r>
                        <a:rPr lang="en-US" sz="1100" dirty="0">
                          <a:latin typeface="Times New Roman"/>
                          <a:ea typeface="Times New Roman"/>
                          <a:cs typeface="Times New Roman"/>
                        </a:rPr>
                        <a:t> </a:t>
                      </a:r>
                    </a:p>
                  </a:txBody>
                  <a:tcPr marL="0" marR="0" marT="0" marB="0" anchor="ctr">
                    <a:lnL>
                      <a:noFill/>
                    </a:lnL>
                    <a:lnR>
                      <a:noFill/>
                    </a:lnR>
                    <a:lnT>
                      <a:noFill/>
                    </a:lnT>
                    <a:lnB>
                      <a:noFill/>
                    </a:lnB>
                  </a:tcPr>
                </a:tc>
              </a:tr>
            </a:tbl>
          </a:graphicData>
        </a:graphic>
      </p:graphicFrame>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nvGraphicFramePr>
        <p:xfrm>
          <a:off x="609600" y="762000"/>
          <a:ext cx="8534400" cy="609600"/>
        </p:xfrm>
        <a:graphic>
          <a:graphicData uri="http://schemas.openxmlformats.org/drawingml/2006/table">
            <a:tbl>
              <a:tblPr/>
              <a:tblGrid>
                <a:gridCol w="3247383"/>
                <a:gridCol w="1241367"/>
                <a:gridCol w="4045650"/>
              </a:tblGrid>
              <a:tr h="609600">
                <a:tc>
                  <a:txBody>
                    <a:bodyPr/>
                    <a:lstStyle/>
                    <a:p>
                      <a:pPr marL="0" marR="0" algn="just">
                        <a:spcBef>
                          <a:spcPts val="250"/>
                        </a:spcBef>
                        <a:spcAft>
                          <a:spcPts val="250"/>
                        </a:spcAft>
                      </a:pPr>
                      <a:r>
                        <a:rPr lang="en-US" sz="1800" dirty="0">
                          <a:latin typeface="Times New Roman"/>
                          <a:ea typeface="Times New Roman"/>
                          <a:cs typeface="Times New Roman"/>
                        </a:rPr>
                        <a:t>6.    Bank </a:t>
                      </a:r>
                      <a:r>
                        <a:rPr lang="en-US" sz="1800" dirty="0" err="1">
                          <a:latin typeface="Times New Roman"/>
                          <a:ea typeface="Times New Roman"/>
                          <a:cs typeface="Times New Roman"/>
                        </a:rPr>
                        <a:t>Challan</a:t>
                      </a:r>
                      <a:r>
                        <a:rPr lang="en-US" sz="1800" dirty="0">
                          <a:latin typeface="Times New Roman"/>
                          <a:ea typeface="Times New Roman"/>
                          <a:cs typeface="Times New Roman"/>
                        </a:rPr>
                        <a:t> No:</a:t>
                      </a:r>
                    </a:p>
                  </a:txBody>
                  <a:tcPr marL="65120" marR="65120" marT="0" marB="0">
                    <a:lnL>
                      <a:noFill/>
                    </a:lnL>
                    <a:lnR w="12700" cap="flat" cmpd="sng" algn="ctr">
                      <a:solidFill>
                        <a:srgbClr val="000000"/>
                      </a:solidFill>
                      <a:prstDash val="solid"/>
                      <a:round/>
                      <a:headEnd type="none" w="med" len="med"/>
                      <a:tailEnd type="none" w="med" len="med"/>
                    </a:lnR>
                    <a:lnT>
                      <a:noFill/>
                    </a:lnT>
                    <a:lnB>
                      <a:noFill/>
                    </a:lnB>
                  </a:tcPr>
                </a:tc>
                <a:tc>
                  <a:txBody>
                    <a:bodyPr/>
                    <a:lstStyle/>
                    <a:p>
                      <a:pPr marL="0" marR="0" algn="just">
                        <a:spcBef>
                          <a:spcPts val="250"/>
                        </a:spcBef>
                        <a:spcAft>
                          <a:spcPts val="250"/>
                        </a:spcAft>
                      </a:pPr>
                      <a:endParaRPr lang="en-US" sz="1000" dirty="0">
                        <a:latin typeface="Times New Roman"/>
                        <a:ea typeface="Times New Roman"/>
                        <a:cs typeface="Times New Roman"/>
                      </a:endParaRPr>
                    </a:p>
                  </a:txBody>
                  <a:tcPr marL="65120" marR="651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spcBef>
                          <a:spcPts val="250"/>
                        </a:spcBef>
                        <a:spcAft>
                          <a:spcPts val="250"/>
                        </a:spcAft>
                      </a:pPr>
                      <a:r>
                        <a:rPr lang="en-US" sz="1800" dirty="0">
                          <a:latin typeface="Times New Roman"/>
                          <a:ea typeface="Times New Roman"/>
                          <a:cs typeface="Times New Roman"/>
                        </a:rPr>
                        <a:t>(Bank </a:t>
                      </a:r>
                      <a:r>
                        <a:rPr lang="en-US" sz="1800" dirty="0" err="1">
                          <a:latin typeface="Times New Roman"/>
                          <a:ea typeface="Times New Roman"/>
                          <a:cs typeface="Times New Roman"/>
                        </a:rPr>
                        <a:t>Challan</a:t>
                      </a:r>
                      <a:r>
                        <a:rPr lang="en-US" sz="1800" dirty="0">
                          <a:latin typeface="Times New Roman"/>
                          <a:ea typeface="Times New Roman"/>
                          <a:cs typeface="Times New Roman"/>
                        </a:rPr>
                        <a:t> to be attached in original).</a:t>
                      </a:r>
                    </a:p>
                  </a:txBody>
                  <a:tcPr marL="65120" marR="65120" marT="0" marB="0">
                    <a:lnL w="12700" cap="flat" cmpd="sng" algn="ctr">
                      <a:solidFill>
                        <a:srgbClr val="000000"/>
                      </a:solidFill>
                      <a:prstDash val="solid"/>
                      <a:round/>
                      <a:headEnd type="none" w="med" len="med"/>
                      <a:tailEnd type="none" w="med" len="med"/>
                    </a:lnL>
                    <a:lnR>
                      <a:noFill/>
                    </a:lnR>
                    <a:lnT>
                      <a:noFill/>
                    </a:lnT>
                    <a:lnB>
                      <a:noFill/>
                    </a:lnB>
                  </a:tcPr>
                </a:tc>
              </a:tr>
            </a:tbl>
          </a:graphicData>
        </a:graphic>
      </p:graphicFrame>
      <p:graphicFrame>
        <p:nvGraphicFramePr>
          <p:cNvPr id="5" name="Table 4"/>
          <p:cNvGraphicFramePr>
            <a:graphicFrameLocks noGrp="1"/>
          </p:cNvGraphicFramePr>
          <p:nvPr/>
        </p:nvGraphicFramePr>
        <p:xfrm>
          <a:off x="457200" y="1371600"/>
          <a:ext cx="8305796" cy="5181600"/>
        </p:xfrm>
        <a:graphic>
          <a:graphicData uri="http://schemas.openxmlformats.org/drawingml/2006/table">
            <a:tbl>
              <a:tblPr/>
              <a:tblGrid>
                <a:gridCol w="1459990"/>
                <a:gridCol w="227070"/>
                <a:gridCol w="227070"/>
                <a:gridCol w="227070"/>
                <a:gridCol w="227070"/>
                <a:gridCol w="227070"/>
                <a:gridCol w="227070"/>
                <a:gridCol w="227070"/>
                <a:gridCol w="227070"/>
                <a:gridCol w="230618"/>
                <a:gridCol w="227070"/>
                <a:gridCol w="227070"/>
                <a:gridCol w="227070"/>
                <a:gridCol w="227070"/>
                <a:gridCol w="227070"/>
                <a:gridCol w="227070"/>
                <a:gridCol w="2217012"/>
                <a:gridCol w="1032927"/>
                <a:gridCol w="186269"/>
              </a:tblGrid>
              <a:tr h="335197">
                <a:tc gridSpan="18">
                  <a:txBody>
                    <a:bodyPr/>
                    <a:lstStyle/>
                    <a:p>
                      <a:pPr marL="0" marR="0" algn="just">
                        <a:spcBef>
                          <a:spcPts val="250"/>
                        </a:spcBef>
                        <a:spcAft>
                          <a:spcPts val="250"/>
                        </a:spcAft>
                      </a:pPr>
                      <a:r>
                        <a:rPr lang="en-US" sz="1800" dirty="0">
                          <a:latin typeface="Times New Roman"/>
                          <a:ea typeface="Times New Roman"/>
                          <a:cs typeface="Times New Roman"/>
                        </a:rPr>
                        <a:t>7.    Name, NIC No., address and relationship of legal heirs:</a:t>
                      </a:r>
                    </a:p>
                  </a:txBody>
                  <a:tcPr marL="65120" marR="65120" marT="0" marB="0">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marL="0" marR="0">
                        <a:spcBef>
                          <a:spcPts val="0"/>
                        </a:spcBef>
                        <a:spcAft>
                          <a:spcPts val="0"/>
                        </a:spcAft>
                      </a:pPr>
                      <a:r>
                        <a:rPr lang="en-US" sz="1100">
                          <a:latin typeface="Times New Roman"/>
                          <a:ea typeface="Times New Roman"/>
                          <a:cs typeface="Times New Roman"/>
                        </a:rPr>
                        <a:t> </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r>
              <a:tr h="2458115">
                <a:tc>
                  <a:txBody>
                    <a:bodyPr/>
                    <a:lstStyle/>
                    <a:p>
                      <a:pPr marL="0" marR="0" algn="ctr">
                        <a:spcBef>
                          <a:spcPts val="250"/>
                        </a:spcBef>
                        <a:spcAft>
                          <a:spcPts val="250"/>
                        </a:spcAft>
                      </a:pPr>
                      <a:r>
                        <a:rPr lang="en-US" sz="1000">
                          <a:latin typeface="Times New Roman"/>
                          <a:ea typeface="Times New Roman"/>
                          <a:cs typeface="Times New Roman"/>
                        </a:rPr>
                        <a:t>Name.</a:t>
                      </a:r>
                      <a:endParaRPr lang="en-US" sz="1100">
                        <a:latin typeface="Times New Roman"/>
                        <a:ea typeface="Times New Roman"/>
                        <a:cs typeface="Times New Roman"/>
                      </a:endParaRPr>
                    </a:p>
                  </a:txBody>
                  <a:tcPr marL="65120" marR="651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15">
                  <a:txBody>
                    <a:bodyPr/>
                    <a:lstStyle/>
                    <a:p>
                      <a:pPr marL="0" marR="0" algn="ctr">
                        <a:spcBef>
                          <a:spcPts val="250"/>
                        </a:spcBef>
                        <a:spcAft>
                          <a:spcPts val="250"/>
                        </a:spcAft>
                      </a:pPr>
                      <a:r>
                        <a:rPr lang="en-US" sz="1000">
                          <a:latin typeface="Times New Roman"/>
                          <a:ea typeface="Times New Roman"/>
                          <a:cs typeface="Times New Roman"/>
                        </a:rPr>
                        <a:t>NIC No.</a:t>
                      </a:r>
                      <a:endParaRPr lang="en-US" sz="1100">
                        <a:latin typeface="Times New Roman"/>
                        <a:ea typeface="Times New Roman"/>
                        <a:cs typeface="Times New Roman"/>
                      </a:endParaRPr>
                    </a:p>
                  </a:txBody>
                  <a:tcPr marL="65120" marR="651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marL="0" marR="0" algn="ctr">
                        <a:spcBef>
                          <a:spcPts val="250"/>
                        </a:spcBef>
                        <a:spcAft>
                          <a:spcPts val="250"/>
                        </a:spcAft>
                      </a:pPr>
                      <a:r>
                        <a:rPr lang="en-US" sz="1000">
                          <a:latin typeface="Times New Roman"/>
                          <a:ea typeface="Times New Roman"/>
                          <a:cs typeface="Times New Roman"/>
                        </a:rPr>
                        <a:t>Address.</a:t>
                      </a:r>
                      <a:endParaRPr lang="en-US" sz="1100">
                        <a:latin typeface="Times New Roman"/>
                        <a:ea typeface="Times New Roman"/>
                        <a:cs typeface="Times New Roman"/>
                      </a:endParaRPr>
                    </a:p>
                  </a:txBody>
                  <a:tcPr marL="65120" marR="651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marL="0" marR="0">
                        <a:spcBef>
                          <a:spcPts val="250"/>
                        </a:spcBef>
                        <a:spcAft>
                          <a:spcPts val="250"/>
                        </a:spcAft>
                      </a:pPr>
                      <a:r>
                        <a:rPr lang="en-US" sz="1000">
                          <a:latin typeface="Times New Roman"/>
                          <a:ea typeface="Times New Roman"/>
                          <a:cs typeface="Times New Roman"/>
                        </a:rPr>
                        <a:t>Relationship.</a:t>
                      </a:r>
                      <a:endParaRPr lang="en-US" sz="1100">
                        <a:latin typeface="Times New Roman"/>
                        <a:ea typeface="Times New Roman"/>
                        <a:cs typeface="Times New Roman"/>
                      </a:endParaRPr>
                    </a:p>
                  </a:txBody>
                  <a:tcPr marL="65120" marR="651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r>
              <a:tr h="398048">
                <a:tc>
                  <a:txBody>
                    <a:bodyPr/>
                    <a:lstStyle/>
                    <a:p>
                      <a:pPr marL="0" marR="0" algn="ctr">
                        <a:spcBef>
                          <a:spcPts val="250"/>
                        </a:spcBef>
                        <a:spcAft>
                          <a:spcPts val="250"/>
                        </a:spcAft>
                      </a:pPr>
                      <a:endParaRPr lang="en-US" sz="1000">
                        <a:latin typeface="Times New Roman"/>
                        <a:ea typeface="Times New Roman"/>
                        <a:cs typeface="Times New Roman"/>
                      </a:endParaRPr>
                    </a:p>
                  </a:txBody>
                  <a:tcPr marL="65120" marR="651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250"/>
                        </a:spcBef>
                        <a:spcAft>
                          <a:spcPts val="250"/>
                        </a:spcAft>
                      </a:pPr>
                      <a:endParaRPr lang="en-US" sz="1000">
                        <a:latin typeface="Times New Roman"/>
                        <a:ea typeface="Times New Roman"/>
                        <a:cs typeface="Times New Roman"/>
                      </a:endParaRPr>
                    </a:p>
                  </a:txBody>
                  <a:tcPr marL="65120" marR="651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250"/>
                        </a:spcBef>
                        <a:spcAft>
                          <a:spcPts val="250"/>
                        </a:spcAft>
                      </a:pPr>
                      <a:endParaRPr lang="en-US" sz="1000">
                        <a:latin typeface="Times New Roman"/>
                        <a:ea typeface="Times New Roman"/>
                        <a:cs typeface="Times New Roman"/>
                      </a:endParaRPr>
                    </a:p>
                  </a:txBody>
                  <a:tcPr marL="65120" marR="651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250"/>
                        </a:spcBef>
                        <a:spcAft>
                          <a:spcPts val="250"/>
                        </a:spcAft>
                      </a:pPr>
                      <a:endParaRPr lang="en-US" sz="1000">
                        <a:latin typeface="Times New Roman"/>
                        <a:ea typeface="Times New Roman"/>
                        <a:cs typeface="Times New Roman"/>
                      </a:endParaRPr>
                    </a:p>
                  </a:txBody>
                  <a:tcPr marL="65120" marR="651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250"/>
                        </a:spcBef>
                        <a:spcAft>
                          <a:spcPts val="250"/>
                        </a:spcAft>
                      </a:pPr>
                      <a:endParaRPr lang="en-US" sz="1000">
                        <a:latin typeface="Times New Roman"/>
                        <a:ea typeface="Times New Roman"/>
                        <a:cs typeface="Times New Roman"/>
                      </a:endParaRPr>
                    </a:p>
                  </a:txBody>
                  <a:tcPr marL="65120" marR="651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250"/>
                        </a:spcBef>
                        <a:spcAft>
                          <a:spcPts val="250"/>
                        </a:spcAft>
                      </a:pPr>
                      <a:endParaRPr lang="en-US" sz="1000">
                        <a:latin typeface="Times New Roman"/>
                        <a:ea typeface="Times New Roman"/>
                        <a:cs typeface="Times New Roman"/>
                      </a:endParaRPr>
                    </a:p>
                  </a:txBody>
                  <a:tcPr marL="65120" marR="651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250"/>
                        </a:spcBef>
                        <a:spcAft>
                          <a:spcPts val="250"/>
                        </a:spcAft>
                      </a:pPr>
                      <a:endParaRPr lang="en-US" sz="1000">
                        <a:latin typeface="Times New Roman"/>
                        <a:ea typeface="Times New Roman"/>
                        <a:cs typeface="Times New Roman"/>
                      </a:endParaRPr>
                    </a:p>
                  </a:txBody>
                  <a:tcPr marL="65120" marR="651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250"/>
                        </a:spcBef>
                        <a:spcAft>
                          <a:spcPts val="250"/>
                        </a:spcAft>
                      </a:pPr>
                      <a:endParaRPr lang="en-US" sz="1000">
                        <a:latin typeface="Times New Roman"/>
                        <a:ea typeface="Times New Roman"/>
                        <a:cs typeface="Times New Roman"/>
                      </a:endParaRPr>
                    </a:p>
                  </a:txBody>
                  <a:tcPr marL="65120" marR="651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250"/>
                        </a:spcBef>
                        <a:spcAft>
                          <a:spcPts val="250"/>
                        </a:spcAft>
                      </a:pPr>
                      <a:endParaRPr lang="en-US" sz="1000">
                        <a:latin typeface="Times New Roman"/>
                        <a:ea typeface="Times New Roman"/>
                        <a:cs typeface="Times New Roman"/>
                      </a:endParaRPr>
                    </a:p>
                  </a:txBody>
                  <a:tcPr marL="65120" marR="651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250"/>
                        </a:spcBef>
                        <a:spcAft>
                          <a:spcPts val="250"/>
                        </a:spcAft>
                      </a:pPr>
                      <a:endParaRPr lang="en-US" sz="1000">
                        <a:latin typeface="Times New Roman"/>
                        <a:ea typeface="Times New Roman"/>
                        <a:cs typeface="Times New Roman"/>
                      </a:endParaRPr>
                    </a:p>
                  </a:txBody>
                  <a:tcPr marL="65120" marR="651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250"/>
                        </a:spcBef>
                        <a:spcAft>
                          <a:spcPts val="250"/>
                        </a:spcAft>
                      </a:pPr>
                      <a:endParaRPr lang="en-US" sz="1000">
                        <a:latin typeface="Times New Roman"/>
                        <a:ea typeface="Times New Roman"/>
                        <a:cs typeface="Times New Roman"/>
                      </a:endParaRPr>
                    </a:p>
                  </a:txBody>
                  <a:tcPr marL="65120" marR="651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250"/>
                        </a:spcBef>
                        <a:spcAft>
                          <a:spcPts val="250"/>
                        </a:spcAft>
                      </a:pPr>
                      <a:endParaRPr lang="en-US" sz="1000">
                        <a:latin typeface="Times New Roman"/>
                        <a:ea typeface="Times New Roman"/>
                        <a:cs typeface="Times New Roman"/>
                      </a:endParaRPr>
                    </a:p>
                  </a:txBody>
                  <a:tcPr marL="65120" marR="651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250"/>
                        </a:spcBef>
                        <a:spcAft>
                          <a:spcPts val="250"/>
                        </a:spcAft>
                      </a:pPr>
                      <a:endParaRPr lang="en-US" sz="1000">
                        <a:latin typeface="Times New Roman"/>
                        <a:ea typeface="Times New Roman"/>
                        <a:cs typeface="Times New Roman"/>
                      </a:endParaRPr>
                    </a:p>
                  </a:txBody>
                  <a:tcPr marL="65120" marR="651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250"/>
                        </a:spcBef>
                        <a:spcAft>
                          <a:spcPts val="250"/>
                        </a:spcAft>
                      </a:pPr>
                      <a:endParaRPr lang="en-US" sz="1000">
                        <a:latin typeface="Times New Roman"/>
                        <a:ea typeface="Times New Roman"/>
                        <a:cs typeface="Times New Roman"/>
                      </a:endParaRPr>
                    </a:p>
                  </a:txBody>
                  <a:tcPr marL="65120" marR="651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250"/>
                        </a:spcBef>
                        <a:spcAft>
                          <a:spcPts val="250"/>
                        </a:spcAft>
                      </a:pPr>
                      <a:endParaRPr lang="en-US" sz="1000">
                        <a:latin typeface="Times New Roman"/>
                        <a:ea typeface="Times New Roman"/>
                        <a:cs typeface="Times New Roman"/>
                      </a:endParaRPr>
                    </a:p>
                  </a:txBody>
                  <a:tcPr marL="65120" marR="651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250"/>
                        </a:spcBef>
                        <a:spcAft>
                          <a:spcPts val="250"/>
                        </a:spcAft>
                      </a:pPr>
                      <a:endParaRPr lang="en-US" sz="1000">
                        <a:latin typeface="Times New Roman"/>
                        <a:ea typeface="Times New Roman"/>
                        <a:cs typeface="Times New Roman"/>
                      </a:endParaRPr>
                    </a:p>
                  </a:txBody>
                  <a:tcPr marL="65120" marR="651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250"/>
                        </a:spcBef>
                        <a:spcAft>
                          <a:spcPts val="250"/>
                        </a:spcAft>
                      </a:pPr>
                      <a:endParaRPr lang="en-US" sz="1000">
                        <a:latin typeface="Times New Roman"/>
                        <a:ea typeface="Times New Roman"/>
                        <a:cs typeface="Times New Roman"/>
                      </a:endParaRPr>
                    </a:p>
                  </a:txBody>
                  <a:tcPr marL="65120" marR="651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marL="0" marR="0" algn="ctr">
                        <a:spcBef>
                          <a:spcPts val="250"/>
                        </a:spcBef>
                        <a:spcAft>
                          <a:spcPts val="250"/>
                        </a:spcAft>
                      </a:pPr>
                      <a:endParaRPr lang="en-US" sz="1000">
                        <a:latin typeface="Times New Roman"/>
                        <a:ea typeface="Times New Roman"/>
                        <a:cs typeface="Times New Roman"/>
                      </a:endParaRPr>
                    </a:p>
                  </a:txBody>
                  <a:tcPr marL="65120" marR="651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r>
              <a:tr h="398048">
                <a:tc>
                  <a:txBody>
                    <a:bodyPr/>
                    <a:lstStyle/>
                    <a:p>
                      <a:pPr marL="0" marR="0" algn="ctr">
                        <a:spcBef>
                          <a:spcPts val="250"/>
                        </a:spcBef>
                        <a:spcAft>
                          <a:spcPts val="250"/>
                        </a:spcAft>
                      </a:pPr>
                      <a:endParaRPr lang="en-US" sz="1000">
                        <a:latin typeface="Times New Roman"/>
                        <a:ea typeface="Times New Roman"/>
                        <a:cs typeface="Times New Roman"/>
                      </a:endParaRPr>
                    </a:p>
                  </a:txBody>
                  <a:tcPr marL="65120" marR="651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250"/>
                        </a:spcBef>
                        <a:spcAft>
                          <a:spcPts val="250"/>
                        </a:spcAft>
                      </a:pPr>
                      <a:endParaRPr lang="en-US" sz="1000">
                        <a:latin typeface="Times New Roman"/>
                        <a:ea typeface="Times New Roman"/>
                        <a:cs typeface="Times New Roman"/>
                      </a:endParaRPr>
                    </a:p>
                  </a:txBody>
                  <a:tcPr marL="65120" marR="651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250"/>
                        </a:spcBef>
                        <a:spcAft>
                          <a:spcPts val="250"/>
                        </a:spcAft>
                      </a:pPr>
                      <a:endParaRPr lang="en-US" sz="1000">
                        <a:latin typeface="Times New Roman"/>
                        <a:ea typeface="Times New Roman"/>
                        <a:cs typeface="Times New Roman"/>
                      </a:endParaRPr>
                    </a:p>
                  </a:txBody>
                  <a:tcPr marL="65120" marR="651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250"/>
                        </a:spcBef>
                        <a:spcAft>
                          <a:spcPts val="250"/>
                        </a:spcAft>
                      </a:pPr>
                      <a:endParaRPr lang="en-US" sz="1000">
                        <a:latin typeface="Times New Roman"/>
                        <a:ea typeface="Times New Roman"/>
                        <a:cs typeface="Times New Roman"/>
                      </a:endParaRPr>
                    </a:p>
                  </a:txBody>
                  <a:tcPr marL="65120" marR="651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250"/>
                        </a:spcBef>
                        <a:spcAft>
                          <a:spcPts val="250"/>
                        </a:spcAft>
                      </a:pPr>
                      <a:endParaRPr lang="en-US" sz="1000">
                        <a:latin typeface="Times New Roman"/>
                        <a:ea typeface="Times New Roman"/>
                        <a:cs typeface="Times New Roman"/>
                      </a:endParaRPr>
                    </a:p>
                  </a:txBody>
                  <a:tcPr marL="65120" marR="651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250"/>
                        </a:spcBef>
                        <a:spcAft>
                          <a:spcPts val="250"/>
                        </a:spcAft>
                      </a:pPr>
                      <a:endParaRPr lang="en-US" sz="1000">
                        <a:latin typeface="Times New Roman"/>
                        <a:ea typeface="Times New Roman"/>
                        <a:cs typeface="Times New Roman"/>
                      </a:endParaRPr>
                    </a:p>
                  </a:txBody>
                  <a:tcPr marL="65120" marR="651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250"/>
                        </a:spcBef>
                        <a:spcAft>
                          <a:spcPts val="250"/>
                        </a:spcAft>
                      </a:pPr>
                      <a:endParaRPr lang="en-US" sz="1000">
                        <a:latin typeface="Times New Roman"/>
                        <a:ea typeface="Times New Roman"/>
                        <a:cs typeface="Times New Roman"/>
                      </a:endParaRPr>
                    </a:p>
                  </a:txBody>
                  <a:tcPr marL="65120" marR="651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250"/>
                        </a:spcBef>
                        <a:spcAft>
                          <a:spcPts val="250"/>
                        </a:spcAft>
                      </a:pPr>
                      <a:endParaRPr lang="en-US" sz="1000">
                        <a:latin typeface="Times New Roman"/>
                        <a:ea typeface="Times New Roman"/>
                        <a:cs typeface="Times New Roman"/>
                      </a:endParaRPr>
                    </a:p>
                  </a:txBody>
                  <a:tcPr marL="65120" marR="651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250"/>
                        </a:spcBef>
                        <a:spcAft>
                          <a:spcPts val="250"/>
                        </a:spcAft>
                      </a:pPr>
                      <a:endParaRPr lang="en-US" sz="1000">
                        <a:latin typeface="Times New Roman"/>
                        <a:ea typeface="Times New Roman"/>
                        <a:cs typeface="Times New Roman"/>
                      </a:endParaRPr>
                    </a:p>
                  </a:txBody>
                  <a:tcPr marL="65120" marR="651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250"/>
                        </a:spcBef>
                        <a:spcAft>
                          <a:spcPts val="250"/>
                        </a:spcAft>
                      </a:pPr>
                      <a:endParaRPr lang="en-US" sz="1000">
                        <a:latin typeface="Times New Roman"/>
                        <a:ea typeface="Times New Roman"/>
                        <a:cs typeface="Times New Roman"/>
                      </a:endParaRPr>
                    </a:p>
                  </a:txBody>
                  <a:tcPr marL="65120" marR="651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250"/>
                        </a:spcBef>
                        <a:spcAft>
                          <a:spcPts val="250"/>
                        </a:spcAft>
                      </a:pPr>
                      <a:endParaRPr lang="en-US" sz="1000">
                        <a:latin typeface="Times New Roman"/>
                        <a:ea typeface="Times New Roman"/>
                        <a:cs typeface="Times New Roman"/>
                      </a:endParaRPr>
                    </a:p>
                  </a:txBody>
                  <a:tcPr marL="65120" marR="651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250"/>
                        </a:spcBef>
                        <a:spcAft>
                          <a:spcPts val="250"/>
                        </a:spcAft>
                      </a:pPr>
                      <a:endParaRPr lang="en-US" sz="1000">
                        <a:latin typeface="Times New Roman"/>
                        <a:ea typeface="Times New Roman"/>
                        <a:cs typeface="Times New Roman"/>
                      </a:endParaRPr>
                    </a:p>
                  </a:txBody>
                  <a:tcPr marL="65120" marR="651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250"/>
                        </a:spcBef>
                        <a:spcAft>
                          <a:spcPts val="250"/>
                        </a:spcAft>
                      </a:pPr>
                      <a:endParaRPr lang="en-US" sz="1000">
                        <a:latin typeface="Times New Roman"/>
                        <a:ea typeface="Times New Roman"/>
                        <a:cs typeface="Times New Roman"/>
                      </a:endParaRPr>
                    </a:p>
                  </a:txBody>
                  <a:tcPr marL="65120" marR="651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250"/>
                        </a:spcBef>
                        <a:spcAft>
                          <a:spcPts val="250"/>
                        </a:spcAft>
                      </a:pPr>
                      <a:endParaRPr lang="en-US" sz="1000">
                        <a:latin typeface="Times New Roman"/>
                        <a:ea typeface="Times New Roman"/>
                        <a:cs typeface="Times New Roman"/>
                      </a:endParaRPr>
                    </a:p>
                  </a:txBody>
                  <a:tcPr marL="65120" marR="651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250"/>
                        </a:spcBef>
                        <a:spcAft>
                          <a:spcPts val="250"/>
                        </a:spcAft>
                      </a:pPr>
                      <a:endParaRPr lang="en-US" sz="1000">
                        <a:latin typeface="Times New Roman"/>
                        <a:ea typeface="Times New Roman"/>
                        <a:cs typeface="Times New Roman"/>
                      </a:endParaRPr>
                    </a:p>
                  </a:txBody>
                  <a:tcPr marL="65120" marR="651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250"/>
                        </a:spcBef>
                        <a:spcAft>
                          <a:spcPts val="250"/>
                        </a:spcAft>
                      </a:pPr>
                      <a:endParaRPr lang="en-US" sz="1000">
                        <a:latin typeface="Times New Roman"/>
                        <a:ea typeface="Times New Roman"/>
                        <a:cs typeface="Times New Roman"/>
                      </a:endParaRPr>
                    </a:p>
                  </a:txBody>
                  <a:tcPr marL="65120" marR="651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250"/>
                        </a:spcBef>
                        <a:spcAft>
                          <a:spcPts val="250"/>
                        </a:spcAft>
                      </a:pPr>
                      <a:endParaRPr lang="en-US" sz="1000">
                        <a:latin typeface="Times New Roman"/>
                        <a:ea typeface="Times New Roman"/>
                        <a:cs typeface="Times New Roman"/>
                      </a:endParaRPr>
                    </a:p>
                  </a:txBody>
                  <a:tcPr marL="65120" marR="651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marL="0" marR="0" algn="ctr">
                        <a:spcBef>
                          <a:spcPts val="250"/>
                        </a:spcBef>
                        <a:spcAft>
                          <a:spcPts val="250"/>
                        </a:spcAft>
                      </a:pPr>
                      <a:endParaRPr lang="en-US" sz="1000">
                        <a:latin typeface="Times New Roman"/>
                        <a:ea typeface="Times New Roman"/>
                        <a:cs typeface="Times New Roman"/>
                      </a:endParaRPr>
                    </a:p>
                  </a:txBody>
                  <a:tcPr marL="65120" marR="651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r>
              <a:tr h="398048">
                <a:tc>
                  <a:txBody>
                    <a:bodyPr/>
                    <a:lstStyle/>
                    <a:p>
                      <a:pPr marL="0" marR="0" algn="ctr">
                        <a:spcBef>
                          <a:spcPts val="250"/>
                        </a:spcBef>
                        <a:spcAft>
                          <a:spcPts val="250"/>
                        </a:spcAft>
                      </a:pPr>
                      <a:endParaRPr lang="en-US" sz="1000">
                        <a:latin typeface="Times New Roman"/>
                        <a:ea typeface="Times New Roman"/>
                        <a:cs typeface="Times New Roman"/>
                      </a:endParaRPr>
                    </a:p>
                  </a:txBody>
                  <a:tcPr marL="65120" marR="651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250"/>
                        </a:spcBef>
                        <a:spcAft>
                          <a:spcPts val="250"/>
                        </a:spcAft>
                      </a:pPr>
                      <a:endParaRPr lang="en-US" sz="1000">
                        <a:latin typeface="Times New Roman"/>
                        <a:ea typeface="Times New Roman"/>
                        <a:cs typeface="Times New Roman"/>
                      </a:endParaRPr>
                    </a:p>
                  </a:txBody>
                  <a:tcPr marL="65120" marR="651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250"/>
                        </a:spcBef>
                        <a:spcAft>
                          <a:spcPts val="250"/>
                        </a:spcAft>
                      </a:pPr>
                      <a:endParaRPr lang="en-US" sz="1000">
                        <a:latin typeface="Times New Roman"/>
                        <a:ea typeface="Times New Roman"/>
                        <a:cs typeface="Times New Roman"/>
                      </a:endParaRPr>
                    </a:p>
                  </a:txBody>
                  <a:tcPr marL="65120" marR="651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250"/>
                        </a:spcBef>
                        <a:spcAft>
                          <a:spcPts val="250"/>
                        </a:spcAft>
                      </a:pPr>
                      <a:endParaRPr lang="en-US" sz="1000">
                        <a:latin typeface="Times New Roman"/>
                        <a:ea typeface="Times New Roman"/>
                        <a:cs typeface="Times New Roman"/>
                      </a:endParaRPr>
                    </a:p>
                  </a:txBody>
                  <a:tcPr marL="65120" marR="651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250"/>
                        </a:spcBef>
                        <a:spcAft>
                          <a:spcPts val="250"/>
                        </a:spcAft>
                      </a:pPr>
                      <a:endParaRPr lang="en-US" sz="1000">
                        <a:latin typeface="Times New Roman"/>
                        <a:ea typeface="Times New Roman"/>
                        <a:cs typeface="Times New Roman"/>
                      </a:endParaRPr>
                    </a:p>
                  </a:txBody>
                  <a:tcPr marL="65120" marR="651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250"/>
                        </a:spcBef>
                        <a:spcAft>
                          <a:spcPts val="250"/>
                        </a:spcAft>
                      </a:pPr>
                      <a:endParaRPr lang="en-US" sz="1000">
                        <a:latin typeface="Times New Roman"/>
                        <a:ea typeface="Times New Roman"/>
                        <a:cs typeface="Times New Roman"/>
                      </a:endParaRPr>
                    </a:p>
                  </a:txBody>
                  <a:tcPr marL="65120" marR="651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250"/>
                        </a:spcBef>
                        <a:spcAft>
                          <a:spcPts val="250"/>
                        </a:spcAft>
                      </a:pPr>
                      <a:endParaRPr lang="en-US" sz="1000">
                        <a:latin typeface="Times New Roman"/>
                        <a:ea typeface="Times New Roman"/>
                        <a:cs typeface="Times New Roman"/>
                      </a:endParaRPr>
                    </a:p>
                  </a:txBody>
                  <a:tcPr marL="65120" marR="651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250"/>
                        </a:spcBef>
                        <a:spcAft>
                          <a:spcPts val="250"/>
                        </a:spcAft>
                      </a:pPr>
                      <a:endParaRPr lang="en-US" sz="1000">
                        <a:latin typeface="Times New Roman"/>
                        <a:ea typeface="Times New Roman"/>
                        <a:cs typeface="Times New Roman"/>
                      </a:endParaRPr>
                    </a:p>
                  </a:txBody>
                  <a:tcPr marL="65120" marR="651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250"/>
                        </a:spcBef>
                        <a:spcAft>
                          <a:spcPts val="250"/>
                        </a:spcAft>
                      </a:pPr>
                      <a:endParaRPr lang="en-US" sz="1000">
                        <a:latin typeface="Times New Roman"/>
                        <a:ea typeface="Times New Roman"/>
                        <a:cs typeface="Times New Roman"/>
                      </a:endParaRPr>
                    </a:p>
                  </a:txBody>
                  <a:tcPr marL="65120" marR="651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250"/>
                        </a:spcBef>
                        <a:spcAft>
                          <a:spcPts val="250"/>
                        </a:spcAft>
                      </a:pPr>
                      <a:endParaRPr lang="en-US" sz="1000">
                        <a:latin typeface="Times New Roman"/>
                        <a:ea typeface="Times New Roman"/>
                        <a:cs typeface="Times New Roman"/>
                      </a:endParaRPr>
                    </a:p>
                  </a:txBody>
                  <a:tcPr marL="65120" marR="651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250"/>
                        </a:spcBef>
                        <a:spcAft>
                          <a:spcPts val="250"/>
                        </a:spcAft>
                      </a:pPr>
                      <a:endParaRPr lang="en-US" sz="1000">
                        <a:latin typeface="Times New Roman"/>
                        <a:ea typeface="Times New Roman"/>
                        <a:cs typeface="Times New Roman"/>
                      </a:endParaRPr>
                    </a:p>
                  </a:txBody>
                  <a:tcPr marL="65120" marR="651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250"/>
                        </a:spcBef>
                        <a:spcAft>
                          <a:spcPts val="250"/>
                        </a:spcAft>
                      </a:pPr>
                      <a:endParaRPr lang="en-US" sz="1000">
                        <a:latin typeface="Times New Roman"/>
                        <a:ea typeface="Times New Roman"/>
                        <a:cs typeface="Times New Roman"/>
                      </a:endParaRPr>
                    </a:p>
                  </a:txBody>
                  <a:tcPr marL="65120" marR="651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250"/>
                        </a:spcBef>
                        <a:spcAft>
                          <a:spcPts val="250"/>
                        </a:spcAft>
                      </a:pPr>
                      <a:endParaRPr lang="en-US" sz="1000">
                        <a:latin typeface="Times New Roman"/>
                        <a:ea typeface="Times New Roman"/>
                        <a:cs typeface="Times New Roman"/>
                      </a:endParaRPr>
                    </a:p>
                  </a:txBody>
                  <a:tcPr marL="65120" marR="651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250"/>
                        </a:spcBef>
                        <a:spcAft>
                          <a:spcPts val="250"/>
                        </a:spcAft>
                      </a:pPr>
                      <a:endParaRPr lang="en-US" sz="1000">
                        <a:latin typeface="Times New Roman"/>
                        <a:ea typeface="Times New Roman"/>
                        <a:cs typeface="Times New Roman"/>
                      </a:endParaRPr>
                    </a:p>
                  </a:txBody>
                  <a:tcPr marL="65120" marR="651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250"/>
                        </a:spcBef>
                        <a:spcAft>
                          <a:spcPts val="250"/>
                        </a:spcAft>
                      </a:pPr>
                      <a:endParaRPr lang="en-US" sz="1000">
                        <a:latin typeface="Times New Roman"/>
                        <a:ea typeface="Times New Roman"/>
                        <a:cs typeface="Times New Roman"/>
                      </a:endParaRPr>
                    </a:p>
                  </a:txBody>
                  <a:tcPr marL="65120" marR="651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250"/>
                        </a:spcBef>
                        <a:spcAft>
                          <a:spcPts val="250"/>
                        </a:spcAft>
                      </a:pPr>
                      <a:endParaRPr lang="en-US" sz="1000">
                        <a:latin typeface="Times New Roman"/>
                        <a:ea typeface="Times New Roman"/>
                        <a:cs typeface="Times New Roman"/>
                      </a:endParaRPr>
                    </a:p>
                  </a:txBody>
                  <a:tcPr marL="65120" marR="651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250"/>
                        </a:spcBef>
                        <a:spcAft>
                          <a:spcPts val="250"/>
                        </a:spcAft>
                      </a:pPr>
                      <a:endParaRPr lang="en-US" sz="1000">
                        <a:latin typeface="Times New Roman"/>
                        <a:ea typeface="Times New Roman"/>
                        <a:cs typeface="Times New Roman"/>
                      </a:endParaRPr>
                    </a:p>
                  </a:txBody>
                  <a:tcPr marL="65120" marR="651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marL="0" marR="0" algn="ctr">
                        <a:spcBef>
                          <a:spcPts val="250"/>
                        </a:spcBef>
                        <a:spcAft>
                          <a:spcPts val="250"/>
                        </a:spcAft>
                      </a:pPr>
                      <a:endParaRPr lang="en-US" sz="1000">
                        <a:latin typeface="Times New Roman"/>
                        <a:ea typeface="Times New Roman"/>
                        <a:cs typeface="Times New Roman"/>
                      </a:endParaRPr>
                    </a:p>
                  </a:txBody>
                  <a:tcPr marL="65120" marR="651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r>
              <a:tr h="398048">
                <a:tc>
                  <a:txBody>
                    <a:bodyPr/>
                    <a:lstStyle/>
                    <a:p>
                      <a:pPr marL="0" marR="0" algn="ctr">
                        <a:spcBef>
                          <a:spcPts val="250"/>
                        </a:spcBef>
                        <a:spcAft>
                          <a:spcPts val="250"/>
                        </a:spcAft>
                      </a:pPr>
                      <a:endParaRPr lang="en-US" sz="1000">
                        <a:latin typeface="Times New Roman"/>
                        <a:ea typeface="Times New Roman"/>
                        <a:cs typeface="Times New Roman"/>
                      </a:endParaRPr>
                    </a:p>
                  </a:txBody>
                  <a:tcPr marL="65120" marR="651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250"/>
                        </a:spcBef>
                        <a:spcAft>
                          <a:spcPts val="250"/>
                        </a:spcAft>
                      </a:pPr>
                      <a:endParaRPr lang="en-US" sz="1000">
                        <a:latin typeface="Times New Roman"/>
                        <a:ea typeface="Times New Roman"/>
                        <a:cs typeface="Times New Roman"/>
                      </a:endParaRPr>
                    </a:p>
                  </a:txBody>
                  <a:tcPr marL="65120" marR="651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250"/>
                        </a:spcBef>
                        <a:spcAft>
                          <a:spcPts val="250"/>
                        </a:spcAft>
                      </a:pPr>
                      <a:endParaRPr lang="en-US" sz="1000">
                        <a:latin typeface="Times New Roman"/>
                        <a:ea typeface="Times New Roman"/>
                        <a:cs typeface="Times New Roman"/>
                      </a:endParaRPr>
                    </a:p>
                  </a:txBody>
                  <a:tcPr marL="65120" marR="651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250"/>
                        </a:spcBef>
                        <a:spcAft>
                          <a:spcPts val="250"/>
                        </a:spcAft>
                      </a:pPr>
                      <a:endParaRPr lang="en-US" sz="1000">
                        <a:latin typeface="Times New Roman"/>
                        <a:ea typeface="Times New Roman"/>
                        <a:cs typeface="Times New Roman"/>
                      </a:endParaRPr>
                    </a:p>
                  </a:txBody>
                  <a:tcPr marL="65120" marR="651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250"/>
                        </a:spcBef>
                        <a:spcAft>
                          <a:spcPts val="250"/>
                        </a:spcAft>
                      </a:pPr>
                      <a:endParaRPr lang="en-US" sz="1000">
                        <a:latin typeface="Times New Roman"/>
                        <a:ea typeface="Times New Roman"/>
                        <a:cs typeface="Times New Roman"/>
                      </a:endParaRPr>
                    </a:p>
                  </a:txBody>
                  <a:tcPr marL="65120" marR="651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250"/>
                        </a:spcBef>
                        <a:spcAft>
                          <a:spcPts val="250"/>
                        </a:spcAft>
                      </a:pPr>
                      <a:endParaRPr lang="en-US" sz="1000">
                        <a:latin typeface="Times New Roman"/>
                        <a:ea typeface="Times New Roman"/>
                        <a:cs typeface="Times New Roman"/>
                      </a:endParaRPr>
                    </a:p>
                  </a:txBody>
                  <a:tcPr marL="65120" marR="651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250"/>
                        </a:spcBef>
                        <a:spcAft>
                          <a:spcPts val="250"/>
                        </a:spcAft>
                      </a:pPr>
                      <a:endParaRPr lang="en-US" sz="1000">
                        <a:latin typeface="Times New Roman"/>
                        <a:ea typeface="Times New Roman"/>
                        <a:cs typeface="Times New Roman"/>
                      </a:endParaRPr>
                    </a:p>
                  </a:txBody>
                  <a:tcPr marL="65120" marR="651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250"/>
                        </a:spcBef>
                        <a:spcAft>
                          <a:spcPts val="250"/>
                        </a:spcAft>
                      </a:pPr>
                      <a:endParaRPr lang="en-US" sz="1000">
                        <a:latin typeface="Times New Roman"/>
                        <a:ea typeface="Times New Roman"/>
                        <a:cs typeface="Times New Roman"/>
                      </a:endParaRPr>
                    </a:p>
                  </a:txBody>
                  <a:tcPr marL="65120" marR="651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250"/>
                        </a:spcBef>
                        <a:spcAft>
                          <a:spcPts val="250"/>
                        </a:spcAft>
                      </a:pPr>
                      <a:endParaRPr lang="en-US" sz="1000">
                        <a:latin typeface="Times New Roman"/>
                        <a:ea typeface="Times New Roman"/>
                        <a:cs typeface="Times New Roman"/>
                      </a:endParaRPr>
                    </a:p>
                  </a:txBody>
                  <a:tcPr marL="65120" marR="651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250"/>
                        </a:spcBef>
                        <a:spcAft>
                          <a:spcPts val="250"/>
                        </a:spcAft>
                      </a:pPr>
                      <a:endParaRPr lang="en-US" sz="1000">
                        <a:latin typeface="Times New Roman"/>
                        <a:ea typeface="Times New Roman"/>
                        <a:cs typeface="Times New Roman"/>
                      </a:endParaRPr>
                    </a:p>
                  </a:txBody>
                  <a:tcPr marL="65120" marR="651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250"/>
                        </a:spcBef>
                        <a:spcAft>
                          <a:spcPts val="250"/>
                        </a:spcAft>
                      </a:pPr>
                      <a:endParaRPr lang="en-US" sz="1000">
                        <a:latin typeface="Times New Roman"/>
                        <a:ea typeface="Times New Roman"/>
                        <a:cs typeface="Times New Roman"/>
                      </a:endParaRPr>
                    </a:p>
                  </a:txBody>
                  <a:tcPr marL="65120" marR="651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250"/>
                        </a:spcBef>
                        <a:spcAft>
                          <a:spcPts val="250"/>
                        </a:spcAft>
                      </a:pPr>
                      <a:endParaRPr lang="en-US" sz="1000">
                        <a:latin typeface="Times New Roman"/>
                        <a:ea typeface="Times New Roman"/>
                        <a:cs typeface="Times New Roman"/>
                      </a:endParaRPr>
                    </a:p>
                  </a:txBody>
                  <a:tcPr marL="65120" marR="651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250"/>
                        </a:spcBef>
                        <a:spcAft>
                          <a:spcPts val="250"/>
                        </a:spcAft>
                      </a:pPr>
                      <a:endParaRPr lang="en-US" sz="1000">
                        <a:latin typeface="Times New Roman"/>
                        <a:ea typeface="Times New Roman"/>
                        <a:cs typeface="Times New Roman"/>
                      </a:endParaRPr>
                    </a:p>
                  </a:txBody>
                  <a:tcPr marL="65120" marR="651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250"/>
                        </a:spcBef>
                        <a:spcAft>
                          <a:spcPts val="250"/>
                        </a:spcAft>
                      </a:pPr>
                      <a:endParaRPr lang="en-US" sz="1000">
                        <a:latin typeface="Times New Roman"/>
                        <a:ea typeface="Times New Roman"/>
                        <a:cs typeface="Times New Roman"/>
                      </a:endParaRPr>
                    </a:p>
                  </a:txBody>
                  <a:tcPr marL="65120" marR="651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250"/>
                        </a:spcBef>
                        <a:spcAft>
                          <a:spcPts val="250"/>
                        </a:spcAft>
                      </a:pPr>
                      <a:endParaRPr lang="en-US" sz="1000">
                        <a:latin typeface="Times New Roman"/>
                        <a:ea typeface="Times New Roman"/>
                        <a:cs typeface="Times New Roman"/>
                      </a:endParaRPr>
                    </a:p>
                  </a:txBody>
                  <a:tcPr marL="65120" marR="651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250"/>
                        </a:spcBef>
                        <a:spcAft>
                          <a:spcPts val="250"/>
                        </a:spcAft>
                      </a:pPr>
                      <a:endParaRPr lang="en-US" sz="1000">
                        <a:latin typeface="Times New Roman"/>
                        <a:ea typeface="Times New Roman"/>
                        <a:cs typeface="Times New Roman"/>
                      </a:endParaRPr>
                    </a:p>
                  </a:txBody>
                  <a:tcPr marL="65120" marR="651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250"/>
                        </a:spcBef>
                        <a:spcAft>
                          <a:spcPts val="250"/>
                        </a:spcAft>
                      </a:pPr>
                      <a:endParaRPr lang="en-US" sz="1000">
                        <a:latin typeface="Times New Roman"/>
                        <a:ea typeface="Times New Roman"/>
                        <a:cs typeface="Times New Roman"/>
                      </a:endParaRPr>
                    </a:p>
                  </a:txBody>
                  <a:tcPr marL="65120" marR="651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marL="0" marR="0" algn="ctr">
                        <a:spcBef>
                          <a:spcPts val="250"/>
                        </a:spcBef>
                        <a:spcAft>
                          <a:spcPts val="250"/>
                        </a:spcAft>
                      </a:pPr>
                      <a:endParaRPr lang="en-US" sz="1000">
                        <a:latin typeface="Times New Roman"/>
                        <a:ea typeface="Times New Roman"/>
                        <a:cs typeface="Times New Roman"/>
                      </a:endParaRPr>
                    </a:p>
                  </a:txBody>
                  <a:tcPr marL="65120" marR="651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r>
              <a:tr h="398048">
                <a:tc>
                  <a:txBody>
                    <a:bodyPr/>
                    <a:lstStyle/>
                    <a:p>
                      <a:pPr marL="0" marR="0" algn="ctr">
                        <a:spcBef>
                          <a:spcPts val="250"/>
                        </a:spcBef>
                        <a:spcAft>
                          <a:spcPts val="250"/>
                        </a:spcAft>
                      </a:pPr>
                      <a:endParaRPr lang="en-US" sz="1000">
                        <a:latin typeface="Times New Roman"/>
                        <a:ea typeface="Times New Roman"/>
                        <a:cs typeface="Times New Roman"/>
                      </a:endParaRPr>
                    </a:p>
                  </a:txBody>
                  <a:tcPr marL="65120" marR="651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250"/>
                        </a:spcBef>
                        <a:spcAft>
                          <a:spcPts val="250"/>
                        </a:spcAft>
                      </a:pPr>
                      <a:endParaRPr lang="en-US" sz="1000">
                        <a:latin typeface="Times New Roman"/>
                        <a:ea typeface="Times New Roman"/>
                        <a:cs typeface="Times New Roman"/>
                      </a:endParaRPr>
                    </a:p>
                  </a:txBody>
                  <a:tcPr marL="65120" marR="651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250"/>
                        </a:spcBef>
                        <a:spcAft>
                          <a:spcPts val="250"/>
                        </a:spcAft>
                      </a:pPr>
                      <a:endParaRPr lang="en-US" sz="1000">
                        <a:latin typeface="Times New Roman"/>
                        <a:ea typeface="Times New Roman"/>
                        <a:cs typeface="Times New Roman"/>
                      </a:endParaRPr>
                    </a:p>
                  </a:txBody>
                  <a:tcPr marL="65120" marR="651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250"/>
                        </a:spcBef>
                        <a:spcAft>
                          <a:spcPts val="250"/>
                        </a:spcAft>
                      </a:pPr>
                      <a:endParaRPr lang="en-US" sz="1000">
                        <a:latin typeface="Times New Roman"/>
                        <a:ea typeface="Times New Roman"/>
                        <a:cs typeface="Times New Roman"/>
                      </a:endParaRPr>
                    </a:p>
                  </a:txBody>
                  <a:tcPr marL="65120" marR="651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250"/>
                        </a:spcBef>
                        <a:spcAft>
                          <a:spcPts val="250"/>
                        </a:spcAft>
                      </a:pPr>
                      <a:endParaRPr lang="en-US" sz="1000">
                        <a:latin typeface="Times New Roman"/>
                        <a:ea typeface="Times New Roman"/>
                        <a:cs typeface="Times New Roman"/>
                      </a:endParaRPr>
                    </a:p>
                  </a:txBody>
                  <a:tcPr marL="65120" marR="651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250"/>
                        </a:spcBef>
                        <a:spcAft>
                          <a:spcPts val="250"/>
                        </a:spcAft>
                      </a:pPr>
                      <a:endParaRPr lang="en-US" sz="1000">
                        <a:latin typeface="Times New Roman"/>
                        <a:ea typeface="Times New Roman"/>
                        <a:cs typeface="Times New Roman"/>
                      </a:endParaRPr>
                    </a:p>
                  </a:txBody>
                  <a:tcPr marL="65120" marR="651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250"/>
                        </a:spcBef>
                        <a:spcAft>
                          <a:spcPts val="250"/>
                        </a:spcAft>
                      </a:pPr>
                      <a:endParaRPr lang="en-US" sz="1000">
                        <a:latin typeface="Times New Roman"/>
                        <a:ea typeface="Times New Roman"/>
                        <a:cs typeface="Times New Roman"/>
                      </a:endParaRPr>
                    </a:p>
                  </a:txBody>
                  <a:tcPr marL="65120" marR="651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250"/>
                        </a:spcBef>
                        <a:spcAft>
                          <a:spcPts val="250"/>
                        </a:spcAft>
                      </a:pPr>
                      <a:endParaRPr lang="en-US" sz="1000">
                        <a:latin typeface="Times New Roman"/>
                        <a:ea typeface="Times New Roman"/>
                        <a:cs typeface="Times New Roman"/>
                      </a:endParaRPr>
                    </a:p>
                  </a:txBody>
                  <a:tcPr marL="65120" marR="651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250"/>
                        </a:spcBef>
                        <a:spcAft>
                          <a:spcPts val="250"/>
                        </a:spcAft>
                      </a:pPr>
                      <a:endParaRPr lang="en-US" sz="1000">
                        <a:latin typeface="Times New Roman"/>
                        <a:ea typeface="Times New Roman"/>
                        <a:cs typeface="Times New Roman"/>
                      </a:endParaRPr>
                    </a:p>
                  </a:txBody>
                  <a:tcPr marL="65120" marR="651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250"/>
                        </a:spcBef>
                        <a:spcAft>
                          <a:spcPts val="250"/>
                        </a:spcAft>
                      </a:pPr>
                      <a:endParaRPr lang="en-US" sz="1000">
                        <a:latin typeface="Times New Roman"/>
                        <a:ea typeface="Times New Roman"/>
                        <a:cs typeface="Times New Roman"/>
                      </a:endParaRPr>
                    </a:p>
                  </a:txBody>
                  <a:tcPr marL="65120" marR="651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250"/>
                        </a:spcBef>
                        <a:spcAft>
                          <a:spcPts val="250"/>
                        </a:spcAft>
                      </a:pPr>
                      <a:endParaRPr lang="en-US" sz="1000">
                        <a:latin typeface="Times New Roman"/>
                        <a:ea typeface="Times New Roman"/>
                        <a:cs typeface="Times New Roman"/>
                      </a:endParaRPr>
                    </a:p>
                  </a:txBody>
                  <a:tcPr marL="65120" marR="651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250"/>
                        </a:spcBef>
                        <a:spcAft>
                          <a:spcPts val="250"/>
                        </a:spcAft>
                      </a:pPr>
                      <a:endParaRPr lang="en-US" sz="1000">
                        <a:latin typeface="Times New Roman"/>
                        <a:ea typeface="Times New Roman"/>
                        <a:cs typeface="Times New Roman"/>
                      </a:endParaRPr>
                    </a:p>
                  </a:txBody>
                  <a:tcPr marL="65120" marR="651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250"/>
                        </a:spcBef>
                        <a:spcAft>
                          <a:spcPts val="250"/>
                        </a:spcAft>
                      </a:pPr>
                      <a:endParaRPr lang="en-US" sz="1000">
                        <a:latin typeface="Times New Roman"/>
                        <a:ea typeface="Times New Roman"/>
                        <a:cs typeface="Times New Roman"/>
                      </a:endParaRPr>
                    </a:p>
                  </a:txBody>
                  <a:tcPr marL="65120" marR="651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250"/>
                        </a:spcBef>
                        <a:spcAft>
                          <a:spcPts val="250"/>
                        </a:spcAft>
                      </a:pPr>
                      <a:endParaRPr lang="en-US" sz="1000">
                        <a:latin typeface="Times New Roman"/>
                        <a:ea typeface="Times New Roman"/>
                        <a:cs typeface="Times New Roman"/>
                      </a:endParaRPr>
                    </a:p>
                  </a:txBody>
                  <a:tcPr marL="65120" marR="651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250"/>
                        </a:spcBef>
                        <a:spcAft>
                          <a:spcPts val="250"/>
                        </a:spcAft>
                      </a:pPr>
                      <a:endParaRPr lang="en-US" sz="1000">
                        <a:latin typeface="Times New Roman"/>
                        <a:ea typeface="Times New Roman"/>
                        <a:cs typeface="Times New Roman"/>
                      </a:endParaRPr>
                    </a:p>
                  </a:txBody>
                  <a:tcPr marL="65120" marR="651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250"/>
                        </a:spcBef>
                        <a:spcAft>
                          <a:spcPts val="250"/>
                        </a:spcAft>
                      </a:pPr>
                      <a:endParaRPr lang="en-US" sz="1000">
                        <a:latin typeface="Times New Roman"/>
                        <a:ea typeface="Times New Roman"/>
                        <a:cs typeface="Times New Roman"/>
                      </a:endParaRPr>
                    </a:p>
                  </a:txBody>
                  <a:tcPr marL="65120" marR="651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250"/>
                        </a:spcBef>
                        <a:spcAft>
                          <a:spcPts val="250"/>
                        </a:spcAft>
                      </a:pPr>
                      <a:endParaRPr lang="en-US" sz="1000">
                        <a:latin typeface="Times New Roman"/>
                        <a:ea typeface="Times New Roman"/>
                        <a:cs typeface="Times New Roman"/>
                      </a:endParaRPr>
                    </a:p>
                  </a:txBody>
                  <a:tcPr marL="65120" marR="651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marL="0" marR="0" algn="ctr">
                        <a:spcBef>
                          <a:spcPts val="250"/>
                        </a:spcBef>
                        <a:spcAft>
                          <a:spcPts val="250"/>
                        </a:spcAft>
                      </a:pPr>
                      <a:endParaRPr lang="en-US" sz="1000">
                        <a:latin typeface="Times New Roman"/>
                        <a:ea typeface="Times New Roman"/>
                        <a:cs typeface="Times New Roman"/>
                      </a:endParaRPr>
                    </a:p>
                  </a:txBody>
                  <a:tcPr marL="65120" marR="651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r>
              <a:tr h="398048">
                <a:tc>
                  <a:txBody>
                    <a:bodyPr/>
                    <a:lstStyle/>
                    <a:p>
                      <a:pPr marL="0" marR="0" algn="ctr">
                        <a:spcBef>
                          <a:spcPts val="250"/>
                        </a:spcBef>
                        <a:spcAft>
                          <a:spcPts val="250"/>
                        </a:spcAft>
                      </a:pPr>
                      <a:endParaRPr lang="en-US" sz="1000">
                        <a:latin typeface="Times New Roman"/>
                        <a:ea typeface="Times New Roman"/>
                        <a:cs typeface="Times New Roman"/>
                      </a:endParaRPr>
                    </a:p>
                  </a:txBody>
                  <a:tcPr marL="65120" marR="651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250"/>
                        </a:spcBef>
                        <a:spcAft>
                          <a:spcPts val="250"/>
                        </a:spcAft>
                      </a:pPr>
                      <a:endParaRPr lang="en-US" sz="1000">
                        <a:latin typeface="Times New Roman"/>
                        <a:ea typeface="Times New Roman"/>
                        <a:cs typeface="Times New Roman"/>
                      </a:endParaRPr>
                    </a:p>
                  </a:txBody>
                  <a:tcPr marL="65120" marR="651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250"/>
                        </a:spcBef>
                        <a:spcAft>
                          <a:spcPts val="250"/>
                        </a:spcAft>
                      </a:pPr>
                      <a:endParaRPr lang="en-US" sz="1000">
                        <a:latin typeface="Times New Roman"/>
                        <a:ea typeface="Times New Roman"/>
                        <a:cs typeface="Times New Roman"/>
                      </a:endParaRPr>
                    </a:p>
                  </a:txBody>
                  <a:tcPr marL="65120" marR="651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250"/>
                        </a:spcBef>
                        <a:spcAft>
                          <a:spcPts val="250"/>
                        </a:spcAft>
                      </a:pPr>
                      <a:endParaRPr lang="en-US" sz="1000">
                        <a:latin typeface="Times New Roman"/>
                        <a:ea typeface="Times New Roman"/>
                        <a:cs typeface="Times New Roman"/>
                      </a:endParaRPr>
                    </a:p>
                  </a:txBody>
                  <a:tcPr marL="65120" marR="651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250"/>
                        </a:spcBef>
                        <a:spcAft>
                          <a:spcPts val="250"/>
                        </a:spcAft>
                      </a:pPr>
                      <a:endParaRPr lang="en-US" sz="1000">
                        <a:latin typeface="Times New Roman"/>
                        <a:ea typeface="Times New Roman"/>
                        <a:cs typeface="Times New Roman"/>
                      </a:endParaRPr>
                    </a:p>
                  </a:txBody>
                  <a:tcPr marL="65120" marR="651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250"/>
                        </a:spcBef>
                        <a:spcAft>
                          <a:spcPts val="250"/>
                        </a:spcAft>
                      </a:pPr>
                      <a:endParaRPr lang="en-US" sz="1000">
                        <a:latin typeface="Times New Roman"/>
                        <a:ea typeface="Times New Roman"/>
                        <a:cs typeface="Times New Roman"/>
                      </a:endParaRPr>
                    </a:p>
                  </a:txBody>
                  <a:tcPr marL="65120" marR="651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250"/>
                        </a:spcBef>
                        <a:spcAft>
                          <a:spcPts val="250"/>
                        </a:spcAft>
                      </a:pPr>
                      <a:endParaRPr lang="en-US" sz="1000">
                        <a:latin typeface="Times New Roman"/>
                        <a:ea typeface="Times New Roman"/>
                        <a:cs typeface="Times New Roman"/>
                      </a:endParaRPr>
                    </a:p>
                  </a:txBody>
                  <a:tcPr marL="65120" marR="651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250"/>
                        </a:spcBef>
                        <a:spcAft>
                          <a:spcPts val="250"/>
                        </a:spcAft>
                      </a:pPr>
                      <a:endParaRPr lang="en-US" sz="1000">
                        <a:latin typeface="Times New Roman"/>
                        <a:ea typeface="Times New Roman"/>
                        <a:cs typeface="Times New Roman"/>
                      </a:endParaRPr>
                    </a:p>
                  </a:txBody>
                  <a:tcPr marL="65120" marR="651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250"/>
                        </a:spcBef>
                        <a:spcAft>
                          <a:spcPts val="250"/>
                        </a:spcAft>
                      </a:pPr>
                      <a:endParaRPr lang="en-US" sz="1000">
                        <a:latin typeface="Times New Roman"/>
                        <a:ea typeface="Times New Roman"/>
                        <a:cs typeface="Times New Roman"/>
                      </a:endParaRPr>
                    </a:p>
                  </a:txBody>
                  <a:tcPr marL="65120" marR="651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250"/>
                        </a:spcBef>
                        <a:spcAft>
                          <a:spcPts val="250"/>
                        </a:spcAft>
                      </a:pPr>
                      <a:endParaRPr lang="en-US" sz="1000">
                        <a:latin typeface="Times New Roman"/>
                        <a:ea typeface="Times New Roman"/>
                        <a:cs typeface="Times New Roman"/>
                      </a:endParaRPr>
                    </a:p>
                  </a:txBody>
                  <a:tcPr marL="65120" marR="651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250"/>
                        </a:spcBef>
                        <a:spcAft>
                          <a:spcPts val="250"/>
                        </a:spcAft>
                      </a:pPr>
                      <a:endParaRPr lang="en-US" sz="1000">
                        <a:latin typeface="Times New Roman"/>
                        <a:ea typeface="Times New Roman"/>
                        <a:cs typeface="Times New Roman"/>
                      </a:endParaRPr>
                    </a:p>
                  </a:txBody>
                  <a:tcPr marL="65120" marR="651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250"/>
                        </a:spcBef>
                        <a:spcAft>
                          <a:spcPts val="250"/>
                        </a:spcAft>
                      </a:pPr>
                      <a:endParaRPr lang="en-US" sz="1000">
                        <a:latin typeface="Times New Roman"/>
                        <a:ea typeface="Times New Roman"/>
                        <a:cs typeface="Times New Roman"/>
                      </a:endParaRPr>
                    </a:p>
                  </a:txBody>
                  <a:tcPr marL="65120" marR="651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250"/>
                        </a:spcBef>
                        <a:spcAft>
                          <a:spcPts val="250"/>
                        </a:spcAft>
                      </a:pPr>
                      <a:endParaRPr lang="en-US" sz="1000">
                        <a:latin typeface="Times New Roman"/>
                        <a:ea typeface="Times New Roman"/>
                        <a:cs typeface="Times New Roman"/>
                      </a:endParaRPr>
                    </a:p>
                  </a:txBody>
                  <a:tcPr marL="65120" marR="651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250"/>
                        </a:spcBef>
                        <a:spcAft>
                          <a:spcPts val="250"/>
                        </a:spcAft>
                      </a:pPr>
                      <a:endParaRPr lang="en-US" sz="1000">
                        <a:latin typeface="Times New Roman"/>
                        <a:ea typeface="Times New Roman"/>
                        <a:cs typeface="Times New Roman"/>
                      </a:endParaRPr>
                    </a:p>
                  </a:txBody>
                  <a:tcPr marL="65120" marR="651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250"/>
                        </a:spcBef>
                        <a:spcAft>
                          <a:spcPts val="250"/>
                        </a:spcAft>
                      </a:pPr>
                      <a:endParaRPr lang="en-US" sz="1000">
                        <a:latin typeface="Times New Roman"/>
                        <a:ea typeface="Times New Roman"/>
                        <a:cs typeface="Times New Roman"/>
                      </a:endParaRPr>
                    </a:p>
                  </a:txBody>
                  <a:tcPr marL="65120" marR="651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250"/>
                        </a:spcBef>
                        <a:spcAft>
                          <a:spcPts val="250"/>
                        </a:spcAft>
                      </a:pPr>
                      <a:endParaRPr lang="en-US" sz="1000">
                        <a:latin typeface="Times New Roman"/>
                        <a:ea typeface="Times New Roman"/>
                        <a:cs typeface="Times New Roman"/>
                      </a:endParaRPr>
                    </a:p>
                  </a:txBody>
                  <a:tcPr marL="65120" marR="651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250"/>
                        </a:spcBef>
                        <a:spcAft>
                          <a:spcPts val="250"/>
                        </a:spcAft>
                      </a:pPr>
                      <a:endParaRPr lang="en-US" sz="1000">
                        <a:latin typeface="Times New Roman"/>
                        <a:ea typeface="Times New Roman"/>
                        <a:cs typeface="Times New Roman"/>
                      </a:endParaRPr>
                    </a:p>
                  </a:txBody>
                  <a:tcPr marL="65120" marR="651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marL="0" marR="0" algn="ctr">
                        <a:spcBef>
                          <a:spcPts val="250"/>
                        </a:spcBef>
                        <a:spcAft>
                          <a:spcPts val="250"/>
                        </a:spcAft>
                      </a:pPr>
                      <a:endParaRPr lang="en-US" sz="1000" dirty="0">
                        <a:latin typeface="Times New Roman"/>
                        <a:ea typeface="Times New Roman"/>
                        <a:cs typeface="Times New Roman"/>
                      </a:endParaRPr>
                    </a:p>
                  </a:txBody>
                  <a:tcPr marL="65120" marR="651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r>
            </a:tbl>
          </a:graphicData>
        </a:graphic>
      </p:graphicFrame>
      <p:sp>
        <p:nvSpPr>
          <p:cNvPr id="36865" name="Rectangle 1"/>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nvGraphicFramePr>
        <p:xfrm>
          <a:off x="304800" y="1066800"/>
          <a:ext cx="8534396" cy="1023135"/>
        </p:xfrm>
        <a:graphic>
          <a:graphicData uri="http://schemas.openxmlformats.org/drawingml/2006/table">
            <a:tbl>
              <a:tblPr/>
              <a:tblGrid>
                <a:gridCol w="1382383"/>
                <a:gridCol w="218042"/>
                <a:gridCol w="218042"/>
                <a:gridCol w="218042"/>
                <a:gridCol w="218042"/>
                <a:gridCol w="218042"/>
                <a:gridCol w="218042"/>
                <a:gridCol w="218042"/>
                <a:gridCol w="218042"/>
                <a:gridCol w="218042"/>
                <a:gridCol w="218042"/>
                <a:gridCol w="218042"/>
                <a:gridCol w="218042"/>
                <a:gridCol w="218042"/>
                <a:gridCol w="218042"/>
                <a:gridCol w="227296"/>
                <a:gridCol w="2903894"/>
                <a:gridCol w="968235"/>
              </a:tblGrid>
              <a:tr h="224000">
                <a:tc>
                  <a:txBody>
                    <a:bodyPr/>
                    <a:lstStyle/>
                    <a:p>
                      <a:pPr marL="0" marR="0" algn="ctr">
                        <a:spcBef>
                          <a:spcPts val="250"/>
                        </a:spcBef>
                        <a:spcAft>
                          <a:spcPts val="250"/>
                        </a:spcAft>
                      </a:pPr>
                      <a:r>
                        <a:rPr lang="en-US" sz="1000" dirty="0">
                          <a:latin typeface="Times New Roman"/>
                          <a:ea typeface="Times New Roman"/>
                          <a:cs typeface="Times New Roman"/>
                        </a:rPr>
                        <a:t>Name.</a:t>
                      </a:r>
                      <a:endParaRPr lang="en-US" sz="1100" dirty="0">
                        <a:latin typeface="Times New Roman"/>
                        <a:ea typeface="Times New Roman"/>
                        <a:cs typeface="Times New Roman"/>
                      </a:endParaRPr>
                    </a:p>
                  </a:txBody>
                  <a:tcPr marL="65384" marR="653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15">
                  <a:txBody>
                    <a:bodyPr/>
                    <a:lstStyle/>
                    <a:p>
                      <a:pPr marL="0" marR="0" algn="ctr">
                        <a:spcBef>
                          <a:spcPts val="250"/>
                        </a:spcBef>
                        <a:spcAft>
                          <a:spcPts val="250"/>
                        </a:spcAft>
                      </a:pPr>
                      <a:r>
                        <a:rPr lang="en-US" sz="1000">
                          <a:latin typeface="Times New Roman"/>
                          <a:ea typeface="Times New Roman"/>
                          <a:cs typeface="Times New Roman"/>
                        </a:rPr>
                        <a:t>NIC No.</a:t>
                      </a:r>
                      <a:endParaRPr lang="en-US" sz="1100">
                        <a:latin typeface="Times New Roman"/>
                        <a:ea typeface="Times New Roman"/>
                        <a:cs typeface="Times New Roman"/>
                      </a:endParaRPr>
                    </a:p>
                  </a:txBody>
                  <a:tcPr marL="65384" marR="653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marL="0" marR="0" algn="ctr">
                        <a:spcBef>
                          <a:spcPts val="250"/>
                        </a:spcBef>
                        <a:spcAft>
                          <a:spcPts val="250"/>
                        </a:spcAft>
                      </a:pPr>
                      <a:r>
                        <a:rPr lang="en-US" sz="1000">
                          <a:latin typeface="Times New Roman"/>
                          <a:ea typeface="Times New Roman"/>
                          <a:cs typeface="Times New Roman"/>
                        </a:rPr>
                        <a:t>Address.</a:t>
                      </a:r>
                      <a:endParaRPr lang="en-US" sz="1100">
                        <a:latin typeface="Times New Roman"/>
                        <a:ea typeface="Times New Roman"/>
                        <a:cs typeface="Times New Roman"/>
                      </a:endParaRPr>
                    </a:p>
                  </a:txBody>
                  <a:tcPr marL="65384" marR="653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250"/>
                        </a:spcBef>
                        <a:spcAft>
                          <a:spcPts val="250"/>
                        </a:spcAft>
                      </a:pPr>
                      <a:r>
                        <a:rPr lang="en-US" sz="1000">
                          <a:latin typeface="Times New Roman"/>
                          <a:ea typeface="Times New Roman"/>
                          <a:cs typeface="Times New Roman"/>
                        </a:rPr>
                        <a:t>Status.</a:t>
                      </a:r>
                      <a:endParaRPr lang="en-US" sz="1100">
                        <a:latin typeface="Times New Roman"/>
                        <a:ea typeface="Times New Roman"/>
                        <a:cs typeface="Times New Roman"/>
                      </a:endParaRPr>
                    </a:p>
                  </a:txBody>
                  <a:tcPr marL="65384" marR="653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19654">
                <a:tc>
                  <a:txBody>
                    <a:bodyPr/>
                    <a:lstStyle/>
                    <a:p>
                      <a:pPr marL="0" marR="0" algn="ctr">
                        <a:spcBef>
                          <a:spcPts val="250"/>
                        </a:spcBef>
                        <a:spcAft>
                          <a:spcPts val="250"/>
                        </a:spcAft>
                      </a:pPr>
                      <a:endParaRPr lang="en-US" sz="1000">
                        <a:latin typeface="Times New Roman"/>
                        <a:ea typeface="Times New Roman"/>
                        <a:cs typeface="Times New Roman"/>
                      </a:endParaRPr>
                    </a:p>
                  </a:txBody>
                  <a:tcPr marL="65384" marR="653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250"/>
                        </a:spcBef>
                        <a:spcAft>
                          <a:spcPts val="250"/>
                        </a:spcAft>
                      </a:pPr>
                      <a:endParaRPr lang="en-US" sz="1000">
                        <a:latin typeface="Times New Roman"/>
                        <a:ea typeface="Times New Roman"/>
                        <a:cs typeface="Times New Roman"/>
                      </a:endParaRPr>
                    </a:p>
                  </a:txBody>
                  <a:tcPr marL="65384" marR="653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250"/>
                        </a:spcBef>
                        <a:spcAft>
                          <a:spcPts val="250"/>
                        </a:spcAft>
                      </a:pPr>
                      <a:endParaRPr lang="en-US" sz="1000">
                        <a:latin typeface="Times New Roman"/>
                        <a:ea typeface="Times New Roman"/>
                        <a:cs typeface="Times New Roman"/>
                      </a:endParaRPr>
                    </a:p>
                  </a:txBody>
                  <a:tcPr marL="65384" marR="653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250"/>
                        </a:spcBef>
                        <a:spcAft>
                          <a:spcPts val="250"/>
                        </a:spcAft>
                      </a:pPr>
                      <a:endParaRPr lang="en-US" sz="1000">
                        <a:latin typeface="Times New Roman"/>
                        <a:ea typeface="Times New Roman"/>
                        <a:cs typeface="Times New Roman"/>
                      </a:endParaRPr>
                    </a:p>
                  </a:txBody>
                  <a:tcPr marL="65384" marR="653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250"/>
                        </a:spcBef>
                        <a:spcAft>
                          <a:spcPts val="250"/>
                        </a:spcAft>
                      </a:pPr>
                      <a:endParaRPr lang="en-US" sz="1000">
                        <a:latin typeface="Times New Roman"/>
                        <a:ea typeface="Times New Roman"/>
                        <a:cs typeface="Times New Roman"/>
                      </a:endParaRPr>
                    </a:p>
                  </a:txBody>
                  <a:tcPr marL="65384" marR="653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250"/>
                        </a:spcBef>
                        <a:spcAft>
                          <a:spcPts val="250"/>
                        </a:spcAft>
                      </a:pPr>
                      <a:endParaRPr lang="en-US" sz="1000">
                        <a:latin typeface="Times New Roman"/>
                        <a:ea typeface="Times New Roman"/>
                        <a:cs typeface="Times New Roman"/>
                      </a:endParaRPr>
                    </a:p>
                  </a:txBody>
                  <a:tcPr marL="65384" marR="653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250"/>
                        </a:spcBef>
                        <a:spcAft>
                          <a:spcPts val="250"/>
                        </a:spcAft>
                      </a:pPr>
                      <a:endParaRPr lang="en-US" sz="1000">
                        <a:latin typeface="Times New Roman"/>
                        <a:ea typeface="Times New Roman"/>
                        <a:cs typeface="Times New Roman"/>
                      </a:endParaRPr>
                    </a:p>
                  </a:txBody>
                  <a:tcPr marL="65384" marR="653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250"/>
                        </a:spcBef>
                        <a:spcAft>
                          <a:spcPts val="250"/>
                        </a:spcAft>
                      </a:pPr>
                      <a:endParaRPr lang="en-US" sz="1000">
                        <a:latin typeface="Times New Roman"/>
                        <a:ea typeface="Times New Roman"/>
                        <a:cs typeface="Times New Roman"/>
                      </a:endParaRPr>
                    </a:p>
                  </a:txBody>
                  <a:tcPr marL="65384" marR="653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250"/>
                        </a:spcBef>
                        <a:spcAft>
                          <a:spcPts val="250"/>
                        </a:spcAft>
                      </a:pPr>
                      <a:endParaRPr lang="en-US" sz="1000">
                        <a:latin typeface="Times New Roman"/>
                        <a:ea typeface="Times New Roman"/>
                        <a:cs typeface="Times New Roman"/>
                      </a:endParaRPr>
                    </a:p>
                  </a:txBody>
                  <a:tcPr marL="65384" marR="653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250"/>
                        </a:spcBef>
                        <a:spcAft>
                          <a:spcPts val="250"/>
                        </a:spcAft>
                      </a:pPr>
                      <a:endParaRPr lang="en-US" sz="1000">
                        <a:latin typeface="Times New Roman"/>
                        <a:ea typeface="Times New Roman"/>
                        <a:cs typeface="Times New Roman"/>
                      </a:endParaRPr>
                    </a:p>
                  </a:txBody>
                  <a:tcPr marL="65384" marR="653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250"/>
                        </a:spcBef>
                        <a:spcAft>
                          <a:spcPts val="250"/>
                        </a:spcAft>
                      </a:pPr>
                      <a:endParaRPr lang="en-US" sz="1000">
                        <a:latin typeface="Times New Roman"/>
                        <a:ea typeface="Times New Roman"/>
                        <a:cs typeface="Times New Roman"/>
                      </a:endParaRPr>
                    </a:p>
                  </a:txBody>
                  <a:tcPr marL="65384" marR="653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250"/>
                        </a:spcBef>
                        <a:spcAft>
                          <a:spcPts val="250"/>
                        </a:spcAft>
                      </a:pPr>
                      <a:endParaRPr lang="en-US" sz="1000">
                        <a:latin typeface="Times New Roman"/>
                        <a:ea typeface="Times New Roman"/>
                        <a:cs typeface="Times New Roman"/>
                      </a:endParaRPr>
                    </a:p>
                  </a:txBody>
                  <a:tcPr marL="65384" marR="653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250"/>
                        </a:spcBef>
                        <a:spcAft>
                          <a:spcPts val="250"/>
                        </a:spcAft>
                      </a:pPr>
                      <a:endParaRPr lang="en-US" sz="1000">
                        <a:latin typeface="Times New Roman"/>
                        <a:ea typeface="Times New Roman"/>
                        <a:cs typeface="Times New Roman"/>
                      </a:endParaRPr>
                    </a:p>
                  </a:txBody>
                  <a:tcPr marL="65384" marR="653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250"/>
                        </a:spcBef>
                        <a:spcAft>
                          <a:spcPts val="250"/>
                        </a:spcAft>
                      </a:pPr>
                      <a:endParaRPr lang="en-US" sz="1000">
                        <a:latin typeface="Times New Roman"/>
                        <a:ea typeface="Times New Roman"/>
                        <a:cs typeface="Times New Roman"/>
                      </a:endParaRPr>
                    </a:p>
                  </a:txBody>
                  <a:tcPr marL="65384" marR="653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250"/>
                        </a:spcBef>
                        <a:spcAft>
                          <a:spcPts val="250"/>
                        </a:spcAft>
                      </a:pPr>
                      <a:endParaRPr lang="en-US" sz="1000">
                        <a:latin typeface="Times New Roman"/>
                        <a:ea typeface="Times New Roman"/>
                        <a:cs typeface="Times New Roman"/>
                      </a:endParaRPr>
                    </a:p>
                  </a:txBody>
                  <a:tcPr marL="65384" marR="653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250"/>
                        </a:spcBef>
                        <a:spcAft>
                          <a:spcPts val="250"/>
                        </a:spcAft>
                      </a:pPr>
                      <a:endParaRPr lang="en-US" sz="1000">
                        <a:latin typeface="Times New Roman"/>
                        <a:ea typeface="Times New Roman"/>
                        <a:cs typeface="Times New Roman"/>
                      </a:endParaRPr>
                    </a:p>
                  </a:txBody>
                  <a:tcPr marL="65384" marR="653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250"/>
                        </a:spcBef>
                        <a:spcAft>
                          <a:spcPts val="250"/>
                        </a:spcAft>
                      </a:pPr>
                      <a:endParaRPr lang="en-US" sz="1000">
                        <a:latin typeface="Times New Roman"/>
                        <a:ea typeface="Times New Roman"/>
                        <a:cs typeface="Times New Roman"/>
                      </a:endParaRPr>
                    </a:p>
                  </a:txBody>
                  <a:tcPr marL="65384" marR="653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250"/>
                        </a:spcBef>
                        <a:spcAft>
                          <a:spcPts val="250"/>
                        </a:spcAft>
                      </a:pPr>
                      <a:r>
                        <a:rPr lang="en-US" sz="1000">
                          <a:latin typeface="Times New Roman"/>
                          <a:ea typeface="Times New Roman"/>
                          <a:cs typeface="Times New Roman"/>
                        </a:rPr>
                        <a:t>Nominee director.</a:t>
                      </a:r>
                      <a:endParaRPr lang="en-US" sz="1100">
                        <a:latin typeface="Times New Roman"/>
                        <a:ea typeface="Times New Roman"/>
                        <a:cs typeface="Times New Roman"/>
                      </a:endParaRPr>
                    </a:p>
                  </a:txBody>
                  <a:tcPr marL="65384" marR="653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79481">
                <a:tc>
                  <a:txBody>
                    <a:bodyPr/>
                    <a:lstStyle/>
                    <a:p>
                      <a:pPr marL="0" marR="0" algn="ctr">
                        <a:spcBef>
                          <a:spcPts val="250"/>
                        </a:spcBef>
                        <a:spcAft>
                          <a:spcPts val="250"/>
                        </a:spcAft>
                      </a:pPr>
                      <a:endParaRPr lang="en-US" sz="1000">
                        <a:latin typeface="Times New Roman"/>
                        <a:ea typeface="Times New Roman"/>
                        <a:cs typeface="Times New Roman"/>
                      </a:endParaRPr>
                    </a:p>
                  </a:txBody>
                  <a:tcPr marL="65384" marR="653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250"/>
                        </a:spcBef>
                        <a:spcAft>
                          <a:spcPts val="250"/>
                        </a:spcAft>
                      </a:pPr>
                      <a:endParaRPr lang="en-US" sz="1000">
                        <a:latin typeface="Times New Roman"/>
                        <a:ea typeface="Times New Roman"/>
                        <a:cs typeface="Times New Roman"/>
                      </a:endParaRPr>
                    </a:p>
                  </a:txBody>
                  <a:tcPr marL="65384" marR="653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250"/>
                        </a:spcBef>
                        <a:spcAft>
                          <a:spcPts val="250"/>
                        </a:spcAft>
                      </a:pPr>
                      <a:endParaRPr lang="en-US" sz="1000">
                        <a:latin typeface="Times New Roman"/>
                        <a:ea typeface="Times New Roman"/>
                        <a:cs typeface="Times New Roman"/>
                      </a:endParaRPr>
                    </a:p>
                  </a:txBody>
                  <a:tcPr marL="65384" marR="653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250"/>
                        </a:spcBef>
                        <a:spcAft>
                          <a:spcPts val="250"/>
                        </a:spcAft>
                      </a:pPr>
                      <a:endParaRPr lang="en-US" sz="1000" dirty="0">
                        <a:latin typeface="Times New Roman"/>
                        <a:ea typeface="Times New Roman"/>
                        <a:cs typeface="Times New Roman"/>
                      </a:endParaRPr>
                    </a:p>
                  </a:txBody>
                  <a:tcPr marL="65384" marR="653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250"/>
                        </a:spcBef>
                        <a:spcAft>
                          <a:spcPts val="250"/>
                        </a:spcAft>
                      </a:pPr>
                      <a:endParaRPr lang="en-US" sz="1000">
                        <a:latin typeface="Times New Roman"/>
                        <a:ea typeface="Times New Roman"/>
                        <a:cs typeface="Times New Roman"/>
                      </a:endParaRPr>
                    </a:p>
                  </a:txBody>
                  <a:tcPr marL="65384" marR="653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250"/>
                        </a:spcBef>
                        <a:spcAft>
                          <a:spcPts val="250"/>
                        </a:spcAft>
                      </a:pPr>
                      <a:endParaRPr lang="en-US" sz="1000">
                        <a:latin typeface="Times New Roman"/>
                        <a:ea typeface="Times New Roman"/>
                        <a:cs typeface="Times New Roman"/>
                      </a:endParaRPr>
                    </a:p>
                  </a:txBody>
                  <a:tcPr marL="65384" marR="653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250"/>
                        </a:spcBef>
                        <a:spcAft>
                          <a:spcPts val="250"/>
                        </a:spcAft>
                      </a:pPr>
                      <a:endParaRPr lang="en-US" sz="1000">
                        <a:latin typeface="Times New Roman"/>
                        <a:ea typeface="Times New Roman"/>
                        <a:cs typeface="Times New Roman"/>
                      </a:endParaRPr>
                    </a:p>
                  </a:txBody>
                  <a:tcPr marL="65384" marR="653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250"/>
                        </a:spcBef>
                        <a:spcAft>
                          <a:spcPts val="250"/>
                        </a:spcAft>
                      </a:pPr>
                      <a:endParaRPr lang="en-US" sz="1000">
                        <a:latin typeface="Times New Roman"/>
                        <a:ea typeface="Times New Roman"/>
                        <a:cs typeface="Times New Roman"/>
                      </a:endParaRPr>
                    </a:p>
                  </a:txBody>
                  <a:tcPr marL="65384" marR="653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250"/>
                        </a:spcBef>
                        <a:spcAft>
                          <a:spcPts val="250"/>
                        </a:spcAft>
                      </a:pPr>
                      <a:endParaRPr lang="en-US" sz="1000">
                        <a:latin typeface="Times New Roman"/>
                        <a:ea typeface="Times New Roman"/>
                        <a:cs typeface="Times New Roman"/>
                      </a:endParaRPr>
                    </a:p>
                  </a:txBody>
                  <a:tcPr marL="65384" marR="653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250"/>
                        </a:spcBef>
                        <a:spcAft>
                          <a:spcPts val="250"/>
                        </a:spcAft>
                      </a:pPr>
                      <a:endParaRPr lang="en-US" sz="1000">
                        <a:latin typeface="Times New Roman"/>
                        <a:ea typeface="Times New Roman"/>
                        <a:cs typeface="Times New Roman"/>
                      </a:endParaRPr>
                    </a:p>
                  </a:txBody>
                  <a:tcPr marL="65384" marR="653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250"/>
                        </a:spcBef>
                        <a:spcAft>
                          <a:spcPts val="250"/>
                        </a:spcAft>
                      </a:pPr>
                      <a:endParaRPr lang="en-US" sz="1000">
                        <a:latin typeface="Times New Roman"/>
                        <a:ea typeface="Times New Roman"/>
                        <a:cs typeface="Times New Roman"/>
                      </a:endParaRPr>
                    </a:p>
                  </a:txBody>
                  <a:tcPr marL="65384" marR="653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250"/>
                        </a:spcBef>
                        <a:spcAft>
                          <a:spcPts val="250"/>
                        </a:spcAft>
                      </a:pPr>
                      <a:endParaRPr lang="en-US" sz="1000">
                        <a:latin typeface="Times New Roman"/>
                        <a:ea typeface="Times New Roman"/>
                        <a:cs typeface="Times New Roman"/>
                      </a:endParaRPr>
                    </a:p>
                  </a:txBody>
                  <a:tcPr marL="65384" marR="653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250"/>
                        </a:spcBef>
                        <a:spcAft>
                          <a:spcPts val="250"/>
                        </a:spcAft>
                      </a:pPr>
                      <a:endParaRPr lang="en-US" sz="1000">
                        <a:latin typeface="Times New Roman"/>
                        <a:ea typeface="Times New Roman"/>
                        <a:cs typeface="Times New Roman"/>
                      </a:endParaRPr>
                    </a:p>
                  </a:txBody>
                  <a:tcPr marL="65384" marR="653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250"/>
                        </a:spcBef>
                        <a:spcAft>
                          <a:spcPts val="250"/>
                        </a:spcAft>
                      </a:pPr>
                      <a:endParaRPr lang="en-US" sz="1000">
                        <a:latin typeface="Times New Roman"/>
                        <a:ea typeface="Times New Roman"/>
                        <a:cs typeface="Times New Roman"/>
                      </a:endParaRPr>
                    </a:p>
                  </a:txBody>
                  <a:tcPr marL="65384" marR="653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250"/>
                        </a:spcBef>
                        <a:spcAft>
                          <a:spcPts val="250"/>
                        </a:spcAft>
                      </a:pPr>
                      <a:endParaRPr lang="en-US" sz="1000">
                        <a:latin typeface="Times New Roman"/>
                        <a:ea typeface="Times New Roman"/>
                        <a:cs typeface="Times New Roman"/>
                      </a:endParaRPr>
                    </a:p>
                  </a:txBody>
                  <a:tcPr marL="65384" marR="653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250"/>
                        </a:spcBef>
                        <a:spcAft>
                          <a:spcPts val="250"/>
                        </a:spcAft>
                      </a:pPr>
                      <a:endParaRPr lang="en-US" sz="1000">
                        <a:latin typeface="Times New Roman"/>
                        <a:ea typeface="Times New Roman"/>
                        <a:cs typeface="Times New Roman"/>
                      </a:endParaRPr>
                    </a:p>
                  </a:txBody>
                  <a:tcPr marL="65384" marR="653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250"/>
                        </a:spcBef>
                        <a:spcAft>
                          <a:spcPts val="250"/>
                        </a:spcAft>
                      </a:pPr>
                      <a:endParaRPr lang="en-US" sz="1000">
                        <a:latin typeface="Times New Roman"/>
                        <a:ea typeface="Times New Roman"/>
                        <a:cs typeface="Times New Roman"/>
                      </a:endParaRPr>
                    </a:p>
                  </a:txBody>
                  <a:tcPr marL="65384" marR="653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250"/>
                        </a:spcBef>
                        <a:spcAft>
                          <a:spcPts val="250"/>
                        </a:spcAft>
                      </a:pPr>
                      <a:r>
                        <a:rPr lang="en-US" sz="1000" dirty="0">
                          <a:latin typeface="Times New Roman"/>
                          <a:ea typeface="Times New Roman"/>
                          <a:cs typeface="Times New Roman"/>
                        </a:rPr>
                        <a:t>Alternate nominee director.</a:t>
                      </a:r>
                      <a:endParaRPr lang="en-US" sz="1100" dirty="0">
                        <a:latin typeface="Times New Roman"/>
                        <a:ea typeface="Times New Roman"/>
                        <a:cs typeface="Times New Roman"/>
                      </a:endParaRPr>
                    </a:p>
                  </a:txBody>
                  <a:tcPr marL="65384" marR="653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37889" name="Rectangle 1"/>
          <p:cNvSpPr>
            <a:spLocks noChangeArrowheads="1"/>
          </p:cNvSpPr>
          <p:nvPr/>
        </p:nvSpPr>
        <p:spPr bwMode="auto">
          <a:xfrm>
            <a:off x="304800" y="533400"/>
            <a:ext cx="5878532" cy="36933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8.     Name, NIC No., and address of nominee directors:</a:t>
            </a:r>
            <a:endParaRPr kumimoji="0" lang="en-US" b="0" i="0" u="none" strike="noStrike" cap="none" normalizeH="0" baseline="0" dirty="0" smtClean="0">
              <a:ln>
                <a:noFill/>
              </a:ln>
              <a:solidFill>
                <a:schemeClr val="tx1"/>
              </a:solidFill>
              <a:effectLst/>
              <a:latin typeface="Arial" pitchFamily="34" charset="0"/>
              <a:cs typeface="Arial" pitchFamily="34" charset="0"/>
            </a:endParaRPr>
          </a:p>
        </p:txBody>
      </p:sp>
      <p:graphicFrame>
        <p:nvGraphicFramePr>
          <p:cNvPr id="6" name="Table 5"/>
          <p:cNvGraphicFramePr>
            <a:graphicFrameLocks noGrp="1"/>
          </p:cNvGraphicFramePr>
          <p:nvPr/>
        </p:nvGraphicFramePr>
        <p:xfrm>
          <a:off x="304800" y="2514600"/>
          <a:ext cx="8686800" cy="1295400"/>
        </p:xfrm>
        <a:graphic>
          <a:graphicData uri="http://schemas.openxmlformats.org/drawingml/2006/table">
            <a:tbl>
              <a:tblPr/>
              <a:tblGrid>
                <a:gridCol w="3200400"/>
                <a:gridCol w="5486400"/>
              </a:tblGrid>
              <a:tr h="647700">
                <a:tc>
                  <a:txBody>
                    <a:bodyPr/>
                    <a:lstStyle/>
                    <a:p>
                      <a:pPr marL="0" marR="0" algn="just">
                        <a:spcBef>
                          <a:spcPts val="250"/>
                        </a:spcBef>
                        <a:spcAft>
                          <a:spcPts val="250"/>
                        </a:spcAft>
                      </a:pPr>
                      <a:r>
                        <a:rPr lang="en-US" sz="1800" dirty="0">
                          <a:latin typeface="Times New Roman"/>
                          <a:ea typeface="Times New Roman"/>
                          <a:cs typeface="Times New Roman"/>
                        </a:rPr>
                        <a:t>9.    Consent of nominee director:</a:t>
                      </a:r>
                    </a:p>
                  </a:txBody>
                  <a:tcPr marL="66502" marR="66502" marT="0" marB="0">
                    <a:lnL>
                      <a:noFill/>
                    </a:lnL>
                    <a:lnR w="12700" cap="flat" cmpd="sng" algn="ctr">
                      <a:solidFill>
                        <a:srgbClr val="000000"/>
                      </a:solidFill>
                      <a:prstDash val="solid"/>
                      <a:round/>
                      <a:headEnd type="none" w="med" len="med"/>
                      <a:tailEnd type="none" w="med" len="med"/>
                    </a:lnR>
                    <a:lnT>
                      <a:noFill/>
                    </a:lnT>
                    <a:lnB>
                      <a:noFill/>
                    </a:lnB>
                  </a:tcPr>
                </a:tc>
                <a:tc>
                  <a:txBody>
                    <a:bodyPr/>
                    <a:lstStyle/>
                    <a:p>
                      <a:pPr marL="0" marR="0" algn="just">
                        <a:spcBef>
                          <a:spcPts val="250"/>
                        </a:spcBef>
                        <a:spcAft>
                          <a:spcPts val="250"/>
                        </a:spcAft>
                      </a:pPr>
                      <a:r>
                        <a:rPr lang="en-US" sz="1400" dirty="0">
                          <a:latin typeface="Times New Roman"/>
                          <a:ea typeface="Times New Roman"/>
                          <a:cs typeface="Times New Roman"/>
                        </a:rPr>
                        <a:t>I, hereby, consent to act as nominee director of the company in case of death of the single member.</a:t>
                      </a:r>
                    </a:p>
                  </a:txBody>
                  <a:tcPr marL="66502" marR="6650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23850">
                <a:tc>
                  <a:txBody>
                    <a:bodyPr/>
                    <a:lstStyle/>
                    <a:p>
                      <a:pPr marL="0" marR="0" algn="just">
                        <a:spcBef>
                          <a:spcPts val="250"/>
                        </a:spcBef>
                        <a:spcAft>
                          <a:spcPts val="250"/>
                        </a:spcAft>
                      </a:pPr>
                      <a:endParaRPr lang="en-US" sz="1100">
                        <a:latin typeface="Times New Roman"/>
                        <a:ea typeface="Times New Roman"/>
                        <a:cs typeface="Times New Roman"/>
                      </a:endParaRPr>
                    </a:p>
                  </a:txBody>
                  <a:tcPr marL="66502" marR="66502" marT="0" marB="0">
                    <a:lnL>
                      <a:noFill/>
                    </a:lnL>
                    <a:lnR w="12700" cap="flat" cmpd="sng" algn="ctr">
                      <a:solidFill>
                        <a:srgbClr val="000000"/>
                      </a:solidFill>
                      <a:prstDash val="solid"/>
                      <a:round/>
                      <a:headEnd type="none" w="med" len="med"/>
                      <a:tailEnd type="none" w="med" len="med"/>
                    </a:lnR>
                    <a:lnT>
                      <a:noFill/>
                    </a:lnT>
                    <a:lnB>
                      <a:noFill/>
                    </a:lnB>
                  </a:tcPr>
                </a:tc>
                <a:tc>
                  <a:txBody>
                    <a:bodyPr/>
                    <a:lstStyle/>
                    <a:p>
                      <a:pPr marL="0" marR="0" algn="just">
                        <a:spcBef>
                          <a:spcPts val="250"/>
                        </a:spcBef>
                        <a:spcAft>
                          <a:spcPts val="250"/>
                        </a:spcAft>
                      </a:pPr>
                      <a:endParaRPr lang="en-US" sz="1100">
                        <a:latin typeface="Times New Roman"/>
                        <a:ea typeface="Times New Roman"/>
                        <a:cs typeface="Times New Roman"/>
                      </a:endParaRPr>
                    </a:p>
                  </a:txBody>
                  <a:tcPr marL="66502" marR="6650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23850">
                <a:tc>
                  <a:txBody>
                    <a:bodyPr/>
                    <a:lstStyle/>
                    <a:p>
                      <a:pPr marL="0" marR="0" algn="just">
                        <a:spcBef>
                          <a:spcPts val="250"/>
                        </a:spcBef>
                        <a:spcAft>
                          <a:spcPts val="250"/>
                        </a:spcAft>
                      </a:pPr>
                      <a:endParaRPr lang="en-US" sz="1100">
                        <a:latin typeface="Times New Roman"/>
                        <a:ea typeface="Times New Roman"/>
                        <a:cs typeface="Times New Roman"/>
                      </a:endParaRPr>
                    </a:p>
                  </a:txBody>
                  <a:tcPr marL="66502" marR="66502" marT="0" marB="0">
                    <a:lnL>
                      <a:noFill/>
                    </a:lnL>
                    <a:lnR w="12700" cap="flat" cmpd="sng" algn="ctr">
                      <a:solidFill>
                        <a:srgbClr val="000000"/>
                      </a:solidFill>
                      <a:prstDash val="solid"/>
                      <a:round/>
                      <a:headEnd type="none" w="med" len="med"/>
                      <a:tailEnd type="none" w="med" len="med"/>
                    </a:lnR>
                    <a:lnT>
                      <a:noFill/>
                    </a:lnT>
                    <a:lnB>
                      <a:noFill/>
                    </a:lnB>
                  </a:tcPr>
                </a:tc>
                <a:tc>
                  <a:txBody>
                    <a:bodyPr/>
                    <a:lstStyle/>
                    <a:p>
                      <a:pPr marL="0" marR="0" algn="ctr">
                        <a:spcBef>
                          <a:spcPts val="250"/>
                        </a:spcBef>
                        <a:spcAft>
                          <a:spcPts val="250"/>
                        </a:spcAft>
                      </a:pPr>
                      <a:r>
                        <a:rPr lang="en-US" sz="1400" dirty="0">
                          <a:latin typeface="Times New Roman"/>
                          <a:ea typeface="Times New Roman"/>
                          <a:cs typeface="Times New Roman"/>
                        </a:rPr>
                        <a:t>Signature of nominee director. </a:t>
                      </a:r>
                    </a:p>
                  </a:txBody>
                  <a:tcPr marL="66502" marR="6650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graphicFrame>
        <p:nvGraphicFramePr>
          <p:cNvPr id="7" name="Table 6"/>
          <p:cNvGraphicFramePr>
            <a:graphicFrameLocks noGrp="1"/>
          </p:cNvGraphicFramePr>
          <p:nvPr/>
        </p:nvGraphicFramePr>
        <p:xfrm>
          <a:off x="304800" y="3962400"/>
          <a:ext cx="8686800" cy="1120140"/>
        </p:xfrm>
        <a:graphic>
          <a:graphicData uri="http://schemas.openxmlformats.org/drawingml/2006/table">
            <a:tbl>
              <a:tblPr/>
              <a:tblGrid>
                <a:gridCol w="3474720"/>
                <a:gridCol w="5212080"/>
              </a:tblGrid>
              <a:tr h="533400">
                <a:tc>
                  <a:txBody>
                    <a:bodyPr/>
                    <a:lstStyle/>
                    <a:p>
                      <a:pPr marL="0" marR="0" algn="just">
                        <a:spcBef>
                          <a:spcPts val="250"/>
                        </a:spcBef>
                        <a:spcAft>
                          <a:spcPts val="250"/>
                        </a:spcAft>
                      </a:pPr>
                      <a:r>
                        <a:rPr lang="en-US" sz="1800" dirty="0">
                          <a:latin typeface="Times New Roman"/>
                          <a:ea typeface="Times New Roman"/>
                          <a:cs typeface="Times New Roman"/>
                        </a:rPr>
                        <a:t>10. Consent of alternate nominee director:</a:t>
                      </a:r>
                    </a:p>
                  </a:txBody>
                  <a:tcPr marL="66502" marR="66502" marT="0" marB="0">
                    <a:lnL>
                      <a:noFill/>
                    </a:lnL>
                    <a:lnR w="12700" cap="flat" cmpd="sng" algn="ctr">
                      <a:solidFill>
                        <a:srgbClr val="000000"/>
                      </a:solidFill>
                      <a:prstDash val="solid"/>
                      <a:round/>
                      <a:headEnd type="none" w="med" len="med"/>
                      <a:tailEnd type="none" w="med" len="med"/>
                    </a:lnR>
                    <a:lnT>
                      <a:noFill/>
                    </a:lnT>
                    <a:lnB>
                      <a:noFill/>
                    </a:lnB>
                  </a:tcPr>
                </a:tc>
                <a:tc>
                  <a:txBody>
                    <a:bodyPr/>
                    <a:lstStyle/>
                    <a:p>
                      <a:pPr marL="0" marR="0" algn="just">
                        <a:spcBef>
                          <a:spcPts val="250"/>
                        </a:spcBef>
                        <a:spcAft>
                          <a:spcPts val="250"/>
                        </a:spcAft>
                      </a:pPr>
                      <a:r>
                        <a:rPr lang="en-US" sz="1400" dirty="0">
                          <a:latin typeface="Times New Roman"/>
                          <a:ea typeface="Times New Roman"/>
                          <a:cs typeface="Times New Roman"/>
                        </a:rPr>
                        <a:t>I, hereby, consent to act as alternate nominee director of the company in case of non-availability of nominee director.</a:t>
                      </a:r>
                    </a:p>
                  </a:txBody>
                  <a:tcPr marL="66502" marR="6650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85750">
                <a:tc>
                  <a:txBody>
                    <a:bodyPr/>
                    <a:lstStyle/>
                    <a:p>
                      <a:pPr marL="0" marR="0" algn="just">
                        <a:spcBef>
                          <a:spcPts val="250"/>
                        </a:spcBef>
                        <a:spcAft>
                          <a:spcPts val="250"/>
                        </a:spcAft>
                      </a:pPr>
                      <a:endParaRPr lang="en-US" sz="1100">
                        <a:latin typeface="Times New Roman"/>
                        <a:ea typeface="Times New Roman"/>
                        <a:cs typeface="Times New Roman"/>
                      </a:endParaRPr>
                    </a:p>
                  </a:txBody>
                  <a:tcPr marL="66502" marR="66502" marT="0" marB="0">
                    <a:lnL>
                      <a:noFill/>
                    </a:lnL>
                    <a:lnR w="12700" cap="flat" cmpd="sng" algn="ctr">
                      <a:solidFill>
                        <a:srgbClr val="000000"/>
                      </a:solidFill>
                      <a:prstDash val="solid"/>
                      <a:round/>
                      <a:headEnd type="none" w="med" len="med"/>
                      <a:tailEnd type="none" w="med" len="med"/>
                    </a:lnR>
                    <a:lnT>
                      <a:noFill/>
                    </a:lnT>
                    <a:lnB>
                      <a:noFill/>
                    </a:lnB>
                  </a:tcPr>
                </a:tc>
                <a:tc>
                  <a:txBody>
                    <a:bodyPr/>
                    <a:lstStyle/>
                    <a:p>
                      <a:pPr marL="0" marR="0" algn="just">
                        <a:spcBef>
                          <a:spcPts val="250"/>
                        </a:spcBef>
                        <a:spcAft>
                          <a:spcPts val="250"/>
                        </a:spcAft>
                      </a:pPr>
                      <a:endParaRPr lang="en-US" sz="1100">
                        <a:latin typeface="Times New Roman"/>
                        <a:ea typeface="Times New Roman"/>
                        <a:cs typeface="Times New Roman"/>
                      </a:endParaRPr>
                    </a:p>
                  </a:txBody>
                  <a:tcPr marL="66502" marR="6650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85750">
                <a:tc>
                  <a:txBody>
                    <a:bodyPr/>
                    <a:lstStyle/>
                    <a:p>
                      <a:pPr marL="0" marR="0" algn="just">
                        <a:spcBef>
                          <a:spcPts val="250"/>
                        </a:spcBef>
                        <a:spcAft>
                          <a:spcPts val="250"/>
                        </a:spcAft>
                      </a:pPr>
                      <a:endParaRPr lang="en-US" sz="1100">
                        <a:latin typeface="Times New Roman"/>
                        <a:ea typeface="Times New Roman"/>
                        <a:cs typeface="Times New Roman"/>
                      </a:endParaRPr>
                    </a:p>
                  </a:txBody>
                  <a:tcPr marL="66502" marR="66502" marT="0" marB="0">
                    <a:lnL>
                      <a:noFill/>
                    </a:lnL>
                    <a:lnR w="12700" cap="flat" cmpd="sng" algn="ctr">
                      <a:solidFill>
                        <a:srgbClr val="000000"/>
                      </a:solidFill>
                      <a:prstDash val="solid"/>
                      <a:round/>
                      <a:headEnd type="none" w="med" len="med"/>
                      <a:tailEnd type="none" w="med" len="med"/>
                    </a:lnR>
                    <a:lnT>
                      <a:noFill/>
                    </a:lnT>
                    <a:lnB>
                      <a:noFill/>
                    </a:lnB>
                  </a:tcPr>
                </a:tc>
                <a:tc>
                  <a:txBody>
                    <a:bodyPr/>
                    <a:lstStyle/>
                    <a:p>
                      <a:pPr marL="0" marR="0" algn="ctr">
                        <a:spcBef>
                          <a:spcPts val="250"/>
                        </a:spcBef>
                        <a:spcAft>
                          <a:spcPts val="250"/>
                        </a:spcAft>
                      </a:pPr>
                      <a:r>
                        <a:rPr lang="en-US" sz="1100" dirty="0">
                          <a:latin typeface="Times New Roman"/>
                          <a:ea typeface="Times New Roman"/>
                          <a:cs typeface="Times New Roman"/>
                        </a:rPr>
                        <a:t>Signature of alternate nominee director. </a:t>
                      </a:r>
                      <a:endParaRPr lang="en-US" sz="1200" dirty="0">
                        <a:latin typeface="Times New Roman"/>
                        <a:ea typeface="Times New Roman"/>
                        <a:cs typeface="Times New Roman"/>
                      </a:endParaRPr>
                    </a:p>
                  </a:txBody>
                  <a:tcPr marL="66502" marR="6650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graphicFrame>
        <p:nvGraphicFramePr>
          <p:cNvPr id="8" name="Table 7"/>
          <p:cNvGraphicFramePr>
            <a:graphicFrameLocks noGrp="1"/>
          </p:cNvGraphicFramePr>
          <p:nvPr/>
        </p:nvGraphicFramePr>
        <p:xfrm>
          <a:off x="381000" y="5334000"/>
          <a:ext cx="8458200" cy="762000"/>
        </p:xfrm>
        <a:graphic>
          <a:graphicData uri="http://schemas.openxmlformats.org/drawingml/2006/table">
            <a:tbl>
              <a:tblPr/>
              <a:tblGrid>
                <a:gridCol w="3383280"/>
                <a:gridCol w="5074920"/>
              </a:tblGrid>
              <a:tr h="762000">
                <a:tc>
                  <a:txBody>
                    <a:bodyPr/>
                    <a:lstStyle/>
                    <a:p>
                      <a:pPr marL="0" marR="0" algn="just">
                        <a:spcBef>
                          <a:spcPts val="250"/>
                        </a:spcBef>
                        <a:spcAft>
                          <a:spcPts val="250"/>
                        </a:spcAft>
                      </a:pPr>
                      <a:r>
                        <a:rPr lang="en-US" sz="1800" dirty="0">
                          <a:latin typeface="Times New Roman"/>
                          <a:ea typeface="Times New Roman"/>
                          <a:cs typeface="Times New Roman"/>
                        </a:rPr>
                        <a:t>11.    Signature of single member:</a:t>
                      </a:r>
                    </a:p>
                  </a:txBody>
                  <a:tcPr marL="66502" marR="66502" marT="0" marB="0">
                    <a:lnL>
                      <a:noFill/>
                    </a:lnL>
                    <a:lnR w="12700" cap="flat" cmpd="sng" algn="ctr">
                      <a:solidFill>
                        <a:srgbClr val="000000"/>
                      </a:solidFill>
                      <a:prstDash val="solid"/>
                      <a:round/>
                      <a:headEnd type="none" w="med" len="med"/>
                      <a:tailEnd type="none" w="med" len="med"/>
                    </a:lnR>
                    <a:lnT>
                      <a:noFill/>
                    </a:lnT>
                    <a:lnB>
                      <a:noFill/>
                    </a:lnB>
                  </a:tcPr>
                </a:tc>
                <a:tc>
                  <a:txBody>
                    <a:bodyPr/>
                    <a:lstStyle/>
                    <a:p>
                      <a:pPr marL="0" marR="0" algn="just">
                        <a:spcBef>
                          <a:spcPts val="250"/>
                        </a:spcBef>
                        <a:spcAft>
                          <a:spcPts val="250"/>
                        </a:spcAft>
                      </a:pPr>
                      <a:endParaRPr lang="en-US" sz="1100" dirty="0">
                        <a:latin typeface="Times New Roman"/>
                        <a:ea typeface="Times New Roman"/>
                        <a:cs typeface="Times New Roman"/>
                      </a:endParaRPr>
                    </a:p>
                  </a:txBody>
                  <a:tcPr marL="66502" marR="6650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381000" y="609600"/>
            <a:ext cx="2971800" cy="400110"/>
          </a:xfrm>
          <a:prstGeom prst="rect">
            <a:avLst/>
          </a:prstGeom>
        </p:spPr>
        <p:txBody>
          <a:bodyPr wrap="square">
            <a:spAutoFit/>
          </a:bodyPr>
          <a:lstStyle/>
          <a:p>
            <a:r>
              <a:rPr lang="en-US" sz="2000" dirty="0" smtClean="0"/>
              <a:t>12.  N.I.C No. of  signatory:</a:t>
            </a:r>
            <a:endParaRPr lang="en-US" sz="2000" dirty="0"/>
          </a:p>
        </p:txBody>
      </p:sp>
      <p:graphicFrame>
        <p:nvGraphicFramePr>
          <p:cNvPr id="7" name="Table 6"/>
          <p:cNvGraphicFramePr>
            <a:graphicFrameLocks noGrp="1"/>
          </p:cNvGraphicFramePr>
          <p:nvPr/>
        </p:nvGraphicFramePr>
        <p:xfrm>
          <a:off x="3429000" y="685800"/>
          <a:ext cx="4953000" cy="381000"/>
        </p:xfrm>
        <a:graphic>
          <a:graphicData uri="http://schemas.openxmlformats.org/drawingml/2006/table">
            <a:tbl>
              <a:tblPr/>
              <a:tblGrid>
                <a:gridCol w="342900"/>
                <a:gridCol w="342900"/>
                <a:gridCol w="342900"/>
                <a:gridCol w="342900"/>
                <a:gridCol w="342900"/>
                <a:gridCol w="342900"/>
                <a:gridCol w="342900"/>
                <a:gridCol w="342900"/>
                <a:gridCol w="342900"/>
                <a:gridCol w="342900"/>
                <a:gridCol w="342900"/>
                <a:gridCol w="342900"/>
                <a:gridCol w="342900"/>
                <a:gridCol w="272415"/>
                <a:gridCol w="222885"/>
              </a:tblGrid>
              <a:tr h="381000">
                <a:tc>
                  <a:txBody>
                    <a:bodyPr/>
                    <a:lstStyle/>
                    <a:p>
                      <a:pPr marL="0" marR="0" algn="l">
                        <a:spcBef>
                          <a:spcPts val="0"/>
                        </a:spcBef>
                        <a:spcAft>
                          <a:spcPts val="0"/>
                        </a:spcAft>
                      </a:pPr>
                      <a:endParaRPr lang="en-US" sz="110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spcBef>
                          <a:spcPts val="0"/>
                        </a:spcBef>
                        <a:spcAft>
                          <a:spcPts val="0"/>
                        </a:spcAft>
                      </a:pPr>
                      <a:endParaRPr lang="en-US" sz="110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spcBef>
                          <a:spcPts val="0"/>
                        </a:spcBef>
                        <a:spcAft>
                          <a:spcPts val="0"/>
                        </a:spcAft>
                      </a:pPr>
                      <a:endParaRPr lang="en-US" sz="110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spcBef>
                          <a:spcPts val="0"/>
                        </a:spcBef>
                        <a:spcAft>
                          <a:spcPts val="0"/>
                        </a:spcAft>
                      </a:pPr>
                      <a:endParaRPr lang="en-US" sz="110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spcBef>
                          <a:spcPts val="0"/>
                        </a:spcBef>
                        <a:spcAft>
                          <a:spcPts val="0"/>
                        </a:spcAft>
                      </a:pPr>
                      <a:endParaRPr lang="en-US" sz="110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spcBef>
                          <a:spcPts val="0"/>
                        </a:spcBef>
                        <a:spcAft>
                          <a:spcPts val="0"/>
                        </a:spcAft>
                      </a:pPr>
                      <a:endParaRPr lang="en-US" sz="110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spcBef>
                          <a:spcPts val="0"/>
                        </a:spcBef>
                        <a:spcAft>
                          <a:spcPts val="0"/>
                        </a:spcAft>
                      </a:pPr>
                      <a:endParaRPr lang="en-US" sz="110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spcBef>
                          <a:spcPts val="0"/>
                        </a:spcBef>
                        <a:spcAft>
                          <a:spcPts val="0"/>
                        </a:spcAft>
                      </a:pPr>
                      <a:endParaRPr lang="en-US" sz="110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spcBef>
                          <a:spcPts val="0"/>
                        </a:spcBef>
                        <a:spcAft>
                          <a:spcPts val="0"/>
                        </a:spcAft>
                      </a:pPr>
                      <a:endParaRPr lang="en-US" sz="110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spcBef>
                          <a:spcPts val="0"/>
                        </a:spcBef>
                        <a:spcAft>
                          <a:spcPts val="0"/>
                        </a:spcAft>
                      </a:pPr>
                      <a:endParaRPr lang="en-US" sz="110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spcBef>
                          <a:spcPts val="0"/>
                        </a:spcBef>
                        <a:spcAft>
                          <a:spcPts val="0"/>
                        </a:spcAft>
                      </a:pPr>
                      <a:endParaRPr lang="en-US" sz="110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spcBef>
                          <a:spcPts val="0"/>
                        </a:spcBef>
                        <a:spcAft>
                          <a:spcPts val="0"/>
                        </a:spcAft>
                      </a:pPr>
                      <a:endParaRPr lang="en-US" sz="110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spcBef>
                          <a:spcPts val="0"/>
                        </a:spcBef>
                        <a:spcAft>
                          <a:spcPts val="0"/>
                        </a:spcAft>
                      </a:pPr>
                      <a:endParaRPr lang="en-US" sz="110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spcBef>
                          <a:spcPts val="0"/>
                        </a:spcBef>
                        <a:spcAft>
                          <a:spcPts val="0"/>
                        </a:spcAft>
                      </a:pPr>
                      <a:endParaRPr lang="en-US" sz="110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spcBef>
                          <a:spcPts val="0"/>
                        </a:spcBef>
                        <a:spcAft>
                          <a:spcPts val="0"/>
                        </a:spcAft>
                      </a:pPr>
                      <a:endParaRPr lang="en-US" sz="1100" dirty="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graphicFrame>
        <p:nvGraphicFramePr>
          <p:cNvPr id="8" name="Table 7"/>
          <p:cNvGraphicFramePr>
            <a:graphicFrameLocks noGrp="1"/>
          </p:cNvGraphicFramePr>
          <p:nvPr/>
        </p:nvGraphicFramePr>
        <p:xfrm>
          <a:off x="381000" y="1600200"/>
          <a:ext cx="8077202" cy="548640"/>
        </p:xfrm>
        <a:graphic>
          <a:graphicData uri="http://schemas.openxmlformats.org/drawingml/2006/table">
            <a:tbl>
              <a:tblPr/>
              <a:tblGrid>
                <a:gridCol w="3084021"/>
                <a:gridCol w="293717"/>
                <a:gridCol w="293717"/>
                <a:gridCol w="440574"/>
                <a:gridCol w="293717"/>
                <a:gridCol w="293717"/>
                <a:gridCol w="440574"/>
                <a:gridCol w="293717"/>
                <a:gridCol w="293717"/>
                <a:gridCol w="293717"/>
                <a:gridCol w="293717"/>
                <a:gridCol w="1762297"/>
              </a:tblGrid>
              <a:tr h="162560">
                <a:tc>
                  <a:txBody>
                    <a:bodyPr/>
                    <a:lstStyle/>
                    <a:p>
                      <a:pPr marL="445770" marR="0" indent="-228600" algn="just">
                        <a:spcBef>
                          <a:spcPts val="250"/>
                        </a:spcBef>
                        <a:spcAft>
                          <a:spcPts val="250"/>
                        </a:spcAft>
                      </a:pPr>
                      <a:endParaRPr lang="en-US" sz="1800">
                        <a:latin typeface="Times New Roman"/>
                        <a:ea typeface="Times New Roman"/>
                        <a:cs typeface="Times New Roman"/>
                      </a:endParaRPr>
                    </a:p>
                  </a:txBody>
                  <a:tcPr marL="66502" marR="66502" marT="0" marB="0">
                    <a:lnL>
                      <a:noFill/>
                    </a:lnL>
                    <a:lnR>
                      <a:noFill/>
                    </a:lnR>
                    <a:lnT>
                      <a:noFill/>
                    </a:lnT>
                    <a:lnB>
                      <a:noFill/>
                    </a:lnB>
                  </a:tcPr>
                </a:tc>
                <a:tc gridSpan="11">
                  <a:txBody>
                    <a:bodyPr/>
                    <a:lstStyle/>
                    <a:p>
                      <a:pPr marL="0" marR="0" algn="just">
                        <a:spcBef>
                          <a:spcPts val="250"/>
                        </a:spcBef>
                        <a:spcAft>
                          <a:spcPts val="250"/>
                        </a:spcAft>
                      </a:pPr>
                      <a:r>
                        <a:rPr lang="en-US" sz="1800">
                          <a:latin typeface="Times New Roman"/>
                          <a:ea typeface="Times New Roman"/>
                          <a:cs typeface="Times New Roman"/>
                        </a:rPr>
                        <a:t>Day               Month                    Year</a:t>
                      </a:r>
                    </a:p>
                  </a:txBody>
                  <a:tcPr marL="66502" marR="66502" marT="0" marB="0">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77338">
                <a:tc>
                  <a:txBody>
                    <a:bodyPr/>
                    <a:lstStyle/>
                    <a:p>
                      <a:pPr marL="0" marR="0" algn="just">
                        <a:spcBef>
                          <a:spcPts val="250"/>
                        </a:spcBef>
                        <a:spcAft>
                          <a:spcPts val="250"/>
                        </a:spcAft>
                      </a:pPr>
                      <a:r>
                        <a:rPr lang="en-US" sz="1800" dirty="0">
                          <a:latin typeface="Times New Roman"/>
                          <a:ea typeface="Times New Roman"/>
                          <a:cs typeface="Times New Roman"/>
                        </a:rPr>
                        <a:t>13.    Date:</a:t>
                      </a:r>
                    </a:p>
                  </a:txBody>
                  <a:tcPr marL="66502" marR="66502" marT="0" marB="0">
                    <a:lnL>
                      <a:noFill/>
                    </a:lnL>
                    <a:lnR w="12700" cap="flat" cmpd="sng" algn="ctr">
                      <a:solidFill>
                        <a:srgbClr val="000000"/>
                      </a:solidFill>
                      <a:prstDash val="solid"/>
                      <a:round/>
                      <a:headEnd type="none" w="med" len="med"/>
                      <a:tailEnd type="none" w="med" len="med"/>
                    </a:lnR>
                    <a:lnT>
                      <a:noFill/>
                    </a:lnT>
                    <a:lnB>
                      <a:noFill/>
                    </a:lnB>
                  </a:tcPr>
                </a:tc>
                <a:tc>
                  <a:txBody>
                    <a:bodyPr/>
                    <a:lstStyle/>
                    <a:p>
                      <a:pPr marL="0" marR="0" algn="just">
                        <a:spcBef>
                          <a:spcPts val="250"/>
                        </a:spcBef>
                        <a:spcAft>
                          <a:spcPts val="250"/>
                        </a:spcAft>
                      </a:pPr>
                      <a:endParaRPr lang="en-US" sz="1800">
                        <a:latin typeface="Times New Roman"/>
                        <a:ea typeface="Times New Roman"/>
                        <a:cs typeface="Times New Roman"/>
                      </a:endParaRPr>
                    </a:p>
                  </a:txBody>
                  <a:tcPr marL="66502" marR="6650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spcBef>
                          <a:spcPts val="250"/>
                        </a:spcBef>
                        <a:spcAft>
                          <a:spcPts val="250"/>
                        </a:spcAft>
                      </a:pPr>
                      <a:endParaRPr lang="en-US" sz="1800">
                        <a:latin typeface="Times New Roman"/>
                        <a:ea typeface="Times New Roman"/>
                        <a:cs typeface="Times New Roman"/>
                      </a:endParaRPr>
                    </a:p>
                  </a:txBody>
                  <a:tcPr marL="66502" marR="6650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spcBef>
                          <a:spcPts val="250"/>
                        </a:spcBef>
                        <a:spcAft>
                          <a:spcPts val="250"/>
                        </a:spcAft>
                      </a:pPr>
                      <a:endParaRPr lang="en-US" sz="1800">
                        <a:latin typeface="Times New Roman"/>
                        <a:ea typeface="Times New Roman"/>
                        <a:cs typeface="Times New Roman"/>
                      </a:endParaRPr>
                    </a:p>
                  </a:txBody>
                  <a:tcPr marL="66502" marR="6650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lgn="just">
                        <a:spcBef>
                          <a:spcPts val="250"/>
                        </a:spcBef>
                        <a:spcAft>
                          <a:spcPts val="250"/>
                        </a:spcAft>
                      </a:pPr>
                      <a:endParaRPr lang="en-US" sz="1800">
                        <a:latin typeface="Times New Roman"/>
                        <a:ea typeface="Times New Roman"/>
                        <a:cs typeface="Times New Roman"/>
                      </a:endParaRPr>
                    </a:p>
                  </a:txBody>
                  <a:tcPr marL="66502" marR="6650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spcBef>
                          <a:spcPts val="250"/>
                        </a:spcBef>
                        <a:spcAft>
                          <a:spcPts val="250"/>
                        </a:spcAft>
                      </a:pPr>
                      <a:endParaRPr lang="en-US" sz="1800">
                        <a:latin typeface="Times New Roman"/>
                        <a:ea typeface="Times New Roman"/>
                        <a:cs typeface="Times New Roman"/>
                      </a:endParaRPr>
                    </a:p>
                  </a:txBody>
                  <a:tcPr marL="66502" marR="6650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spcBef>
                          <a:spcPts val="250"/>
                        </a:spcBef>
                        <a:spcAft>
                          <a:spcPts val="250"/>
                        </a:spcAft>
                      </a:pPr>
                      <a:endParaRPr lang="en-US" sz="1800">
                        <a:latin typeface="Times New Roman"/>
                        <a:ea typeface="Times New Roman"/>
                        <a:cs typeface="Times New Roman"/>
                      </a:endParaRPr>
                    </a:p>
                  </a:txBody>
                  <a:tcPr marL="66502" marR="6650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lgn="just">
                        <a:spcBef>
                          <a:spcPts val="250"/>
                        </a:spcBef>
                        <a:spcAft>
                          <a:spcPts val="250"/>
                        </a:spcAft>
                      </a:pPr>
                      <a:endParaRPr lang="en-US" sz="1800">
                        <a:latin typeface="Times New Roman"/>
                        <a:ea typeface="Times New Roman"/>
                        <a:cs typeface="Times New Roman"/>
                      </a:endParaRPr>
                    </a:p>
                  </a:txBody>
                  <a:tcPr marL="66502" marR="6650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spcBef>
                          <a:spcPts val="250"/>
                        </a:spcBef>
                        <a:spcAft>
                          <a:spcPts val="250"/>
                        </a:spcAft>
                      </a:pPr>
                      <a:endParaRPr lang="en-US" sz="1800">
                        <a:latin typeface="Times New Roman"/>
                        <a:ea typeface="Times New Roman"/>
                        <a:cs typeface="Times New Roman"/>
                      </a:endParaRPr>
                    </a:p>
                  </a:txBody>
                  <a:tcPr marL="66502" marR="6650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spcBef>
                          <a:spcPts val="250"/>
                        </a:spcBef>
                        <a:spcAft>
                          <a:spcPts val="250"/>
                        </a:spcAft>
                      </a:pPr>
                      <a:endParaRPr lang="en-US" sz="1800">
                        <a:latin typeface="Times New Roman"/>
                        <a:ea typeface="Times New Roman"/>
                        <a:cs typeface="Times New Roman"/>
                      </a:endParaRPr>
                    </a:p>
                  </a:txBody>
                  <a:tcPr marL="66502" marR="6650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spcBef>
                          <a:spcPts val="250"/>
                        </a:spcBef>
                        <a:spcAft>
                          <a:spcPts val="250"/>
                        </a:spcAft>
                      </a:pPr>
                      <a:endParaRPr lang="en-US" sz="1800">
                        <a:latin typeface="Times New Roman"/>
                        <a:ea typeface="Times New Roman"/>
                        <a:cs typeface="Times New Roman"/>
                      </a:endParaRPr>
                    </a:p>
                  </a:txBody>
                  <a:tcPr marL="66502" marR="6650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800" dirty="0">
                          <a:latin typeface="Times New Roman"/>
                          <a:ea typeface="Times New Roman"/>
                          <a:cs typeface="Times New Roman"/>
                        </a:rPr>
                        <a:t> </a:t>
                      </a:r>
                    </a:p>
                  </a:txBody>
                  <a:tcPr marL="0" marR="0" marT="0" marB="0" anchor="ctr">
                    <a:lnL w="12700" cap="flat" cmpd="sng" algn="ctr">
                      <a:solidFill>
                        <a:srgbClr val="000000"/>
                      </a:solidFill>
                      <a:prstDash val="solid"/>
                      <a:round/>
                      <a:headEnd type="none" w="med" len="med"/>
                      <a:tailEnd type="none" w="med" len="med"/>
                    </a:lnL>
                    <a:lnR>
                      <a:noFill/>
                    </a:lnR>
                    <a:lnT>
                      <a:noFill/>
                    </a:lnT>
                    <a:lnB>
                      <a:noFill/>
                    </a:lnB>
                  </a:tcPr>
                </a:tc>
              </a:tr>
            </a:tbl>
          </a:graphicData>
        </a:graphic>
      </p:graphicFrame>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FORM 29</a:t>
            </a:r>
            <a:endParaRPr lang="en-US" dirty="0"/>
          </a:p>
        </p:txBody>
      </p:sp>
      <p:sp>
        <p:nvSpPr>
          <p:cNvPr id="39937" name="Rectangle 1"/>
          <p:cNvSpPr>
            <a:spLocks noChangeArrowheads="1"/>
          </p:cNvSpPr>
          <p:nvPr/>
        </p:nvSpPr>
        <p:spPr bwMode="auto">
          <a:xfrm>
            <a:off x="0" y="1219201"/>
            <a:ext cx="9144000" cy="101566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57200" algn="ctr" defTabSz="914400" rtl="0" eaLnBrk="1" fontAlgn="base" latinLnBrk="0" hangingPunct="1">
              <a:lnSpc>
                <a:spcPct val="100000"/>
              </a:lnSpc>
              <a:spcBef>
                <a:spcPct val="0"/>
              </a:spcBef>
              <a:spcAft>
                <a:spcPct val="0"/>
              </a:spcAft>
              <a:buClrTx/>
              <a:buSzTx/>
              <a:buFontTx/>
              <a:buNone/>
              <a:tabLst>
                <a:tab pos="1554163" algn="ctr"/>
                <a:tab pos="2651125" algn="ctr"/>
                <a:tab pos="3292475" algn="l"/>
              </a:tabLst>
            </a:pPr>
            <a:r>
              <a:rPr kumimoji="0" lang="en-US" sz="1200" b="1" i="0" u="none" strike="noStrike" cap="none" normalizeH="0" baseline="0" dirty="0" smtClean="0">
                <a:ln>
                  <a:noFill/>
                </a:ln>
                <a:solidFill>
                  <a:schemeClr val="tx1"/>
                </a:solidFill>
                <a:effectLst/>
                <a:latin typeface="Arial" pitchFamily="34" charset="0"/>
                <a:ea typeface="Times New Roman" pitchFamily="18" charset="0"/>
                <a:cs typeface="Times New Roman" pitchFamily="18" charset="0"/>
              </a:rPr>
              <a:t>THE COMPANIES ORDINANCE, 1984</a:t>
            </a:r>
            <a:endParaRPr kumimoji="0" lang="en-US" sz="1200" b="0" i="0" u="none" strike="noStrike" cap="none" normalizeH="0" baseline="0" dirty="0" smtClean="0">
              <a:ln>
                <a:noFill/>
              </a:ln>
              <a:solidFill>
                <a:schemeClr val="tx1"/>
              </a:solidFill>
              <a:effectLst/>
              <a:latin typeface="Arial" pitchFamily="34" charset="0"/>
              <a:cs typeface="Arial" pitchFamily="34" charset="0"/>
            </a:endParaRPr>
          </a:p>
          <a:p>
            <a:pPr marL="0" marR="0" lvl="0" indent="457200" algn="ctr" defTabSz="914400" rtl="0" eaLnBrk="0" fontAlgn="base" latinLnBrk="0" hangingPunct="0">
              <a:lnSpc>
                <a:spcPct val="100000"/>
              </a:lnSpc>
              <a:spcBef>
                <a:spcPct val="0"/>
              </a:spcBef>
              <a:spcAft>
                <a:spcPct val="0"/>
              </a:spcAft>
              <a:buClrTx/>
              <a:buSzTx/>
              <a:buFontTx/>
              <a:buNone/>
              <a:tabLst>
                <a:tab pos="1554163" algn="ctr"/>
                <a:tab pos="2651125" algn="ctr"/>
                <a:tab pos="3292475" algn="l"/>
              </a:tabLst>
            </a:pPr>
            <a:r>
              <a:rPr kumimoji="0" lang="en-US" sz="1200" b="0" i="0" u="none" strike="noStrike" cap="none" normalizeH="0" baseline="0" dirty="0" smtClean="0">
                <a:ln>
                  <a:noFill/>
                </a:ln>
                <a:solidFill>
                  <a:schemeClr val="tx1"/>
                </a:solidFill>
                <a:effectLst/>
                <a:latin typeface="Arial" pitchFamily="34" charset="0"/>
                <a:ea typeface="Times New Roman" pitchFamily="18" charset="0"/>
                <a:cs typeface="Times New Roman" pitchFamily="18" charset="0"/>
              </a:rPr>
              <a:t>(Section 205)</a:t>
            </a:r>
            <a:endParaRPr kumimoji="0" lang="en-US" sz="1200" b="0" i="0" u="none" strike="noStrike" cap="none" normalizeH="0" baseline="0" dirty="0" smtClean="0">
              <a:ln>
                <a:noFill/>
              </a:ln>
              <a:solidFill>
                <a:schemeClr val="tx1"/>
              </a:solidFill>
              <a:effectLst/>
              <a:latin typeface="Arial" pitchFamily="34" charset="0"/>
              <a:cs typeface="Arial" pitchFamily="34" charset="0"/>
            </a:endParaRPr>
          </a:p>
          <a:p>
            <a:pPr marL="0" marR="0" lvl="0" indent="457200" algn="ctr" defTabSz="914400" rtl="0" eaLnBrk="0" fontAlgn="base" latinLnBrk="0" hangingPunct="0">
              <a:lnSpc>
                <a:spcPct val="100000"/>
              </a:lnSpc>
              <a:spcBef>
                <a:spcPct val="0"/>
              </a:spcBef>
              <a:spcAft>
                <a:spcPct val="0"/>
              </a:spcAft>
              <a:buClrTx/>
              <a:buSzTx/>
              <a:buFontTx/>
              <a:buNone/>
              <a:tabLst>
                <a:tab pos="1554163" algn="ctr"/>
                <a:tab pos="2651125" algn="ctr"/>
                <a:tab pos="3292475" algn="l"/>
              </a:tabLst>
            </a:pPr>
            <a:r>
              <a:rPr kumimoji="0" lang="en-US" sz="12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PARTICULARS OF DIRECTORS AND OFFICERS, INCLUDING THE CHIEF EXECUTIVE, MANAGING AGENT, SECRETARY, CHIEF ACCOUNTANT, AUDITORS AND LEGAL ADVISER, OR OF ANY CHANGE THEREIN</a:t>
            </a:r>
            <a:endParaRPr kumimoji="0" lang="en-US" sz="1200" b="0" i="0" u="none" strike="noStrike" cap="none" normalizeH="0" baseline="0" dirty="0" smtClean="0">
              <a:ln>
                <a:noFill/>
              </a:ln>
              <a:solidFill>
                <a:schemeClr val="tx1"/>
              </a:solidFill>
              <a:effectLst/>
              <a:latin typeface="Arial" pitchFamily="34" charset="0"/>
              <a:cs typeface="Arial" pitchFamily="34" charset="0"/>
            </a:endParaRPr>
          </a:p>
          <a:p>
            <a:pPr marL="0" marR="0" lvl="0" indent="457200" algn="ctr" defTabSz="914400" rtl="0" eaLnBrk="0" fontAlgn="base" latinLnBrk="0" hangingPunct="0">
              <a:lnSpc>
                <a:spcPct val="100000"/>
              </a:lnSpc>
              <a:spcBef>
                <a:spcPct val="0"/>
              </a:spcBef>
              <a:spcAft>
                <a:spcPct val="0"/>
              </a:spcAft>
              <a:buClrTx/>
              <a:buSzTx/>
              <a:buFontTx/>
              <a:buNone/>
              <a:tabLst>
                <a:tab pos="1554163" algn="ctr"/>
                <a:tab pos="2651125" algn="ctr"/>
                <a:tab pos="3292475" algn="l"/>
              </a:tabLst>
            </a:pPr>
            <a:r>
              <a:rPr kumimoji="0" lang="en-US" sz="1200" b="1"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Please complete in typescript or in bold black capitals.</a:t>
            </a:r>
            <a:endParaRPr kumimoji="0" lang="en-US" sz="1200" b="0" i="0" u="none" strike="noStrike" cap="none" normalizeH="0" baseline="0" dirty="0" smtClean="0">
              <a:ln>
                <a:noFill/>
              </a:ln>
              <a:solidFill>
                <a:schemeClr val="tx1"/>
              </a:solidFill>
              <a:effectLst/>
              <a:latin typeface="Arial" pitchFamily="34" charset="0"/>
              <a:cs typeface="Arial" pitchFamily="34" charset="0"/>
            </a:endParaRPr>
          </a:p>
        </p:txBody>
      </p:sp>
      <p:graphicFrame>
        <p:nvGraphicFramePr>
          <p:cNvPr id="5" name="Table 4"/>
          <p:cNvGraphicFramePr>
            <a:graphicFrameLocks noGrp="1"/>
          </p:cNvGraphicFramePr>
          <p:nvPr/>
        </p:nvGraphicFramePr>
        <p:xfrm>
          <a:off x="304800" y="2362200"/>
          <a:ext cx="6096003" cy="548640"/>
        </p:xfrm>
        <a:graphic>
          <a:graphicData uri="http://schemas.openxmlformats.org/drawingml/2006/table">
            <a:tbl>
              <a:tblPr/>
              <a:tblGrid>
                <a:gridCol w="3129228"/>
                <a:gridCol w="423825"/>
                <a:gridCol w="423825"/>
                <a:gridCol w="423825"/>
                <a:gridCol w="423825"/>
                <a:gridCol w="423825"/>
                <a:gridCol w="423825"/>
                <a:gridCol w="423825"/>
              </a:tblGrid>
              <a:tr h="215809">
                <a:tc>
                  <a:txBody>
                    <a:bodyPr/>
                    <a:lstStyle/>
                    <a:p>
                      <a:pPr marL="0" marR="0">
                        <a:spcBef>
                          <a:spcPts val="0"/>
                        </a:spcBef>
                        <a:spcAft>
                          <a:spcPts val="0"/>
                        </a:spcAft>
                      </a:pPr>
                      <a:r>
                        <a:rPr lang="en-US" sz="1800">
                          <a:latin typeface="Arial"/>
                          <a:ea typeface="Times New Roman"/>
                          <a:cs typeface="Times New Roman"/>
                        </a:rPr>
                        <a:t>1.    CUIN (Incorporation Number)</a:t>
                      </a:r>
                      <a:endParaRPr lang="en-US" sz="1800">
                        <a:latin typeface="Times New Roman"/>
                        <a:ea typeface="Times New Roman"/>
                        <a:cs typeface="Times New Roman"/>
                      </a:endParaRPr>
                    </a:p>
                  </a:txBody>
                  <a:tcPr marL="64743" marR="64743" marT="0" marB="0">
                    <a:lnL>
                      <a:noFill/>
                    </a:lnL>
                    <a:lnR w="12700" cap="flat" cmpd="sng" algn="ctr">
                      <a:solidFill>
                        <a:srgbClr val="000000"/>
                      </a:solidFill>
                      <a:prstDash val="solid"/>
                      <a:round/>
                      <a:headEnd type="none" w="med" len="med"/>
                      <a:tailEnd type="none" w="med" len="med"/>
                    </a:lnR>
                    <a:lnT>
                      <a:noFill/>
                    </a:lnT>
                    <a:lnB>
                      <a:noFill/>
                    </a:lnB>
                  </a:tcPr>
                </a:tc>
                <a:tc>
                  <a:txBody>
                    <a:bodyPr/>
                    <a:lstStyle/>
                    <a:p>
                      <a:pPr marL="0" marR="0">
                        <a:spcBef>
                          <a:spcPts val="0"/>
                        </a:spcBef>
                        <a:spcAft>
                          <a:spcPts val="0"/>
                        </a:spcAft>
                      </a:pPr>
                      <a:endParaRPr lang="en-US" sz="1800">
                        <a:latin typeface="Times New Roman"/>
                        <a:ea typeface="Times New Roman"/>
                        <a:cs typeface="Times New Roman"/>
                      </a:endParaRPr>
                    </a:p>
                  </a:txBody>
                  <a:tcPr marL="64743" marR="6474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endParaRPr lang="en-US" sz="1800">
                        <a:latin typeface="Times New Roman"/>
                        <a:ea typeface="Times New Roman"/>
                        <a:cs typeface="Times New Roman"/>
                      </a:endParaRPr>
                    </a:p>
                  </a:txBody>
                  <a:tcPr marL="64743" marR="6474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endParaRPr lang="en-US" sz="1800">
                        <a:latin typeface="Times New Roman"/>
                        <a:ea typeface="Times New Roman"/>
                        <a:cs typeface="Times New Roman"/>
                      </a:endParaRPr>
                    </a:p>
                  </a:txBody>
                  <a:tcPr marL="64743" marR="6474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endParaRPr lang="en-US" sz="1800">
                        <a:latin typeface="Times New Roman"/>
                        <a:ea typeface="Times New Roman"/>
                        <a:cs typeface="Times New Roman"/>
                      </a:endParaRPr>
                    </a:p>
                  </a:txBody>
                  <a:tcPr marL="64743" marR="6474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endParaRPr lang="en-US" sz="1800">
                        <a:latin typeface="Times New Roman"/>
                        <a:ea typeface="Times New Roman"/>
                        <a:cs typeface="Times New Roman"/>
                      </a:endParaRPr>
                    </a:p>
                  </a:txBody>
                  <a:tcPr marL="64743" marR="6474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endParaRPr lang="en-US" sz="1800">
                        <a:latin typeface="Times New Roman"/>
                        <a:ea typeface="Times New Roman"/>
                        <a:cs typeface="Times New Roman"/>
                      </a:endParaRPr>
                    </a:p>
                  </a:txBody>
                  <a:tcPr marL="64743" marR="6474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endParaRPr lang="en-US" sz="1800" dirty="0">
                        <a:latin typeface="Times New Roman"/>
                        <a:ea typeface="Times New Roman"/>
                        <a:cs typeface="Times New Roman"/>
                      </a:endParaRPr>
                    </a:p>
                  </a:txBody>
                  <a:tcPr marL="64743" marR="6474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graphicFrame>
        <p:nvGraphicFramePr>
          <p:cNvPr id="6" name="Table 5"/>
          <p:cNvGraphicFramePr>
            <a:graphicFrameLocks noGrp="1"/>
          </p:cNvGraphicFramePr>
          <p:nvPr/>
        </p:nvGraphicFramePr>
        <p:xfrm>
          <a:off x="381000" y="3048000"/>
          <a:ext cx="8153400" cy="533400"/>
        </p:xfrm>
        <a:graphic>
          <a:graphicData uri="http://schemas.openxmlformats.org/drawingml/2006/table">
            <a:tbl>
              <a:tblPr/>
              <a:tblGrid>
                <a:gridCol w="2964716"/>
                <a:gridCol w="5188684"/>
              </a:tblGrid>
              <a:tr h="533400">
                <a:tc>
                  <a:txBody>
                    <a:bodyPr/>
                    <a:lstStyle/>
                    <a:p>
                      <a:pPr marL="0" marR="2540" algn="just">
                        <a:spcBef>
                          <a:spcPts val="0"/>
                        </a:spcBef>
                        <a:spcAft>
                          <a:spcPts val="0"/>
                        </a:spcAft>
                        <a:tabLst>
                          <a:tab pos="247650" algn="l"/>
                        </a:tabLst>
                      </a:pPr>
                      <a:r>
                        <a:rPr lang="en-US" sz="1800" dirty="0">
                          <a:latin typeface="Arial"/>
                          <a:ea typeface="Times New Roman"/>
                          <a:cs typeface="Times New Roman"/>
                        </a:rPr>
                        <a:t>2.    Name of the Company</a:t>
                      </a:r>
                      <a:endParaRPr lang="en-US" sz="1800" dirty="0">
                        <a:latin typeface="Times New Roman"/>
                        <a:ea typeface="Times New Roman"/>
                        <a:cs typeface="Times New Roman"/>
                      </a:endParaRPr>
                    </a:p>
                  </a:txBody>
                  <a:tcPr marL="46495" marR="46495" marT="0" marB="0">
                    <a:lnL>
                      <a:noFill/>
                    </a:lnL>
                    <a:lnR w="12700" cap="flat" cmpd="sng" algn="ctr">
                      <a:solidFill>
                        <a:srgbClr val="000000"/>
                      </a:solidFill>
                      <a:prstDash val="solid"/>
                      <a:round/>
                      <a:headEnd type="none" w="med" len="med"/>
                      <a:tailEnd type="none" w="med" len="med"/>
                    </a:lnR>
                    <a:lnT>
                      <a:noFill/>
                    </a:lnT>
                    <a:lnB>
                      <a:noFill/>
                    </a:lnB>
                  </a:tcPr>
                </a:tc>
                <a:tc>
                  <a:txBody>
                    <a:bodyPr/>
                    <a:lstStyle/>
                    <a:p>
                      <a:pPr marL="0" marR="228600" algn="just">
                        <a:spcBef>
                          <a:spcPts val="250"/>
                        </a:spcBef>
                        <a:spcAft>
                          <a:spcPts val="250"/>
                        </a:spcAft>
                      </a:pPr>
                      <a:endParaRPr lang="en-US" sz="1800" b="1" dirty="0">
                        <a:latin typeface="Calibri"/>
                        <a:ea typeface="Times New Roman"/>
                        <a:cs typeface="Arial"/>
                      </a:endParaRPr>
                    </a:p>
                  </a:txBody>
                  <a:tcPr marL="46495" marR="4649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graphicFrame>
        <p:nvGraphicFramePr>
          <p:cNvPr id="7" name="Table 6"/>
          <p:cNvGraphicFramePr>
            <a:graphicFrameLocks noGrp="1"/>
          </p:cNvGraphicFramePr>
          <p:nvPr/>
        </p:nvGraphicFramePr>
        <p:xfrm>
          <a:off x="304800" y="3657600"/>
          <a:ext cx="8305801" cy="838200"/>
        </p:xfrm>
        <a:graphic>
          <a:graphicData uri="http://schemas.openxmlformats.org/drawingml/2006/table">
            <a:tbl>
              <a:tblPr/>
              <a:tblGrid>
                <a:gridCol w="3010654"/>
                <a:gridCol w="327946"/>
                <a:gridCol w="455025"/>
                <a:gridCol w="455025"/>
                <a:gridCol w="339072"/>
                <a:gridCol w="1633870"/>
                <a:gridCol w="2084209"/>
              </a:tblGrid>
              <a:tr h="838200">
                <a:tc>
                  <a:txBody>
                    <a:bodyPr/>
                    <a:lstStyle/>
                    <a:p>
                      <a:pPr marL="0" marR="8890" algn="just">
                        <a:spcBef>
                          <a:spcPts val="0"/>
                        </a:spcBef>
                        <a:spcAft>
                          <a:spcPts val="0"/>
                        </a:spcAft>
                        <a:tabLst>
                          <a:tab pos="1554480" algn="ctr"/>
                          <a:tab pos="2651760" algn="ctr"/>
                          <a:tab pos="3291840" algn="l"/>
                          <a:tab pos="238125" algn="l"/>
                          <a:tab pos="1554480" algn="ctr"/>
                          <a:tab pos="2651760" algn="ctr"/>
                          <a:tab pos="3291840" algn="l"/>
                        </a:tabLst>
                      </a:pPr>
                      <a:r>
                        <a:rPr lang="en-US" sz="1800" dirty="0">
                          <a:latin typeface="Arial"/>
                          <a:ea typeface="Times New Roman"/>
                          <a:cs typeface="Times New Roman"/>
                        </a:rPr>
                        <a:t>3.    Fee Paid (Rs.)</a:t>
                      </a:r>
                      <a:endParaRPr lang="en-US" sz="1800" dirty="0">
                        <a:latin typeface="Palatino"/>
                        <a:ea typeface="Times New Roman"/>
                        <a:cs typeface="Times New Roman"/>
                      </a:endParaRPr>
                    </a:p>
                  </a:txBody>
                  <a:tcPr marL="46416" marR="46416" marT="0" marB="0">
                    <a:lnL>
                      <a:noFill/>
                    </a:lnL>
                    <a:lnR w="12700" cap="flat" cmpd="sng" algn="ctr">
                      <a:solidFill>
                        <a:srgbClr val="000000"/>
                      </a:solidFill>
                      <a:prstDash val="solid"/>
                      <a:round/>
                      <a:headEnd type="none" w="med" len="med"/>
                      <a:tailEnd type="none" w="med" len="med"/>
                    </a:lnR>
                    <a:lnT>
                      <a:noFill/>
                    </a:lnT>
                    <a:lnB>
                      <a:noFill/>
                    </a:lnB>
                  </a:tcPr>
                </a:tc>
                <a:tc>
                  <a:txBody>
                    <a:bodyPr/>
                    <a:lstStyle/>
                    <a:p>
                      <a:pPr marL="0" marR="8890" algn="just">
                        <a:spcBef>
                          <a:spcPts val="0"/>
                        </a:spcBef>
                        <a:spcAft>
                          <a:spcPts val="0"/>
                        </a:spcAft>
                        <a:tabLst>
                          <a:tab pos="1554480" algn="ctr"/>
                          <a:tab pos="2651760" algn="ctr"/>
                          <a:tab pos="3291840" algn="l"/>
                        </a:tabLst>
                      </a:pPr>
                      <a:endParaRPr lang="en-US" sz="1800">
                        <a:latin typeface="Arial"/>
                        <a:ea typeface="Times New Roman"/>
                        <a:cs typeface="Times New Roman"/>
                      </a:endParaRPr>
                    </a:p>
                  </a:txBody>
                  <a:tcPr marL="46416" marR="4641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8890" algn="just">
                        <a:spcBef>
                          <a:spcPts val="0"/>
                        </a:spcBef>
                        <a:spcAft>
                          <a:spcPts val="0"/>
                        </a:spcAft>
                        <a:tabLst>
                          <a:tab pos="1554480" algn="ctr"/>
                          <a:tab pos="2651760" algn="ctr"/>
                          <a:tab pos="3291840" algn="l"/>
                        </a:tabLst>
                      </a:pPr>
                      <a:endParaRPr lang="en-US" sz="1800">
                        <a:latin typeface="Arial"/>
                        <a:ea typeface="Times New Roman"/>
                        <a:cs typeface="Times New Roman"/>
                      </a:endParaRPr>
                    </a:p>
                  </a:txBody>
                  <a:tcPr marL="46416" marR="4641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8890" algn="just">
                        <a:spcBef>
                          <a:spcPts val="0"/>
                        </a:spcBef>
                        <a:spcAft>
                          <a:spcPts val="0"/>
                        </a:spcAft>
                        <a:tabLst>
                          <a:tab pos="1554480" algn="ctr"/>
                          <a:tab pos="2651760" algn="ctr"/>
                          <a:tab pos="3291840" algn="l"/>
                        </a:tabLst>
                      </a:pPr>
                      <a:endParaRPr lang="en-US" sz="1800">
                        <a:latin typeface="Arial"/>
                        <a:ea typeface="Times New Roman"/>
                        <a:cs typeface="Times New Roman"/>
                      </a:endParaRPr>
                    </a:p>
                  </a:txBody>
                  <a:tcPr marL="46416" marR="4641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8890" algn="just">
                        <a:spcBef>
                          <a:spcPts val="0"/>
                        </a:spcBef>
                        <a:spcAft>
                          <a:spcPts val="0"/>
                        </a:spcAft>
                        <a:tabLst>
                          <a:tab pos="1554480" algn="ctr"/>
                          <a:tab pos="2651760" algn="ctr"/>
                          <a:tab pos="3291840" algn="l"/>
                        </a:tabLst>
                      </a:pPr>
                      <a:endParaRPr lang="en-US" sz="1800">
                        <a:latin typeface="Arial"/>
                        <a:ea typeface="Times New Roman"/>
                        <a:cs typeface="Times New Roman"/>
                      </a:endParaRPr>
                    </a:p>
                  </a:txBody>
                  <a:tcPr marL="46416" marR="4641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49555" marR="8890" indent="-236220" algn="just">
                        <a:spcBef>
                          <a:spcPts val="0"/>
                        </a:spcBef>
                        <a:spcAft>
                          <a:spcPts val="0"/>
                        </a:spcAft>
                        <a:tabLst>
                          <a:tab pos="1554480" algn="ctr"/>
                          <a:tab pos="2651760" algn="ctr"/>
                          <a:tab pos="3291840" algn="l"/>
                        </a:tabLst>
                      </a:pPr>
                      <a:r>
                        <a:rPr lang="en-US" sz="1800">
                          <a:latin typeface="Arial"/>
                          <a:ea typeface="Times New Roman"/>
                          <a:cs typeface="Times New Roman"/>
                        </a:rPr>
                        <a:t>Name &amp; Branch of the Bank</a:t>
                      </a:r>
                      <a:endParaRPr lang="en-US" sz="1800">
                        <a:latin typeface="Palatino"/>
                        <a:ea typeface="Times New Roman"/>
                        <a:cs typeface="Times New Roman"/>
                      </a:endParaRPr>
                    </a:p>
                  </a:txBody>
                  <a:tcPr marL="46416" marR="4641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8890" algn="just">
                        <a:spcBef>
                          <a:spcPts val="0"/>
                        </a:spcBef>
                        <a:spcAft>
                          <a:spcPts val="0"/>
                        </a:spcAft>
                        <a:tabLst>
                          <a:tab pos="1554480" algn="ctr"/>
                          <a:tab pos="2651760" algn="ctr"/>
                          <a:tab pos="3291840" algn="l"/>
                        </a:tabLst>
                      </a:pPr>
                      <a:endParaRPr lang="en-US" sz="1800" dirty="0">
                        <a:latin typeface="Arial"/>
                        <a:ea typeface="Times New Roman"/>
                        <a:cs typeface="Times New Roman"/>
                      </a:endParaRPr>
                    </a:p>
                  </a:txBody>
                  <a:tcPr marL="46416" marR="4641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graphicFrame>
        <p:nvGraphicFramePr>
          <p:cNvPr id="8" name="Table 7"/>
          <p:cNvGraphicFramePr>
            <a:graphicFrameLocks noGrp="1"/>
          </p:cNvGraphicFramePr>
          <p:nvPr/>
        </p:nvGraphicFramePr>
        <p:xfrm>
          <a:off x="228600" y="4724400"/>
          <a:ext cx="8534400" cy="838200"/>
        </p:xfrm>
        <a:graphic>
          <a:graphicData uri="http://schemas.openxmlformats.org/drawingml/2006/table">
            <a:tbl>
              <a:tblPr/>
              <a:tblGrid>
                <a:gridCol w="3269898"/>
                <a:gridCol w="968057"/>
                <a:gridCol w="100468"/>
                <a:gridCol w="1214842"/>
                <a:gridCol w="318022"/>
                <a:gridCol w="283676"/>
                <a:gridCol w="216254"/>
                <a:gridCol w="304664"/>
                <a:gridCol w="316113"/>
                <a:gridCol w="234700"/>
                <a:gridCol w="326926"/>
                <a:gridCol w="326926"/>
                <a:gridCol w="377174"/>
                <a:gridCol w="276680"/>
              </a:tblGrid>
              <a:tr h="434353">
                <a:tc>
                  <a:txBody>
                    <a:bodyPr/>
                    <a:lstStyle/>
                    <a:p>
                      <a:pPr marL="411480" marR="8890" algn="just">
                        <a:spcBef>
                          <a:spcPts val="0"/>
                        </a:spcBef>
                        <a:spcAft>
                          <a:spcPts val="0"/>
                        </a:spcAft>
                        <a:tabLst>
                          <a:tab pos="1554480" algn="ctr"/>
                          <a:tab pos="2651760" algn="ctr"/>
                          <a:tab pos="3291840" algn="l"/>
                        </a:tabLst>
                      </a:pPr>
                      <a:endParaRPr lang="en-US" sz="1800" dirty="0">
                        <a:latin typeface="Arial"/>
                        <a:ea typeface="Times New Roman"/>
                        <a:cs typeface="Times New Roman"/>
                      </a:endParaRPr>
                    </a:p>
                  </a:txBody>
                  <a:tcPr marL="46416" marR="46416" marT="0" marB="0">
                    <a:lnL>
                      <a:noFill/>
                    </a:lnL>
                    <a:lnR>
                      <a:noFill/>
                    </a:lnR>
                    <a:lnT>
                      <a:noFill/>
                    </a:lnT>
                    <a:lnB>
                      <a:noFill/>
                    </a:lnB>
                  </a:tcPr>
                </a:tc>
                <a:tc>
                  <a:txBody>
                    <a:bodyPr/>
                    <a:lstStyle/>
                    <a:p>
                      <a:pPr marL="0" marR="8890" algn="just">
                        <a:spcBef>
                          <a:spcPts val="0"/>
                        </a:spcBef>
                        <a:spcAft>
                          <a:spcPts val="0"/>
                        </a:spcAft>
                        <a:tabLst>
                          <a:tab pos="1554480" algn="ctr"/>
                          <a:tab pos="2651760" algn="ctr"/>
                          <a:tab pos="3291840" algn="l"/>
                        </a:tabLst>
                      </a:pPr>
                      <a:endParaRPr lang="en-US" sz="1400" dirty="0">
                        <a:latin typeface="Arial"/>
                        <a:ea typeface="Times New Roman"/>
                        <a:cs typeface="Times New Roman"/>
                      </a:endParaRPr>
                    </a:p>
                  </a:txBody>
                  <a:tcPr marL="46416" marR="46416"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12">
                  <a:txBody>
                    <a:bodyPr/>
                    <a:lstStyle/>
                    <a:p>
                      <a:pPr marL="0" marR="8890" algn="just">
                        <a:spcBef>
                          <a:spcPts val="0"/>
                        </a:spcBef>
                        <a:spcAft>
                          <a:spcPts val="0"/>
                        </a:spcAft>
                        <a:tabLst>
                          <a:tab pos="1554480" algn="ctr"/>
                          <a:tab pos="2651760" algn="ctr"/>
                          <a:tab pos="3291840" algn="l"/>
                        </a:tabLst>
                      </a:pPr>
                      <a:r>
                        <a:rPr lang="en-US" sz="1400">
                          <a:latin typeface="Arial"/>
                          <a:ea typeface="Times New Roman"/>
                          <a:cs typeface="Times New Roman"/>
                        </a:rPr>
                        <a:t>                        	            Day         Month            Year</a:t>
                      </a:r>
                      <a:endParaRPr lang="en-US" sz="1400">
                        <a:latin typeface="Palatino"/>
                        <a:ea typeface="Times New Roman"/>
                        <a:cs typeface="Times New Roman"/>
                      </a:endParaRPr>
                    </a:p>
                  </a:txBody>
                  <a:tcPr marL="46416" marR="46416" marT="0" marB="0">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403847">
                <a:tc>
                  <a:txBody>
                    <a:bodyPr/>
                    <a:lstStyle/>
                    <a:p>
                      <a:pPr marL="0" marR="8890" algn="just">
                        <a:spcBef>
                          <a:spcPts val="0"/>
                        </a:spcBef>
                        <a:spcAft>
                          <a:spcPts val="0"/>
                        </a:spcAft>
                        <a:tabLst>
                          <a:tab pos="1554480" algn="ctr"/>
                          <a:tab pos="2651760" algn="ctr"/>
                          <a:tab pos="3291840" algn="l"/>
                          <a:tab pos="257175" algn="l"/>
                          <a:tab pos="1554480" algn="ctr"/>
                          <a:tab pos="2651760" algn="ctr"/>
                          <a:tab pos="3291840" algn="l"/>
                        </a:tabLst>
                      </a:pPr>
                      <a:r>
                        <a:rPr lang="en-US" sz="1800" dirty="0">
                          <a:latin typeface="Arial"/>
                          <a:ea typeface="Times New Roman"/>
                          <a:cs typeface="Times New Roman"/>
                        </a:rPr>
                        <a:t>4.	Receipt No.</a:t>
                      </a:r>
                      <a:endParaRPr lang="en-US" sz="1800" dirty="0">
                        <a:latin typeface="Palatino"/>
                        <a:ea typeface="Times New Roman"/>
                        <a:cs typeface="Times New Roman"/>
                      </a:endParaRPr>
                    </a:p>
                  </a:txBody>
                  <a:tcPr marL="46416" marR="46416" marT="0" marB="0">
                    <a:lnL>
                      <a:noFill/>
                    </a:lnL>
                    <a:lnR w="12700" cap="flat" cmpd="sng" algn="ctr">
                      <a:solidFill>
                        <a:srgbClr val="000000"/>
                      </a:solidFill>
                      <a:prstDash val="solid"/>
                      <a:round/>
                      <a:headEnd type="none" w="med" len="med"/>
                      <a:tailEnd type="none" w="med" len="med"/>
                    </a:lnR>
                    <a:lnT>
                      <a:noFill/>
                    </a:lnT>
                    <a:lnB>
                      <a:noFill/>
                    </a:lnB>
                  </a:tcPr>
                </a:tc>
                <a:tc gridSpan="2">
                  <a:txBody>
                    <a:bodyPr/>
                    <a:lstStyle/>
                    <a:p>
                      <a:pPr marL="411480" marR="8890" algn="just">
                        <a:spcBef>
                          <a:spcPts val="0"/>
                        </a:spcBef>
                        <a:spcAft>
                          <a:spcPts val="0"/>
                        </a:spcAft>
                        <a:tabLst>
                          <a:tab pos="1554480" algn="ctr"/>
                          <a:tab pos="2651760" algn="ctr"/>
                          <a:tab pos="3291840" algn="l"/>
                        </a:tabLst>
                      </a:pPr>
                      <a:endParaRPr lang="en-US" sz="1400">
                        <a:latin typeface="Arial"/>
                        <a:ea typeface="Times New Roman"/>
                        <a:cs typeface="Times New Roman"/>
                      </a:endParaRPr>
                    </a:p>
                  </a:txBody>
                  <a:tcPr marL="46416" marR="4641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marL="411480" marR="8890" algn="l">
                        <a:spcBef>
                          <a:spcPts val="0"/>
                        </a:spcBef>
                        <a:spcAft>
                          <a:spcPts val="0"/>
                        </a:spcAft>
                        <a:tabLst>
                          <a:tab pos="1554480" algn="ctr"/>
                          <a:tab pos="2651760" algn="ctr"/>
                          <a:tab pos="3291840" algn="l"/>
                        </a:tabLst>
                      </a:pPr>
                      <a:r>
                        <a:rPr lang="en-US" sz="1400">
                          <a:latin typeface="Arial"/>
                          <a:ea typeface="Times New Roman"/>
                          <a:cs typeface="Times New Roman"/>
                        </a:rPr>
                        <a:t>Date</a:t>
                      </a:r>
                      <a:endParaRPr lang="en-US" sz="1400">
                        <a:latin typeface="Palatino"/>
                        <a:ea typeface="Times New Roman"/>
                        <a:cs typeface="Times New Roman"/>
                      </a:endParaRPr>
                    </a:p>
                  </a:txBody>
                  <a:tcPr marL="46416" marR="4641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411480" marR="8890" algn="just">
                        <a:spcBef>
                          <a:spcPts val="0"/>
                        </a:spcBef>
                        <a:spcAft>
                          <a:spcPts val="0"/>
                        </a:spcAft>
                        <a:tabLst>
                          <a:tab pos="1554480" algn="ctr"/>
                          <a:tab pos="2651760" algn="ctr"/>
                          <a:tab pos="3291840" algn="l"/>
                        </a:tabLst>
                      </a:pPr>
                      <a:endParaRPr lang="en-US" sz="1400">
                        <a:latin typeface="Arial"/>
                        <a:ea typeface="Times New Roman"/>
                        <a:cs typeface="Times New Roman"/>
                      </a:endParaRPr>
                    </a:p>
                  </a:txBody>
                  <a:tcPr marL="46416" marR="4641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11480" marR="8890" algn="just">
                        <a:spcBef>
                          <a:spcPts val="0"/>
                        </a:spcBef>
                        <a:spcAft>
                          <a:spcPts val="0"/>
                        </a:spcAft>
                        <a:tabLst>
                          <a:tab pos="1554480" algn="ctr"/>
                          <a:tab pos="2651760" algn="ctr"/>
                          <a:tab pos="3291840" algn="l"/>
                        </a:tabLst>
                      </a:pPr>
                      <a:endParaRPr lang="en-US" sz="1400">
                        <a:latin typeface="Arial"/>
                        <a:ea typeface="Times New Roman"/>
                        <a:cs typeface="Times New Roman"/>
                      </a:endParaRPr>
                    </a:p>
                  </a:txBody>
                  <a:tcPr marL="46416" marR="4641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11480" marR="8890" algn="just">
                        <a:spcBef>
                          <a:spcPts val="0"/>
                        </a:spcBef>
                        <a:spcAft>
                          <a:spcPts val="0"/>
                        </a:spcAft>
                        <a:tabLst>
                          <a:tab pos="1554480" algn="ctr"/>
                          <a:tab pos="2651760" algn="ctr"/>
                          <a:tab pos="3291840" algn="l"/>
                        </a:tabLst>
                      </a:pPr>
                      <a:endParaRPr lang="en-US" sz="1400">
                        <a:latin typeface="Arial"/>
                        <a:ea typeface="Times New Roman"/>
                        <a:cs typeface="Times New Roman"/>
                      </a:endParaRPr>
                    </a:p>
                  </a:txBody>
                  <a:tcPr marL="46416" marR="4641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411480" marR="8890" algn="just">
                        <a:spcBef>
                          <a:spcPts val="0"/>
                        </a:spcBef>
                        <a:spcAft>
                          <a:spcPts val="0"/>
                        </a:spcAft>
                        <a:tabLst>
                          <a:tab pos="1554480" algn="ctr"/>
                          <a:tab pos="2651760" algn="ctr"/>
                          <a:tab pos="3291840" algn="l"/>
                        </a:tabLst>
                      </a:pPr>
                      <a:endParaRPr lang="en-US" sz="1400">
                        <a:latin typeface="Arial"/>
                        <a:ea typeface="Times New Roman"/>
                        <a:cs typeface="Times New Roman"/>
                      </a:endParaRPr>
                    </a:p>
                  </a:txBody>
                  <a:tcPr marL="46416" marR="4641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11480" marR="8890" algn="just">
                        <a:spcBef>
                          <a:spcPts val="0"/>
                        </a:spcBef>
                        <a:spcAft>
                          <a:spcPts val="0"/>
                        </a:spcAft>
                        <a:tabLst>
                          <a:tab pos="1554480" algn="ctr"/>
                          <a:tab pos="2651760" algn="ctr"/>
                          <a:tab pos="3291840" algn="l"/>
                        </a:tabLst>
                      </a:pPr>
                      <a:endParaRPr lang="en-US" sz="1400">
                        <a:latin typeface="Arial"/>
                        <a:ea typeface="Times New Roman"/>
                        <a:cs typeface="Times New Roman"/>
                      </a:endParaRPr>
                    </a:p>
                  </a:txBody>
                  <a:tcPr marL="46416" marR="4641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11480" marR="8890" algn="just">
                        <a:spcBef>
                          <a:spcPts val="0"/>
                        </a:spcBef>
                        <a:spcAft>
                          <a:spcPts val="0"/>
                        </a:spcAft>
                        <a:tabLst>
                          <a:tab pos="1554480" algn="ctr"/>
                          <a:tab pos="2651760" algn="ctr"/>
                          <a:tab pos="3291840" algn="l"/>
                        </a:tabLst>
                      </a:pPr>
                      <a:endParaRPr lang="en-US" sz="1400">
                        <a:latin typeface="Arial"/>
                        <a:ea typeface="Times New Roman"/>
                        <a:cs typeface="Times New Roman"/>
                      </a:endParaRPr>
                    </a:p>
                  </a:txBody>
                  <a:tcPr marL="46416" marR="4641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411480" marR="8890" algn="just">
                        <a:spcBef>
                          <a:spcPts val="0"/>
                        </a:spcBef>
                        <a:spcAft>
                          <a:spcPts val="0"/>
                        </a:spcAft>
                        <a:tabLst>
                          <a:tab pos="1554480" algn="ctr"/>
                          <a:tab pos="2651760" algn="ctr"/>
                          <a:tab pos="3291840" algn="l"/>
                        </a:tabLst>
                      </a:pPr>
                      <a:endParaRPr lang="en-US" sz="1400">
                        <a:latin typeface="Arial"/>
                        <a:ea typeface="Times New Roman"/>
                        <a:cs typeface="Times New Roman"/>
                      </a:endParaRPr>
                    </a:p>
                  </a:txBody>
                  <a:tcPr marL="46416" marR="4641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11480" marR="8890" algn="just">
                        <a:spcBef>
                          <a:spcPts val="0"/>
                        </a:spcBef>
                        <a:spcAft>
                          <a:spcPts val="0"/>
                        </a:spcAft>
                        <a:tabLst>
                          <a:tab pos="1554480" algn="ctr"/>
                          <a:tab pos="2651760" algn="ctr"/>
                          <a:tab pos="3291840" algn="l"/>
                        </a:tabLst>
                      </a:pPr>
                      <a:endParaRPr lang="en-US" sz="1400">
                        <a:latin typeface="Arial"/>
                        <a:ea typeface="Times New Roman"/>
                        <a:cs typeface="Times New Roman"/>
                      </a:endParaRPr>
                    </a:p>
                  </a:txBody>
                  <a:tcPr marL="46416" marR="4641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11480" marR="8890" algn="just">
                        <a:spcBef>
                          <a:spcPts val="0"/>
                        </a:spcBef>
                        <a:spcAft>
                          <a:spcPts val="0"/>
                        </a:spcAft>
                        <a:tabLst>
                          <a:tab pos="1554480" algn="ctr"/>
                          <a:tab pos="2651760" algn="ctr"/>
                          <a:tab pos="3291840" algn="l"/>
                        </a:tabLst>
                      </a:pPr>
                      <a:endParaRPr lang="en-US" sz="1400">
                        <a:latin typeface="Arial"/>
                        <a:ea typeface="Times New Roman"/>
                        <a:cs typeface="Times New Roman"/>
                      </a:endParaRPr>
                    </a:p>
                  </a:txBody>
                  <a:tcPr marL="46416" marR="4641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11480" marR="8890" algn="just">
                        <a:spcBef>
                          <a:spcPts val="0"/>
                        </a:spcBef>
                        <a:spcAft>
                          <a:spcPts val="0"/>
                        </a:spcAft>
                        <a:tabLst>
                          <a:tab pos="1554480" algn="ctr"/>
                          <a:tab pos="2651760" algn="ctr"/>
                          <a:tab pos="3291840" algn="l"/>
                        </a:tabLst>
                      </a:pPr>
                      <a:endParaRPr lang="en-US" sz="1400" dirty="0">
                        <a:latin typeface="Arial"/>
                        <a:ea typeface="Times New Roman"/>
                        <a:cs typeface="Times New Roman"/>
                      </a:endParaRPr>
                    </a:p>
                  </a:txBody>
                  <a:tcPr marL="46416" marR="4641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nvGraphicFramePr>
        <p:xfrm>
          <a:off x="228600" y="457200"/>
          <a:ext cx="8382000" cy="609600"/>
        </p:xfrm>
        <a:graphic>
          <a:graphicData uri="http://schemas.openxmlformats.org/drawingml/2006/table">
            <a:tbl>
              <a:tblPr/>
              <a:tblGrid>
                <a:gridCol w="3038276"/>
                <a:gridCol w="5343724"/>
              </a:tblGrid>
              <a:tr h="609600">
                <a:tc>
                  <a:txBody>
                    <a:bodyPr/>
                    <a:lstStyle/>
                    <a:p>
                      <a:pPr marL="0" marR="8890" algn="just">
                        <a:spcBef>
                          <a:spcPts val="0"/>
                        </a:spcBef>
                        <a:spcAft>
                          <a:spcPts val="0"/>
                        </a:spcAft>
                        <a:tabLst>
                          <a:tab pos="1554480" algn="ctr"/>
                          <a:tab pos="2651760" algn="ctr"/>
                          <a:tab pos="3291840" algn="l"/>
                          <a:tab pos="228600" algn="l"/>
                          <a:tab pos="1554480" algn="ctr"/>
                          <a:tab pos="2651760" algn="ctr"/>
                          <a:tab pos="3291840" algn="l"/>
                        </a:tabLst>
                      </a:pPr>
                      <a:r>
                        <a:rPr lang="en-US" sz="1800" dirty="0">
                          <a:latin typeface="Arial"/>
                          <a:ea typeface="Times New Roman"/>
                          <a:cs typeface="Times New Roman"/>
                        </a:rPr>
                        <a:t>5.	Mode of payment (Indicate)</a:t>
                      </a:r>
                      <a:endParaRPr lang="en-US" sz="1800" dirty="0">
                        <a:latin typeface="Palatino"/>
                        <a:ea typeface="Times New Roman"/>
                        <a:cs typeface="Times New Roman"/>
                      </a:endParaRPr>
                    </a:p>
                  </a:txBody>
                  <a:tcPr marL="46416" marR="46416" marT="0" marB="0">
                    <a:lnL>
                      <a:noFill/>
                    </a:lnL>
                    <a:lnR w="12700" cap="flat" cmpd="sng" algn="ctr">
                      <a:solidFill>
                        <a:srgbClr val="000000"/>
                      </a:solidFill>
                      <a:prstDash val="solid"/>
                      <a:round/>
                      <a:headEnd type="none" w="med" len="med"/>
                      <a:tailEnd type="none" w="med" len="med"/>
                    </a:lnR>
                    <a:lnT>
                      <a:noFill/>
                    </a:lnT>
                    <a:lnB>
                      <a:noFill/>
                    </a:lnB>
                  </a:tcPr>
                </a:tc>
                <a:tc>
                  <a:txBody>
                    <a:bodyPr/>
                    <a:lstStyle/>
                    <a:p>
                      <a:pPr marL="2540" marR="8890" algn="just">
                        <a:spcBef>
                          <a:spcPts val="0"/>
                        </a:spcBef>
                        <a:spcAft>
                          <a:spcPts val="0"/>
                        </a:spcAft>
                        <a:tabLst>
                          <a:tab pos="1554480" algn="ctr"/>
                          <a:tab pos="2651760" algn="ctr"/>
                          <a:tab pos="3291840" algn="l"/>
                        </a:tabLst>
                      </a:pPr>
                      <a:endParaRPr lang="en-US" sz="1800" dirty="0">
                        <a:latin typeface="Arial"/>
                        <a:ea typeface="Times New Roman"/>
                        <a:cs typeface="Times New Roman"/>
                      </a:endParaRPr>
                    </a:p>
                  </a:txBody>
                  <a:tcPr marL="46416" marR="4641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graphicFrame>
        <p:nvGraphicFramePr>
          <p:cNvPr id="5" name="Table 4"/>
          <p:cNvGraphicFramePr>
            <a:graphicFrameLocks noGrp="1"/>
          </p:cNvGraphicFramePr>
          <p:nvPr/>
        </p:nvGraphicFramePr>
        <p:xfrm>
          <a:off x="304800" y="1981200"/>
          <a:ext cx="8382002" cy="2133600"/>
        </p:xfrm>
        <a:graphic>
          <a:graphicData uri="http://schemas.openxmlformats.org/drawingml/2006/table">
            <a:tbl>
              <a:tblPr/>
              <a:tblGrid>
                <a:gridCol w="1023755"/>
                <a:gridCol w="959771"/>
                <a:gridCol w="959771"/>
                <a:gridCol w="1066413"/>
                <a:gridCol w="746489"/>
                <a:gridCol w="853130"/>
                <a:gridCol w="853130"/>
                <a:gridCol w="853130"/>
                <a:gridCol w="1066413"/>
              </a:tblGrid>
              <a:tr h="413726">
                <a:tc>
                  <a:txBody>
                    <a:bodyPr/>
                    <a:lstStyle/>
                    <a:p>
                      <a:pPr marL="0" marR="0" algn="l">
                        <a:spcBef>
                          <a:spcPts val="0"/>
                        </a:spcBef>
                        <a:spcAft>
                          <a:spcPts val="0"/>
                        </a:spcAft>
                        <a:tabLst>
                          <a:tab pos="-1428750" algn="ctr"/>
                          <a:tab pos="-1314450" algn="ctr"/>
                          <a:tab pos="-1257300" algn="ctr"/>
                          <a:tab pos="-1428750" algn="ctr"/>
                          <a:tab pos="-1314450" algn="ctr"/>
                          <a:tab pos="-1257300" algn="ctr"/>
                          <a:tab pos="5372100" algn="l"/>
                        </a:tabLst>
                      </a:pPr>
                      <a:r>
                        <a:rPr lang="en-US" sz="1400" i="0" dirty="0">
                          <a:latin typeface="Arial"/>
                          <a:ea typeface="Times New Roman"/>
                          <a:cs typeface="Arial"/>
                        </a:rPr>
                        <a:t>Present Name in Full</a:t>
                      </a:r>
                      <a:endParaRPr lang="en-US" sz="1400" i="1" dirty="0">
                        <a:latin typeface="Arial"/>
                        <a:ea typeface="Times New Roman"/>
                        <a:cs typeface="Times New Roman"/>
                      </a:endParaRPr>
                    </a:p>
                  </a:txBody>
                  <a:tcPr marL="46544" marR="465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spcBef>
                          <a:spcPts val="0"/>
                        </a:spcBef>
                        <a:spcAft>
                          <a:spcPts val="0"/>
                        </a:spcAft>
                        <a:tabLst>
                          <a:tab pos="-1428750" algn="ctr"/>
                          <a:tab pos="-1314450" algn="ctr"/>
                          <a:tab pos="-1257300" algn="ctr"/>
                          <a:tab pos="-1428750" algn="ctr"/>
                          <a:tab pos="-1314450" algn="ctr"/>
                          <a:tab pos="-1257300" algn="ctr"/>
                          <a:tab pos="5372100" algn="l"/>
                        </a:tabLst>
                      </a:pPr>
                      <a:r>
                        <a:rPr lang="en-US" sz="1400" i="0">
                          <a:latin typeface="Arial"/>
                          <a:ea typeface="Times New Roman"/>
                          <a:cs typeface="Arial"/>
                        </a:rPr>
                        <a:t>NIC No or passport No. in case of Foreign National</a:t>
                      </a:r>
                      <a:endParaRPr lang="en-US" sz="1400" i="1">
                        <a:latin typeface="Arial"/>
                        <a:ea typeface="Times New Roman"/>
                        <a:cs typeface="Times New Roman"/>
                      </a:endParaRPr>
                    </a:p>
                  </a:txBody>
                  <a:tcPr marL="46544" marR="465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spcBef>
                          <a:spcPts val="0"/>
                        </a:spcBef>
                        <a:spcAft>
                          <a:spcPts val="0"/>
                        </a:spcAft>
                        <a:tabLst>
                          <a:tab pos="-1428750" algn="ctr"/>
                          <a:tab pos="-1314450" algn="ctr"/>
                          <a:tab pos="-1257300" algn="ctr"/>
                          <a:tab pos="-1428750" algn="ctr"/>
                          <a:tab pos="-1314450" algn="ctr"/>
                          <a:tab pos="-1257300" algn="ctr"/>
                          <a:tab pos="5372100" algn="l"/>
                        </a:tabLst>
                      </a:pPr>
                      <a:r>
                        <a:rPr lang="en-US" sz="1400" i="0">
                          <a:latin typeface="Arial"/>
                          <a:ea typeface="Times New Roman"/>
                          <a:cs typeface="Arial"/>
                        </a:rPr>
                        <a:t>Father’s/ Husband’s Name</a:t>
                      </a:r>
                      <a:endParaRPr lang="en-US" sz="1400" i="1">
                        <a:latin typeface="Arial"/>
                        <a:ea typeface="Times New Roman"/>
                        <a:cs typeface="Times New Roman"/>
                      </a:endParaRPr>
                    </a:p>
                  </a:txBody>
                  <a:tcPr marL="46544" marR="465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spcBef>
                          <a:spcPts val="0"/>
                        </a:spcBef>
                        <a:spcAft>
                          <a:spcPts val="0"/>
                        </a:spcAft>
                        <a:tabLst>
                          <a:tab pos="-1428750" algn="ctr"/>
                          <a:tab pos="-1314450" algn="ctr"/>
                          <a:tab pos="-1257300" algn="ctr"/>
                          <a:tab pos="-1428750" algn="ctr"/>
                          <a:tab pos="-1314450" algn="ctr"/>
                          <a:tab pos="-1257300" algn="ctr"/>
                          <a:tab pos="5372100" algn="l"/>
                        </a:tabLst>
                      </a:pPr>
                      <a:r>
                        <a:rPr lang="en-US" sz="1400" i="0" dirty="0">
                          <a:latin typeface="Arial"/>
                          <a:ea typeface="Times New Roman"/>
                          <a:cs typeface="Arial"/>
                        </a:rPr>
                        <a:t>Usual residential address</a:t>
                      </a:r>
                      <a:endParaRPr lang="en-US" sz="1400" i="1" dirty="0">
                        <a:latin typeface="Arial"/>
                        <a:ea typeface="Times New Roman"/>
                        <a:cs typeface="Times New Roman"/>
                      </a:endParaRPr>
                    </a:p>
                  </a:txBody>
                  <a:tcPr marL="46544" marR="465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spcBef>
                          <a:spcPts val="0"/>
                        </a:spcBef>
                        <a:spcAft>
                          <a:spcPts val="0"/>
                        </a:spcAft>
                        <a:tabLst>
                          <a:tab pos="-1428750" algn="ctr"/>
                          <a:tab pos="-1314450" algn="ctr"/>
                          <a:tab pos="-1257300" algn="ctr"/>
                          <a:tab pos="-1428750" algn="ctr"/>
                          <a:tab pos="-1314450" algn="ctr"/>
                          <a:tab pos="-1257300" algn="ctr"/>
                          <a:tab pos="5372100" algn="l"/>
                        </a:tabLst>
                      </a:pPr>
                      <a:r>
                        <a:rPr lang="en-US" sz="1400" i="0">
                          <a:latin typeface="Arial"/>
                          <a:ea typeface="Times New Roman"/>
                          <a:cs typeface="Arial"/>
                        </a:rPr>
                        <a:t>Designation</a:t>
                      </a:r>
                      <a:endParaRPr lang="en-US" sz="1400" i="1">
                        <a:latin typeface="Arial"/>
                        <a:ea typeface="Times New Roman"/>
                        <a:cs typeface="Times New Roman"/>
                      </a:endParaRPr>
                    </a:p>
                  </a:txBody>
                  <a:tcPr marL="46544" marR="465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spcBef>
                          <a:spcPts val="0"/>
                        </a:spcBef>
                        <a:spcAft>
                          <a:spcPts val="0"/>
                        </a:spcAft>
                        <a:tabLst>
                          <a:tab pos="-1428750" algn="ctr"/>
                          <a:tab pos="-1314450" algn="ctr"/>
                          <a:tab pos="-1257300" algn="ctr"/>
                          <a:tab pos="-1428750" algn="ctr"/>
                          <a:tab pos="-1314450" algn="ctr"/>
                          <a:tab pos="-1257300" algn="ctr"/>
                          <a:tab pos="5372100" algn="l"/>
                        </a:tabLst>
                      </a:pPr>
                      <a:r>
                        <a:rPr lang="en-US" sz="1400" i="0">
                          <a:latin typeface="Arial"/>
                          <a:ea typeface="Times New Roman"/>
                          <a:cs typeface="Arial"/>
                        </a:rPr>
                        <a:t>Nationality**</a:t>
                      </a:r>
                      <a:endParaRPr lang="en-US" sz="1400" i="1">
                        <a:latin typeface="Arial"/>
                        <a:ea typeface="Times New Roman"/>
                        <a:cs typeface="Times New Roman"/>
                      </a:endParaRPr>
                    </a:p>
                  </a:txBody>
                  <a:tcPr marL="46544" marR="465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spcBef>
                          <a:spcPts val="0"/>
                        </a:spcBef>
                        <a:spcAft>
                          <a:spcPts val="0"/>
                        </a:spcAft>
                        <a:tabLst>
                          <a:tab pos="-1428750" algn="ctr"/>
                          <a:tab pos="-1314450" algn="ctr"/>
                          <a:tab pos="-1257300" algn="ctr"/>
                          <a:tab pos="-1428750" algn="ctr"/>
                          <a:tab pos="-1314450" algn="ctr"/>
                          <a:tab pos="-1257300" algn="ctr"/>
                          <a:tab pos="5372100" algn="l"/>
                        </a:tabLst>
                      </a:pPr>
                      <a:r>
                        <a:rPr lang="en-US" sz="1400" i="0">
                          <a:latin typeface="Arial"/>
                          <a:ea typeface="Times New Roman"/>
                          <a:cs typeface="Times New Roman"/>
                        </a:rPr>
                        <a:t>Business Occupation*** (if any)</a:t>
                      </a:r>
                      <a:endParaRPr lang="en-US" sz="1400" i="1">
                        <a:latin typeface="Arial"/>
                        <a:ea typeface="Times New Roman"/>
                        <a:cs typeface="Times New Roman"/>
                      </a:endParaRPr>
                    </a:p>
                  </a:txBody>
                  <a:tcPr marL="46544" marR="465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spcBef>
                          <a:spcPts val="0"/>
                        </a:spcBef>
                        <a:spcAft>
                          <a:spcPts val="0"/>
                        </a:spcAft>
                        <a:tabLst>
                          <a:tab pos="-1428750" algn="ctr"/>
                          <a:tab pos="-1314450" algn="ctr"/>
                          <a:tab pos="-1257300" algn="ctr"/>
                          <a:tab pos="-1428750" algn="ctr"/>
                          <a:tab pos="-1314450" algn="ctr"/>
                          <a:tab pos="-1257300" algn="ctr"/>
                          <a:tab pos="5372100" algn="l"/>
                        </a:tabLst>
                      </a:pPr>
                      <a:r>
                        <a:rPr lang="en-US" sz="1400" i="0">
                          <a:latin typeface="Arial"/>
                          <a:ea typeface="Times New Roman"/>
                          <a:cs typeface="Arial"/>
                        </a:rPr>
                        <a:t>Date of present appointment or change</a:t>
                      </a:r>
                      <a:endParaRPr lang="en-US" sz="1400" i="1">
                        <a:latin typeface="Arial"/>
                        <a:ea typeface="Times New Roman"/>
                        <a:cs typeface="Times New Roman"/>
                      </a:endParaRPr>
                    </a:p>
                  </a:txBody>
                  <a:tcPr marL="46544" marR="465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spcBef>
                          <a:spcPts val="0"/>
                        </a:spcBef>
                        <a:spcAft>
                          <a:spcPts val="0"/>
                        </a:spcAft>
                        <a:tabLst>
                          <a:tab pos="-1428750" algn="ctr"/>
                          <a:tab pos="-1314450" algn="ctr"/>
                          <a:tab pos="-1257300" algn="ctr"/>
                          <a:tab pos="-1428750" algn="ctr"/>
                          <a:tab pos="-1314450" algn="ctr"/>
                          <a:tab pos="-1257300" algn="ctr"/>
                          <a:tab pos="5372100" algn="l"/>
                        </a:tabLst>
                      </a:pPr>
                      <a:r>
                        <a:rPr lang="en-US" sz="1400" i="0">
                          <a:latin typeface="Arial"/>
                          <a:ea typeface="Times New Roman"/>
                          <a:cs typeface="Arial"/>
                        </a:rPr>
                        <a:t>Mode of appointment / change / any other Remarks</a:t>
                      </a:r>
                      <a:endParaRPr lang="en-US" sz="1400" i="1">
                        <a:latin typeface="Arial"/>
                        <a:ea typeface="Times New Roman"/>
                        <a:cs typeface="Times New Roman"/>
                      </a:endParaRPr>
                    </a:p>
                  </a:txBody>
                  <a:tcPr marL="46544" marR="465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03432">
                <a:tc>
                  <a:txBody>
                    <a:bodyPr/>
                    <a:lstStyle/>
                    <a:p>
                      <a:pPr marL="0" marR="0" algn="ctr">
                        <a:spcBef>
                          <a:spcPts val="0"/>
                        </a:spcBef>
                        <a:spcAft>
                          <a:spcPts val="0"/>
                        </a:spcAft>
                        <a:tabLst>
                          <a:tab pos="-1428750" algn="ctr"/>
                          <a:tab pos="-1314450" algn="ctr"/>
                          <a:tab pos="-1257300" algn="ctr"/>
                          <a:tab pos="-1428750" algn="ctr"/>
                          <a:tab pos="-1314450" algn="ctr"/>
                          <a:tab pos="-1257300" algn="ctr"/>
                          <a:tab pos="5372100" algn="l"/>
                        </a:tabLst>
                      </a:pPr>
                      <a:r>
                        <a:rPr lang="en-US" sz="1400" b="1" i="0">
                          <a:latin typeface="Arial"/>
                          <a:ea typeface="Times New Roman"/>
                          <a:cs typeface="Times New Roman"/>
                        </a:rPr>
                        <a:t>(a)</a:t>
                      </a:r>
                      <a:endParaRPr lang="en-US" sz="1400" i="1">
                        <a:latin typeface="Arial"/>
                        <a:ea typeface="Times New Roman"/>
                        <a:cs typeface="Times New Roman"/>
                      </a:endParaRPr>
                    </a:p>
                  </a:txBody>
                  <a:tcPr marL="46544" marR="465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tabLst>
                          <a:tab pos="-1428750" algn="ctr"/>
                          <a:tab pos="-1314450" algn="ctr"/>
                          <a:tab pos="-1257300" algn="ctr"/>
                          <a:tab pos="-1428750" algn="ctr"/>
                          <a:tab pos="-1314450" algn="ctr"/>
                          <a:tab pos="-1257300" algn="ctr"/>
                          <a:tab pos="5372100" algn="l"/>
                        </a:tabLst>
                      </a:pPr>
                      <a:r>
                        <a:rPr lang="en-US" sz="1400" b="1" i="0">
                          <a:latin typeface="Arial"/>
                          <a:ea typeface="Times New Roman"/>
                          <a:cs typeface="Times New Roman"/>
                        </a:rPr>
                        <a:t>(b)</a:t>
                      </a:r>
                      <a:endParaRPr lang="en-US" sz="1400" i="1">
                        <a:latin typeface="Arial"/>
                        <a:ea typeface="Times New Roman"/>
                        <a:cs typeface="Times New Roman"/>
                      </a:endParaRPr>
                    </a:p>
                  </a:txBody>
                  <a:tcPr marL="46544" marR="465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tabLst>
                          <a:tab pos="-1428750" algn="ctr"/>
                          <a:tab pos="-1314450" algn="ctr"/>
                          <a:tab pos="-1257300" algn="ctr"/>
                          <a:tab pos="-1428750" algn="ctr"/>
                          <a:tab pos="-1314450" algn="ctr"/>
                          <a:tab pos="-1257300" algn="ctr"/>
                          <a:tab pos="5372100" algn="l"/>
                        </a:tabLst>
                      </a:pPr>
                      <a:r>
                        <a:rPr lang="en-US" sz="1400" b="1" i="0">
                          <a:latin typeface="Arial"/>
                          <a:ea typeface="Times New Roman"/>
                          <a:cs typeface="Times New Roman"/>
                        </a:rPr>
                        <a:t>(c)</a:t>
                      </a:r>
                      <a:endParaRPr lang="en-US" sz="1400" i="1">
                        <a:latin typeface="Arial"/>
                        <a:ea typeface="Times New Roman"/>
                        <a:cs typeface="Times New Roman"/>
                      </a:endParaRPr>
                    </a:p>
                  </a:txBody>
                  <a:tcPr marL="46544" marR="465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tabLst>
                          <a:tab pos="-1428750" algn="ctr"/>
                          <a:tab pos="-1314450" algn="ctr"/>
                          <a:tab pos="-1257300" algn="ctr"/>
                          <a:tab pos="-1428750" algn="ctr"/>
                          <a:tab pos="-1314450" algn="ctr"/>
                          <a:tab pos="-1257300" algn="ctr"/>
                          <a:tab pos="5372100" algn="l"/>
                        </a:tabLst>
                      </a:pPr>
                      <a:r>
                        <a:rPr lang="en-US" sz="1400" b="1" i="0">
                          <a:latin typeface="Arial"/>
                          <a:ea typeface="Times New Roman"/>
                          <a:cs typeface="Times New Roman"/>
                        </a:rPr>
                        <a:t>(d)</a:t>
                      </a:r>
                      <a:endParaRPr lang="en-US" sz="1400" i="1">
                        <a:latin typeface="Arial"/>
                        <a:ea typeface="Times New Roman"/>
                        <a:cs typeface="Times New Roman"/>
                      </a:endParaRPr>
                    </a:p>
                  </a:txBody>
                  <a:tcPr marL="46544" marR="465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tabLst>
                          <a:tab pos="-1428750" algn="ctr"/>
                          <a:tab pos="-1314450" algn="ctr"/>
                          <a:tab pos="-1257300" algn="ctr"/>
                          <a:tab pos="-1428750" algn="ctr"/>
                          <a:tab pos="-1314450" algn="ctr"/>
                          <a:tab pos="-1257300" algn="ctr"/>
                          <a:tab pos="5372100" algn="l"/>
                        </a:tabLst>
                      </a:pPr>
                      <a:r>
                        <a:rPr lang="en-US" sz="1400" b="1" i="0">
                          <a:latin typeface="Arial"/>
                          <a:ea typeface="Times New Roman"/>
                          <a:cs typeface="Times New Roman"/>
                        </a:rPr>
                        <a:t>(e)</a:t>
                      </a:r>
                      <a:endParaRPr lang="en-US" sz="1400" i="1">
                        <a:latin typeface="Arial"/>
                        <a:ea typeface="Times New Roman"/>
                        <a:cs typeface="Times New Roman"/>
                      </a:endParaRPr>
                    </a:p>
                  </a:txBody>
                  <a:tcPr marL="46544" marR="465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tabLst>
                          <a:tab pos="-1428750" algn="ctr"/>
                          <a:tab pos="-1314450" algn="ctr"/>
                          <a:tab pos="-1257300" algn="ctr"/>
                          <a:tab pos="-1428750" algn="ctr"/>
                          <a:tab pos="-1314450" algn="ctr"/>
                          <a:tab pos="-1257300" algn="ctr"/>
                          <a:tab pos="5372100" algn="l"/>
                        </a:tabLst>
                      </a:pPr>
                      <a:r>
                        <a:rPr lang="en-US" sz="1400" b="1" i="0">
                          <a:latin typeface="Arial"/>
                          <a:ea typeface="Times New Roman"/>
                          <a:cs typeface="Times New Roman"/>
                        </a:rPr>
                        <a:t>(f)</a:t>
                      </a:r>
                      <a:endParaRPr lang="en-US" sz="1400" i="1">
                        <a:latin typeface="Arial"/>
                        <a:ea typeface="Times New Roman"/>
                        <a:cs typeface="Times New Roman"/>
                      </a:endParaRPr>
                    </a:p>
                  </a:txBody>
                  <a:tcPr marL="46544" marR="465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tabLst>
                          <a:tab pos="-1428750" algn="ctr"/>
                          <a:tab pos="-1314450" algn="ctr"/>
                          <a:tab pos="-1257300" algn="ctr"/>
                          <a:tab pos="-1428750" algn="ctr"/>
                          <a:tab pos="-1314450" algn="ctr"/>
                          <a:tab pos="-1257300" algn="ctr"/>
                          <a:tab pos="5372100" algn="l"/>
                        </a:tabLst>
                      </a:pPr>
                      <a:r>
                        <a:rPr lang="en-US" sz="1400" b="1" i="0">
                          <a:latin typeface="Arial"/>
                          <a:ea typeface="Times New Roman"/>
                          <a:cs typeface="Times New Roman"/>
                        </a:rPr>
                        <a:t>(g)</a:t>
                      </a:r>
                      <a:endParaRPr lang="en-US" sz="1400" i="1">
                        <a:latin typeface="Arial"/>
                        <a:ea typeface="Times New Roman"/>
                        <a:cs typeface="Times New Roman"/>
                      </a:endParaRPr>
                    </a:p>
                  </a:txBody>
                  <a:tcPr marL="46544" marR="465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tabLst>
                          <a:tab pos="-1428750" algn="ctr"/>
                          <a:tab pos="-1314450" algn="ctr"/>
                          <a:tab pos="-1257300" algn="ctr"/>
                          <a:tab pos="-1428750" algn="ctr"/>
                          <a:tab pos="-1314450" algn="ctr"/>
                          <a:tab pos="-1257300" algn="ctr"/>
                          <a:tab pos="5372100" algn="l"/>
                        </a:tabLst>
                      </a:pPr>
                      <a:r>
                        <a:rPr lang="en-US" sz="1400" b="1" i="0">
                          <a:latin typeface="Arial"/>
                          <a:ea typeface="Times New Roman"/>
                          <a:cs typeface="Times New Roman"/>
                        </a:rPr>
                        <a:t>(h)</a:t>
                      </a:r>
                      <a:endParaRPr lang="en-US" sz="1400" i="1">
                        <a:latin typeface="Arial"/>
                        <a:ea typeface="Times New Roman"/>
                        <a:cs typeface="Times New Roman"/>
                      </a:endParaRPr>
                    </a:p>
                  </a:txBody>
                  <a:tcPr marL="46544" marR="465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tabLst>
                          <a:tab pos="-1428750" algn="ctr"/>
                          <a:tab pos="-1314450" algn="ctr"/>
                          <a:tab pos="-1257300" algn="ctr"/>
                          <a:tab pos="-1428750" algn="ctr"/>
                          <a:tab pos="-1314450" algn="ctr"/>
                          <a:tab pos="-1257300" algn="ctr"/>
                          <a:tab pos="5372100" algn="l"/>
                        </a:tabLst>
                      </a:pPr>
                      <a:r>
                        <a:rPr lang="en-US" sz="1400" b="1" i="0">
                          <a:latin typeface="Arial"/>
                          <a:ea typeface="Times New Roman"/>
                          <a:cs typeface="Times New Roman"/>
                        </a:rPr>
                        <a:t>(i)</a:t>
                      </a:r>
                      <a:endParaRPr lang="en-US" sz="1400" i="1">
                        <a:latin typeface="Arial"/>
                        <a:ea typeface="Times New Roman"/>
                        <a:cs typeface="Times New Roman"/>
                      </a:endParaRPr>
                    </a:p>
                  </a:txBody>
                  <a:tcPr marL="46544" marR="465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03432">
                <a:tc gridSpan="9">
                  <a:txBody>
                    <a:bodyPr/>
                    <a:lstStyle/>
                    <a:p>
                      <a:pPr marL="0" marR="0" algn="just">
                        <a:spcBef>
                          <a:spcPts val="0"/>
                        </a:spcBef>
                        <a:spcAft>
                          <a:spcPts val="0"/>
                        </a:spcAft>
                        <a:tabLst>
                          <a:tab pos="-1428750" algn="ctr"/>
                          <a:tab pos="-1314450" algn="ctr"/>
                          <a:tab pos="-1257300" algn="ctr"/>
                          <a:tab pos="-1428750" algn="ctr"/>
                          <a:tab pos="-1314450" algn="ctr"/>
                          <a:tab pos="-1257300" algn="ctr"/>
                          <a:tab pos="5372100" algn="l"/>
                        </a:tabLst>
                      </a:pPr>
                      <a:r>
                        <a:rPr lang="en-US" sz="1400" b="1" i="0">
                          <a:latin typeface="Arial"/>
                          <a:ea typeface="Times New Roman"/>
                          <a:cs typeface="Arial"/>
                        </a:rPr>
                        <a:t>6.1 New appointment/election:</a:t>
                      </a:r>
                      <a:endParaRPr lang="en-US" sz="1400" i="1">
                        <a:latin typeface="Arial"/>
                        <a:ea typeface="Times New Roman"/>
                        <a:cs typeface="Times New Roman"/>
                      </a:endParaRPr>
                    </a:p>
                  </a:txBody>
                  <a:tcPr marL="46544" marR="465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03432">
                <a:tc>
                  <a:txBody>
                    <a:bodyPr/>
                    <a:lstStyle/>
                    <a:p>
                      <a:pPr marL="0" marR="0" algn="just">
                        <a:spcBef>
                          <a:spcPts val="0"/>
                        </a:spcBef>
                        <a:spcAft>
                          <a:spcPts val="0"/>
                        </a:spcAft>
                        <a:tabLst>
                          <a:tab pos="-1428750" algn="ctr"/>
                          <a:tab pos="-1314450" algn="ctr"/>
                          <a:tab pos="-1257300" algn="ctr"/>
                          <a:tab pos="-1428750" algn="ctr"/>
                          <a:tab pos="-1314450" algn="ctr"/>
                          <a:tab pos="-1257300" algn="ctr"/>
                          <a:tab pos="5372100" algn="l"/>
                        </a:tabLst>
                      </a:pPr>
                      <a:endParaRPr lang="en-US" sz="1400" i="1">
                        <a:latin typeface="Arial"/>
                        <a:ea typeface="Times New Roman"/>
                        <a:cs typeface="Times New Roman"/>
                      </a:endParaRPr>
                    </a:p>
                  </a:txBody>
                  <a:tcPr marL="46544" marR="465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spcBef>
                          <a:spcPts val="0"/>
                        </a:spcBef>
                        <a:spcAft>
                          <a:spcPts val="0"/>
                        </a:spcAft>
                        <a:tabLst>
                          <a:tab pos="-1428750" algn="ctr"/>
                          <a:tab pos="-1314450" algn="ctr"/>
                          <a:tab pos="-1257300" algn="ctr"/>
                          <a:tab pos="-1428750" algn="ctr"/>
                          <a:tab pos="-1314450" algn="ctr"/>
                          <a:tab pos="-1257300" algn="ctr"/>
                          <a:tab pos="5372100" algn="l"/>
                        </a:tabLst>
                      </a:pPr>
                      <a:endParaRPr lang="en-US" sz="1400" i="1">
                        <a:latin typeface="Arial"/>
                        <a:ea typeface="Times New Roman"/>
                        <a:cs typeface="Times New Roman"/>
                      </a:endParaRPr>
                    </a:p>
                  </a:txBody>
                  <a:tcPr marL="46544" marR="465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spcBef>
                          <a:spcPts val="0"/>
                        </a:spcBef>
                        <a:spcAft>
                          <a:spcPts val="0"/>
                        </a:spcAft>
                        <a:tabLst>
                          <a:tab pos="-1428750" algn="ctr"/>
                          <a:tab pos="-1314450" algn="ctr"/>
                          <a:tab pos="-1257300" algn="ctr"/>
                          <a:tab pos="-1428750" algn="ctr"/>
                          <a:tab pos="-1314450" algn="ctr"/>
                          <a:tab pos="-1257300" algn="ctr"/>
                          <a:tab pos="5372100" algn="l"/>
                        </a:tabLst>
                      </a:pPr>
                      <a:endParaRPr lang="en-US" sz="1400" i="1">
                        <a:latin typeface="Arial"/>
                        <a:ea typeface="Times New Roman"/>
                        <a:cs typeface="Times New Roman"/>
                      </a:endParaRPr>
                    </a:p>
                  </a:txBody>
                  <a:tcPr marL="46544" marR="465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spcBef>
                          <a:spcPts val="0"/>
                        </a:spcBef>
                        <a:spcAft>
                          <a:spcPts val="0"/>
                        </a:spcAft>
                        <a:tabLst>
                          <a:tab pos="-1428750" algn="ctr"/>
                          <a:tab pos="-1314450" algn="ctr"/>
                          <a:tab pos="-1257300" algn="ctr"/>
                          <a:tab pos="-1428750" algn="ctr"/>
                          <a:tab pos="-1314450" algn="ctr"/>
                          <a:tab pos="-1257300" algn="ctr"/>
                          <a:tab pos="5372100" algn="l"/>
                        </a:tabLst>
                      </a:pPr>
                      <a:endParaRPr lang="en-US" sz="1400" i="1">
                        <a:latin typeface="Arial"/>
                        <a:ea typeface="Times New Roman"/>
                        <a:cs typeface="Times New Roman"/>
                      </a:endParaRPr>
                    </a:p>
                  </a:txBody>
                  <a:tcPr marL="46544" marR="465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spcBef>
                          <a:spcPts val="0"/>
                        </a:spcBef>
                        <a:spcAft>
                          <a:spcPts val="0"/>
                        </a:spcAft>
                        <a:tabLst>
                          <a:tab pos="-1428750" algn="ctr"/>
                          <a:tab pos="-1314450" algn="ctr"/>
                          <a:tab pos="-1257300" algn="ctr"/>
                          <a:tab pos="-1428750" algn="ctr"/>
                          <a:tab pos="-1314450" algn="ctr"/>
                          <a:tab pos="-1257300" algn="ctr"/>
                          <a:tab pos="5372100" algn="l"/>
                        </a:tabLst>
                      </a:pPr>
                      <a:endParaRPr lang="en-US" sz="1400" i="1">
                        <a:latin typeface="Arial"/>
                        <a:ea typeface="Times New Roman"/>
                        <a:cs typeface="Times New Roman"/>
                      </a:endParaRPr>
                    </a:p>
                  </a:txBody>
                  <a:tcPr marL="46544" marR="465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spcBef>
                          <a:spcPts val="0"/>
                        </a:spcBef>
                        <a:spcAft>
                          <a:spcPts val="0"/>
                        </a:spcAft>
                        <a:tabLst>
                          <a:tab pos="-1428750" algn="ctr"/>
                          <a:tab pos="-1314450" algn="ctr"/>
                          <a:tab pos="-1257300" algn="ctr"/>
                          <a:tab pos="-1428750" algn="ctr"/>
                          <a:tab pos="-1314450" algn="ctr"/>
                          <a:tab pos="-1257300" algn="ctr"/>
                          <a:tab pos="5372100" algn="l"/>
                        </a:tabLst>
                      </a:pPr>
                      <a:endParaRPr lang="en-US" sz="1400" i="1">
                        <a:latin typeface="Arial"/>
                        <a:ea typeface="Times New Roman"/>
                        <a:cs typeface="Times New Roman"/>
                      </a:endParaRPr>
                    </a:p>
                  </a:txBody>
                  <a:tcPr marL="46544" marR="465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spcBef>
                          <a:spcPts val="0"/>
                        </a:spcBef>
                        <a:spcAft>
                          <a:spcPts val="0"/>
                        </a:spcAft>
                        <a:tabLst>
                          <a:tab pos="-1428750" algn="ctr"/>
                          <a:tab pos="-1314450" algn="ctr"/>
                          <a:tab pos="-1257300" algn="ctr"/>
                          <a:tab pos="-1428750" algn="ctr"/>
                          <a:tab pos="-1314450" algn="ctr"/>
                          <a:tab pos="-1257300" algn="ctr"/>
                          <a:tab pos="5372100" algn="l"/>
                        </a:tabLst>
                      </a:pPr>
                      <a:endParaRPr lang="en-US" sz="1400" i="1">
                        <a:latin typeface="Arial"/>
                        <a:ea typeface="Times New Roman"/>
                        <a:cs typeface="Times New Roman"/>
                      </a:endParaRPr>
                    </a:p>
                  </a:txBody>
                  <a:tcPr marL="46544" marR="465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spcBef>
                          <a:spcPts val="0"/>
                        </a:spcBef>
                        <a:spcAft>
                          <a:spcPts val="0"/>
                        </a:spcAft>
                        <a:tabLst>
                          <a:tab pos="-1428750" algn="ctr"/>
                          <a:tab pos="-1314450" algn="ctr"/>
                          <a:tab pos="-1257300" algn="ctr"/>
                          <a:tab pos="-1428750" algn="ctr"/>
                          <a:tab pos="-1314450" algn="ctr"/>
                          <a:tab pos="-1257300" algn="ctr"/>
                          <a:tab pos="5372100" algn="l"/>
                        </a:tabLst>
                      </a:pPr>
                      <a:endParaRPr lang="en-US" sz="1400" i="1">
                        <a:latin typeface="Arial"/>
                        <a:ea typeface="Times New Roman"/>
                        <a:cs typeface="Times New Roman"/>
                      </a:endParaRPr>
                    </a:p>
                  </a:txBody>
                  <a:tcPr marL="46544" marR="465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spcBef>
                          <a:spcPts val="0"/>
                        </a:spcBef>
                        <a:spcAft>
                          <a:spcPts val="0"/>
                        </a:spcAft>
                        <a:tabLst>
                          <a:tab pos="-1428750" algn="ctr"/>
                          <a:tab pos="-1314450" algn="ctr"/>
                          <a:tab pos="-1257300" algn="ctr"/>
                          <a:tab pos="-1428750" algn="ctr"/>
                          <a:tab pos="-1314450" algn="ctr"/>
                          <a:tab pos="-1257300" algn="ctr"/>
                          <a:tab pos="5372100" algn="l"/>
                        </a:tabLst>
                      </a:pPr>
                      <a:endParaRPr lang="en-US" sz="1400" i="1">
                        <a:latin typeface="Arial"/>
                        <a:ea typeface="Times New Roman"/>
                        <a:cs typeface="Times New Roman"/>
                      </a:endParaRPr>
                    </a:p>
                  </a:txBody>
                  <a:tcPr marL="46544" marR="465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03432">
                <a:tc>
                  <a:txBody>
                    <a:bodyPr/>
                    <a:lstStyle/>
                    <a:p>
                      <a:pPr marL="0" marR="0" algn="just">
                        <a:spcBef>
                          <a:spcPts val="0"/>
                        </a:spcBef>
                        <a:spcAft>
                          <a:spcPts val="0"/>
                        </a:spcAft>
                        <a:tabLst>
                          <a:tab pos="-1428750" algn="ctr"/>
                          <a:tab pos="-1314450" algn="ctr"/>
                          <a:tab pos="-1257300" algn="ctr"/>
                          <a:tab pos="-1428750" algn="ctr"/>
                          <a:tab pos="-1314450" algn="ctr"/>
                          <a:tab pos="-1257300" algn="ctr"/>
                          <a:tab pos="5372100" algn="l"/>
                        </a:tabLst>
                      </a:pPr>
                      <a:endParaRPr lang="en-US" sz="1400" i="1">
                        <a:latin typeface="Arial"/>
                        <a:ea typeface="Times New Roman"/>
                        <a:cs typeface="Times New Roman"/>
                      </a:endParaRPr>
                    </a:p>
                  </a:txBody>
                  <a:tcPr marL="46544" marR="465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spcBef>
                          <a:spcPts val="0"/>
                        </a:spcBef>
                        <a:spcAft>
                          <a:spcPts val="0"/>
                        </a:spcAft>
                        <a:tabLst>
                          <a:tab pos="-1428750" algn="ctr"/>
                          <a:tab pos="-1314450" algn="ctr"/>
                          <a:tab pos="-1257300" algn="ctr"/>
                          <a:tab pos="-1428750" algn="ctr"/>
                          <a:tab pos="-1314450" algn="ctr"/>
                          <a:tab pos="-1257300" algn="ctr"/>
                          <a:tab pos="5372100" algn="l"/>
                        </a:tabLst>
                      </a:pPr>
                      <a:endParaRPr lang="en-US" sz="1400" i="1">
                        <a:latin typeface="Arial"/>
                        <a:ea typeface="Times New Roman"/>
                        <a:cs typeface="Times New Roman"/>
                      </a:endParaRPr>
                    </a:p>
                  </a:txBody>
                  <a:tcPr marL="46544" marR="465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spcBef>
                          <a:spcPts val="0"/>
                        </a:spcBef>
                        <a:spcAft>
                          <a:spcPts val="0"/>
                        </a:spcAft>
                        <a:tabLst>
                          <a:tab pos="-1428750" algn="ctr"/>
                          <a:tab pos="-1314450" algn="ctr"/>
                          <a:tab pos="-1257300" algn="ctr"/>
                          <a:tab pos="-1428750" algn="ctr"/>
                          <a:tab pos="-1314450" algn="ctr"/>
                          <a:tab pos="-1257300" algn="ctr"/>
                          <a:tab pos="5372100" algn="l"/>
                        </a:tabLst>
                      </a:pPr>
                      <a:endParaRPr lang="en-US" sz="1400" i="1">
                        <a:latin typeface="Arial"/>
                        <a:ea typeface="Times New Roman"/>
                        <a:cs typeface="Times New Roman"/>
                      </a:endParaRPr>
                    </a:p>
                  </a:txBody>
                  <a:tcPr marL="46544" marR="465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spcBef>
                          <a:spcPts val="0"/>
                        </a:spcBef>
                        <a:spcAft>
                          <a:spcPts val="0"/>
                        </a:spcAft>
                        <a:tabLst>
                          <a:tab pos="-1428750" algn="ctr"/>
                          <a:tab pos="-1314450" algn="ctr"/>
                          <a:tab pos="-1257300" algn="ctr"/>
                          <a:tab pos="-1428750" algn="ctr"/>
                          <a:tab pos="-1314450" algn="ctr"/>
                          <a:tab pos="-1257300" algn="ctr"/>
                          <a:tab pos="5372100" algn="l"/>
                        </a:tabLst>
                      </a:pPr>
                      <a:endParaRPr lang="en-US" sz="1400" i="1">
                        <a:latin typeface="Arial"/>
                        <a:ea typeface="Times New Roman"/>
                        <a:cs typeface="Times New Roman"/>
                      </a:endParaRPr>
                    </a:p>
                  </a:txBody>
                  <a:tcPr marL="46544" marR="465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spcBef>
                          <a:spcPts val="0"/>
                        </a:spcBef>
                        <a:spcAft>
                          <a:spcPts val="0"/>
                        </a:spcAft>
                        <a:tabLst>
                          <a:tab pos="-1428750" algn="ctr"/>
                          <a:tab pos="-1314450" algn="ctr"/>
                          <a:tab pos="-1257300" algn="ctr"/>
                          <a:tab pos="-1428750" algn="ctr"/>
                          <a:tab pos="-1314450" algn="ctr"/>
                          <a:tab pos="-1257300" algn="ctr"/>
                          <a:tab pos="5372100" algn="l"/>
                        </a:tabLst>
                      </a:pPr>
                      <a:endParaRPr lang="en-US" sz="1400" i="1">
                        <a:latin typeface="Arial"/>
                        <a:ea typeface="Times New Roman"/>
                        <a:cs typeface="Times New Roman"/>
                      </a:endParaRPr>
                    </a:p>
                  </a:txBody>
                  <a:tcPr marL="46544" marR="465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spcBef>
                          <a:spcPts val="0"/>
                        </a:spcBef>
                        <a:spcAft>
                          <a:spcPts val="0"/>
                        </a:spcAft>
                        <a:tabLst>
                          <a:tab pos="-1428750" algn="ctr"/>
                          <a:tab pos="-1314450" algn="ctr"/>
                          <a:tab pos="-1257300" algn="ctr"/>
                          <a:tab pos="-1428750" algn="ctr"/>
                          <a:tab pos="-1314450" algn="ctr"/>
                          <a:tab pos="-1257300" algn="ctr"/>
                          <a:tab pos="5372100" algn="l"/>
                        </a:tabLst>
                      </a:pPr>
                      <a:endParaRPr lang="en-US" sz="1400" i="1">
                        <a:latin typeface="Arial"/>
                        <a:ea typeface="Times New Roman"/>
                        <a:cs typeface="Times New Roman"/>
                      </a:endParaRPr>
                    </a:p>
                  </a:txBody>
                  <a:tcPr marL="46544" marR="465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spcBef>
                          <a:spcPts val="0"/>
                        </a:spcBef>
                        <a:spcAft>
                          <a:spcPts val="0"/>
                        </a:spcAft>
                        <a:tabLst>
                          <a:tab pos="-1428750" algn="ctr"/>
                          <a:tab pos="-1314450" algn="ctr"/>
                          <a:tab pos="-1257300" algn="ctr"/>
                          <a:tab pos="-1428750" algn="ctr"/>
                          <a:tab pos="-1314450" algn="ctr"/>
                          <a:tab pos="-1257300" algn="ctr"/>
                          <a:tab pos="5372100" algn="l"/>
                        </a:tabLst>
                      </a:pPr>
                      <a:endParaRPr lang="en-US" sz="1400" i="1">
                        <a:latin typeface="Arial"/>
                        <a:ea typeface="Times New Roman"/>
                        <a:cs typeface="Times New Roman"/>
                      </a:endParaRPr>
                    </a:p>
                  </a:txBody>
                  <a:tcPr marL="46544" marR="465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spcBef>
                          <a:spcPts val="0"/>
                        </a:spcBef>
                        <a:spcAft>
                          <a:spcPts val="0"/>
                        </a:spcAft>
                        <a:tabLst>
                          <a:tab pos="-1428750" algn="ctr"/>
                          <a:tab pos="-1314450" algn="ctr"/>
                          <a:tab pos="-1257300" algn="ctr"/>
                          <a:tab pos="-1428750" algn="ctr"/>
                          <a:tab pos="-1314450" algn="ctr"/>
                          <a:tab pos="-1257300" algn="ctr"/>
                          <a:tab pos="5372100" algn="l"/>
                        </a:tabLst>
                      </a:pPr>
                      <a:endParaRPr lang="en-US" sz="1400" i="1">
                        <a:latin typeface="Arial"/>
                        <a:ea typeface="Times New Roman"/>
                        <a:cs typeface="Times New Roman"/>
                      </a:endParaRPr>
                    </a:p>
                  </a:txBody>
                  <a:tcPr marL="46544" marR="465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spcBef>
                          <a:spcPts val="0"/>
                        </a:spcBef>
                        <a:spcAft>
                          <a:spcPts val="0"/>
                        </a:spcAft>
                        <a:tabLst>
                          <a:tab pos="-1428750" algn="ctr"/>
                          <a:tab pos="-1314450" algn="ctr"/>
                          <a:tab pos="-1257300" algn="ctr"/>
                          <a:tab pos="-1428750" algn="ctr"/>
                          <a:tab pos="-1314450" algn="ctr"/>
                          <a:tab pos="-1257300" algn="ctr"/>
                          <a:tab pos="5372100" algn="l"/>
                        </a:tabLst>
                      </a:pPr>
                      <a:endParaRPr lang="en-US" sz="1400" i="1" dirty="0">
                        <a:latin typeface="Arial"/>
                        <a:ea typeface="Times New Roman"/>
                        <a:cs typeface="Times New Roman"/>
                      </a:endParaRPr>
                    </a:p>
                  </a:txBody>
                  <a:tcPr marL="46544" marR="465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40961" name="Rectangle 1"/>
          <p:cNvSpPr>
            <a:spLocks noChangeArrowheads="1"/>
          </p:cNvSpPr>
          <p:nvPr/>
        </p:nvSpPr>
        <p:spPr bwMode="auto">
          <a:xfrm>
            <a:off x="228600" y="1524000"/>
            <a:ext cx="1749197" cy="646331"/>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tabLst>
                <a:tab pos="-1428750" algn="ctr"/>
                <a:tab pos="-1314450" algn="ctr"/>
                <a:tab pos="-1257300" algn="ctr"/>
                <a:tab pos="5372100" algn="l"/>
              </a:tabLst>
            </a:pPr>
            <a:r>
              <a:rPr kumimoji="0" lang="en-US"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6.Particulars*:  </a:t>
            </a:r>
            <a:endParaRPr kumimoji="0" lang="en-US"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tab pos="-1428750" algn="ctr"/>
                <a:tab pos="-1314450" algn="ctr"/>
                <a:tab pos="-1257300" algn="ctr"/>
                <a:tab pos="5372100" algn="l"/>
              </a:tabLst>
            </a:pPr>
            <a:endParaRPr kumimoji="0" lang="en-US" b="0" i="0" u="none" strike="noStrike" cap="none" normalizeH="0" baseline="0" dirty="0" smtClean="0">
              <a:ln>
                <a:noFill/>
              </a:ln>
              <a:solidFill>
                <a:schemeClr val="tx1"/>
              </a:solidFill>
              <a:effectLst/>
              <a:latin typeface="Arial" pitchFamily="34" charset="0"/>
              <a:cs typeface="Arial" pitchFamily="34" charset="0"/>
            </a:endParaRPr>
          </a:p>
        </p:txBody>
      </p:sp>
      <p:graphicFrame>
        <p:nvGraphicFramePr>
          <p:cNvPr id="7" name="Table 6"/>
          <p:cNvGraphicFramePr>
            <a:graphicFrameLocks noGrp="1"/>
          </p:cNvGraphicFramePr>
          <p:nvPr/>
        </p:nvGraphicFramePr>
        <p:xfrm>
          <a:off x="304800" y="4114800"/>
          <a:ext cx="8381999" cy="2057400"/>
        </p:xfrm>
        <a:graphic>
          <a:graphicData uri="http://schemas.openxmlformats.org/drawingml/2006/table">
            <a:tbl>
              <a:tblPr/>
              <a:tblGrid>
                <a:gridCol w="1023755"/>
                <a:gridCol w="959771"/>
                <a:gridCol w="959771"/>
                <a:gridCol w="1066413"/>
                <a:gridCol w="746489"/>
                <a:gridCol w="853129"/>
                <a:gridCol w="853129"/>
                <a:gridCol w="853129"/>
                <a:gridCol w="1066413"/>
              </a:tblGrid>
              <a:tr h="342900">
                <a:tc gridSpan="9">
                  <a:txBody>
                    <a:bodyPr/>
                    <a:lstStyle/>
                    <a:p>
                      <a:pPr marL="0" marR="0" algn="just">
                        <a:spcBef>
                          <a:spcPts val="0"/>
                        </a:spcBef>
                        <a:spcAft>
                          <a:spcPts val="0"/>
                        </a:spcAft>
                        <a:tabLst>
                          <a:tab pos="-1428750" algn="ctr"/>
                          <a:tab pos="-1314450" algn="ctr"/>
                          <a:tab pos="-1257300" algn="ctr"/>
                        </a:tabLst>
                      </a:pPr>
                      <a:r>
                        <a:rPr lang="en-US" sz="1400" b="1" i="0" dirty="0">
                          <a:latin typeface="Arial"/>
                          <a:ea typeface="Times New Roman"/>
                          <a:cs typeface="Arial"/>
                        </a:rPr>
                        <a:t>6.2 Ceasing of office/Retirement/Resignation:</a:t>
                      </a:r>
                      <a:endParaRPr lang="en-US" sz="1400" i="1" dirty="0">
                        <a:latin typeface="Arial"/>
                        <a:ea typeface="Times New Roman"/>
                        <a:cs typeface="Times New Roman"/>
                      </a:endParaRPr>
                    </a:p>
                  </a:txBody>
                  <a:tcPr marL="46544" marR="465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342900">
                <a:tc>
                  <a:txBody>
                    <a:bodyPr/>
                    <a:lstStyle/>
                    <a:p>
                      <a:pPr marL="0" marR="0" algn="just">
                        <a:spcBef>
                          <a:spcPts val="0"/>
                        </a:spcBef>
                        <a:spcAft>
                          <a:spcPts val="0"/>
                        </a:spcAft>
                        <a:tabLst>
                          <a:tab pos="-1428750" algn="ctr"/>
                          <a:tab pos="-1314450" algn="ctr"/>
                          <a:tab pos="-1257300" algn="ctr"/>
                          <a:tab pos="-1428750" algn="ctr"/>
                          <a:tab pos="-1314450" algn="ctr"/>
                          <a:tab pos="-1257300" algn="ctr"/>
                          <a:tab pos="5372100" algn="l"/>
                        </a:tabLst>
                      </a:pPr>
                      <a:endParaRPr lang="en-US" sz="1400" i="1">
                        <a:latin typeface="Arial"/>
                        <a:ea typeface="Times New Roman"/>
                        <a:cs typeface="Times New Roman"/>
                      </a:endParaRPr>
                    </a:p>
                  </a:txBody>
                  <a:tcPr marL="46544" marR="465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spcBef>
                          <a:spcPts val="0"/>
                        </a:spcBef>
                        <a:spcAft>
                          <a:spcPts val="0"/>
                        </a:spcAft>
                        <a:tabLst>
                          <a:tab pos="-1428750" algn="ctr"/>
                          <a:tab pos="-1314450" algn="ctr"/>
                          <a:tab pos="-1257300" algn="ctr"/>
                          <a:tab pos="-1428750" algn="ctr"/>
                          <a:tab pos="-1314450" algn="ctr"/>
                          <a:tab pos="-1257300" algn="ctr"/>
                          <a:tab pos="5372100" algn="l"/>
                        </a:tabLst>
                      </a:pPr>
                      <a:endParaRPr lang="en-US" sz="1400" i="1">
                        <a:latin typeface="Arial"/>
                        <a:ea typeface="Times New Roman"/>
                        <a:cs typeface="Times New Roman"/>
                      </a:endParaRPr>
                    </a:p>
                  </a:txBody>
                  <a:tcPr marL="46544" marR="465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spcBef>
                          <a:spcPts val="0"/>
                        </a:spcBef>
                        <a:spcAft>
                          <a:spcPts val="0"/>
                        </a:spcAft>
                        <a:tabLst>
                          <a:tab pos="-1428750" algn="ctr"/>
                          <a:tab pos="-1314450" algn="ctr"/>
                          <a:tab pos="-1257300" algn="ctr"/>
                          <a:tab pos="-1428750" algn="ctr"/>
                          <a:tab pos="-1314450" algn="ctr"/>
                          <a:tab pos="-1257300" algn="ctr"/>
                          <a:tab pos="5372100" algn="l"/>
                        </a:tabLst>
                      </a:pPr>
                      <a:endParaRPr lang="en-US" sz="1400" i="1">
                        <a:latin typeface="Arial"/>
                        <a:ea typeface="Times New Roman"/>
                        <a:cs typeface="Times New Roman"/>
                      </a:endParaRPr>
                    </a:p>
                  </a:txBody>
                  <a:tcPr marL="46544" marR="465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spcBef>
                          <a:spcPts val="0"/>
                        </a:spcBef>
                        <a:spcAft>
                          <a:spcPts val="0"/>
                        </a:spcAft>
                        <a:tabLst>
                          <a:tab pos="-1428750" algn="ctr"/>
                          <a:tab pos="-1314450" algn="ctr"/>
                          <a:tab pos="-1257300" algn="ctr"/>
                          <a:tab pos="-1428750" algn="ctr"/>
                          <a:tab pos="-1314450" algn="ctr"/>
                          <a:tab pos="-1257300" algn="ctr"/>
                          <a:tab pos="5372100" algn="l"/>
                        </a:tabLst>
                      </a:pPr>
                      <a:endParaRPr lang="en-US" sz="1400" i="1">
                        <a:latin typeface="Arial"/>
                        <a:ea typeface="Times New Roman"/>
                        <a:cs typeface="Times New Roman"/>
                      </a:endParaRPr>
                    </a:p>
                  </a:txBody>
                  <a:tcPr marL="46544" marR="465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spcBef>
                          <a:spcPts val="0"/>
                        </a:spcBef>
                        <a:spcAft>
                          <a:spcPts val="0"/>
                        </a:spcAft>
                        <a:tabLst>
                          <a:tab pos="-1428750" algn="ctr"/>
                          <a:tab pos="-1314450" algn="ctr"/>
                          <a:tab pos="-1257300" algn="ctr"/>
                          <a:tab pos="-1428750" algn="ctr"/>
                          <a:tab pos="-1314450" algn="ctr"/>
                          <a:tab pos="-1257300" algn="ctr"/>
                          <a:tab pos="5372100" algn="l"/>
                        </a:tabLst>
                      </a:pPr>
                      <a:endParaRPr lang="en-US" sz="1400" i="1">
                        <a:latin typeface="Arial"/>
                        <a:ea typeface="Times New Roman"/>
                        <a:cs typeface="Times New Roman"/>
                      </a:endParaRPr>
                    </a:p>
                  </a:txBody>
                  <a:tcPr marL="46544" marR="465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spcBef>
                          <a:spcPts val="0"/>
                        </a:spcBef>
                        <a:spcAft>
                          <a:spcPts val="0"/>
                        </a:spcAft>
                        <a:tabLst>
                          <a:tab pos="-1428750" algn="ctr"/>
                          <a:tab pos="-1314450" algn="ctr"/>
                          <a:tab pos="-1257300" algn="ctr"/>
                          <a:tab pos="-1428750" algn="ctr"/>
                          <a:tab pos="-1314450" algn="ctr"/>
                          <a:tab pos="-1257300" algn="ctr"/>
                          <a:tab pos="5372100" algn="l"/>
                        </a:tabLst>
                      </a:pPr>
                      <a:endParaRPr lang="en-US" sz="1400" i="1">
                        <a:latin typeface="Arial"/>
                        <a:ea typeface="Times New Roman"/>
                        <a:cs typeface="Times New Roman"/>
                      </a:endParaRPr>
                    </a:p>
                  </a:txBody>
                  <a:tcPr marL="46544" marR="465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spcBef>
                          <a:spcPts val="0"/>
                        </a:spcBef>
                        <a:spcAft>
                          <a:spcPts val="0"/>
                        </a:spcAft>
                        <a:tabLst>
                          <a:tab pos="-1428750" algn="ctr"/>
                          <a:tab pos="-1314450" algn="ctr"/>
                          <a:tab pos="-1257300" algn="ctr"/>
                          <a:tab pos="-1428750" algn="ctr"/>
                          <a:tab pos="-1314450" algn="ctr"/>
                          <a:tab pos="-1257300" algn="ctr"/>
                          <a:tab pos="5372100" algn="l"/>
                        </a:tabLst>
                      </a:pPr>
                      <a:endParaRPr lang="en-US" sz="1400" i="1">
                        <a:latin typeface="Arial"/>
                        <a:ea typeface="Times New Roman"/>
                        <a:cs typeface="Times New Roman"/>
                      </a:endParaRPr>
                    </a:p>
                  </a:txBody>
                  <a:tcPr marL="46544" marR="465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spcBef>
                          <a:spcPts val="0"/>
                        </a:spcBef>
                        <a:spcAft>
                          <a:spcPts val="0"/>
                        </a:spcAft>
                        <a:tabLst>
                          <a:tab pos="-1428750" algn="ctr"/>
                          <a:tab pos="-1314450" algn="ctr"/>
                          <a:tab pos="-1257300" algn="ctr"/>
                          <a:tab pos="-1428750" algn="ctr"/>
                          <a:tab pos="-1314450" algn="ctr"/>
                          <a:tab pos="-1257300" algn="ctr"/>
                          <a:tab pos="5372100" algn="l"/>
                        </a:tabLst>
                      </a:pPr>
                      <a:endParaRPr lang="en-US" sz="1400" i="1">
                        <a:latin typeface="Arial"/>
                        <a:ea typeface="Times New Roman"/>
                        <a:cs typeface="Times New Roman"/>
                      </a:endParaRPr>
                    </a:p>
                  </a:txBody>
                  <a:tcPr marL="46544" marR="465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spcBef>
                          <a:spcPts val="0"/>
                        </a:spcBef>
                        <a:spcAft>
                          <a:spcPts val="0"/>
                        </a:spcAft>
                        <a:tabLst>
                          <a:tab pos="-1428750" algn="ctr"/>
                          <a:tab pos="-1314450" algn="ctr"/>
                          <a:tab pos="-1257300" algn="ctr"/>
                          <a:tab pos="-1428750" algn="ctr"/>
                          <a:tab pos="-1314450" algn="ctr"/>
                          <a:tab pos="-1257300" algn="ctr"/>
                          <a:tab pos="5372100" algn="l"/>
                        </a:tabLst>
                      </a:pPr>
                      <a:endParaRPr lang="en-US" sz="1400" i="1">
                        <a:latin typeface="Arial"/>
                        <a:ea typeface="Times New Roman"/>
                        <a:cs typeface="Times New Roman"/>
                      </a:endParaRPr>
                    </a:p>
                  </a:txBody>
                  <a:tcPr marL="46544" marR="465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42900">
                <a:tc>
                  <a:txBody>
                    <a:bodyPr/>
                    <a:lstStyle/>
                    <a:p>
                      <a:pPr marL="0" marR="0" algn="just">
                        <a:spcBef>
                          <a:spcPts val="0"/>
                        </a:spcBef>
                        <a:spcAft>
                          <a:spcPts val="0"/>
                        </a:spcAft>
                        <a:tabLst>
                          <a:tab pos="-1428750" algn="ctr"/>
                          <a:tab pos="-1314450" algn="ctr"/>
                          <a:tab pos="-1257300" algn="ctr"/>
                          <a:tab pos="-1428750" algn="ctr"/>
                          <a:tab pos="-1314450" algn="ctr"/>
                          <a:tab pos="-1257300" algn="ctr"/>
                          <a:tab pos="5372100" algn="l"/>
                        </a:tabLst>
                      </a:pPr>
                      <a:endParaRPr lang="en-US" sz="1400" i="1">
                        <a:latin typeface="Arial"/>
                        <a:ea typeface="Times New Roman"/>
                        <a:cs typeface="Times New Roman"/>
                      </a:endParaRPr>
                    </a:p>
                  </a:txBody>
                  <a:tcPr marL="46544" marR="465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spcBef>
                          <a:spcPts val="0"/>
                        </a:spcBef>
                        <a:spcAft>
                          <a:spcPts val="0"/>
                        </a:spcAft>
                        <a:tabLst>
                          <a:tab pos="-1428750" algn="ctr"/>
                          <a:tab pos="-1314450" algn="ctr"/>
                          <a:tab pos="-1257300" algn="ctr"/>
                          <a:tab pos="-1428750" algn="ctr"/>
                          <a:tab pos="-1314450" algn="ctr"/>
                          <a:tab pos="-1257300" algn="ctr"/>
                          <a:tab pos="5372100" algn="l"/>
                        </a:tabLst>
                      </a:pPr>
                      <a:endParaRPr lang="en-US" sz="1400" i="1">
                        <a:latin typeface="Arial"/>
                        <a:ea typeface="Times New Roman"/>
                        <a:cs typeface="Times New Roman"/>
                      </a:endParaRPr>
                    </a:p>
                  </a:txBody>
                  <a:tcPr marL="46544" marR="465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spcBef>
                          <a:spcPts val="0"/>
                        </a:spcBef>
                        <a:spcAft>
                          <a:spcPts val="0"/>
                        </a:spcAft>
                        <a:tabLst>
                          <a:tab pos="-1428750" algn="ctr"/>
                          <a:tab pos="-1314450" algn="ctr"/>
                          <a:tab pos="-1257300" algn="ctr"/>
                          <a:tab pos="-1428750" algn="ctr"/>
                          <a:tab pos="-1314450" algn="ctr"/>
                          <a:tab pos="-1257300" algn="ctr"/>
                          <a:tab pos="5372100" algn="l"/>
                        </a:tabLst>
                      </a:pPr>
                      <a:endParaRPr lang="en-US" sz="1400" i="1">
                        <a:latin typeface="Arial"/>
                        <a:ea typeface="Times New Roman"/>
                        <a:cs typeface="Times New Roman"/>
                      </a:endParaRPr>
                    </a:p>
                  </a:txBody>
                  <a:tcPr marL="46544" marR="465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spcBef>
                          <a:spcPts val="0"/>
                        </a:spcBef>
                        <a:spcAft>
                          <a:spcPts val="0"/>
                        </a:spcAft>
                        <a:tabLst>
                          <a:tab pos="-1428750" algn="ctr"/>
                          <a:tab pos="-1314450" algn="ctr"/>
                          <a:tab pos="-1257300" algn="ctr"/>
                          <a:tab pos="-1428750" algn="ctr"/>
                          <a:tab pos="-1314450" algn="ctr"/>
                          <a:tab pos="-1257300" algn="ctr"/>
                          <a:tab pos="5372100" algn="l"/>
                        </a:tabLst>
                      </a:pPr>
                      <a:endParaRPr lang="en-US" sz="1400" i="1">
                        <a:latin typeface="Arial"/>
                        <a:ea typeface="Times New Roman"/>
                        <a:cs typeface="Times New Roman"/>
                      </a:endParaRPr>
                    </a:p>
                  </a:txBody>
                  <a:tcPr marL="46544" marR="465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spcBef>
                          <a:spcPts val="0"/>
                        </a:spcBef>
                        <a:spcAft>
                          <a:spcPts val="0"/>
                        </a:spcAft>
                        <a:tabLst>
                          <a:tab pos="-1428750" algn="ctr"/>
                          <a:tab pos="-1314450" algn="ctr"/>
                          <a:tab pos="-1257300" algn="ctr"/>
                          <a:tab pos="-1428750" algn="ctr"/>
                          <a:tab pos="-1314450" algn="ctr"/>
                          <a:tab pos="-1257300" algn="ctr"/>
                          <a:tab pos="5372100" algn="l"/>
                        </a:tabLst>
                      </a:pPr>
                      <a:endParaRPr lang="en-US" sz="1400" i="1">
                        <a:latin typeface="Arial"/>
                        <a:ea typeface="Times New Roman"/>
                        <a:cs typeface="Times New Roman"/>
                      </a:endParaRPr>
                    </a:p>
                  </a:txBody>
                  <a:tcPr marL="46544" marR="465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spcBef>
                          <a:spcPts val="0"/>
                        </a:spcBef>
                        <a:spcAft>
                          <a:spcPts val="0"/>
                        </a:spcAft>
                        <a:tabLst>
                          <a:tab pos="-1428750" algn="ctr"/>
                          <a:tab pos="-1314450" algn="ctr"/>
                          <a:tab pos="-1257300" algn="ctr"/>
                          <a:tab pos="-1428750" algn="ctr"/>
                          <a:tab pos="-1314450" algn="ctr"/>
                          <a:tab pos="-1257300" algn="ctr"/>
                          <a:tab pos="5372100" algn="l"/>
                        </a:tabLst>
                      </a:pPr>
                      <a:endParaRPr lang="en-US" sz="1400" i="1">
                        <a:latin typeface="Arial"/>
                        <a:ea typeface="Times New Roman"/>
                        <a:cs typeface="Times New Roman"/>
                      </a:endParaRPr>
                    </a:p>
                  </a:txBody>
                  <a:tcPr marL="46544" marR="465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spcBef>
                          <a:spcPts val="0"/>
                        </a:spcBef>
                        <a:spcAft>
                          <a:spcPts val="0"/>
                        </a:spcAft>
                        <a:tabLst>
                          <a:tab pos="-1428750" algn="ctr"/>
                          <a:tab pos="-1314450" algn="ctr"/>
                          <a:tab pos="-1257300" algn="ctr"/>
                          <a:tab pos="-1428750" algn="ctr"/>
                          <a:tab pos="-1314450" algn="ctr"/>
                          <a:tab pos="-1257300" algn="ctr"/>
                          <a:tab pos="5372100" algn="l"/>
                        </a:tabLst>
                      </a:pPr>
                      <a:endParaRPr lang="en-US" sz="1400" i="1">
                        <a:latin typeface="Arial"/>
                        <a:ea typeface="Times New Roman"/>
                        <a:cs typeface="Times New Roman"/>
                      </a:endParaRPr>
                    </a:p>
                  </a:txBody>
                  <a:tcPr marL="46544" marR="465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spcBef>
                          <a:spcPts val="0"/>
                        </a:spcBef>
                        <a:spcAft>
                          <a:spcPts val="0"/>
                        </a:spcAft>
                        <a:tabLst>
                          <a:tab pos="-1428750" algn="ctr"/>
                          <a:tab pos="-1314450" algn="ctr"/>
                          <a:tab pos="-1257300" algn="ctr"/>
                          <a:tab pos="-1428750" algn="ctr"/>
                          <a:tab pos="-1314450" algn="ctr"/>
                          <a:tab pos="-1257300" algn="ctr"/>
                          <a:tab pos="5372100" algn="l"/>
                        </a:tabLst>
                      </a:pPr>
                      <a:endParaRPr lang="en-US" sz="1400" i="1" dirty="0">
                        <a:latin typeface="Arial"/>
                        <a:ea typeface="Times New Roman"/>
                        <a:cs typeface="Times New Roman"/>
                      </a:endParaRPr>
                    </a:p>
                  </a:txBody>
                  <a:tcPr marL="46544" marR="465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spcBef>
                          <a:spcPts val="0"/>
                        </a:spcBef>
                        <a:spcAft>
                          <a:spcPts val="0"/>
                        </a:spcAft>
                        <a:tabLst>
                          <a:tab pos="-1428750" algn="ctr"/>
                          <a:tab pos="-1314450" algn="ctr"/>
                          <a:tab pos="-1257300" algn="ctr"/>
                          <a:tab pos="-1428750" algn="ctr"/>
                          <a:tab pos="-1314450" algn="ctr"/>
                          <a:tab pos="-1257300" algn="ctr"/>
                          <a:tab pos="5372100" algn="l"/>
                        </a:tabLst>
                      </a:pPr>
                      <a:endParaRPr lang="en-US" sz="1400" i="1">
                        <a:latin typeface="Arial"/>
                        <a:ea typeface="Times New Roman"/>
                        <a:cs typeface="Times New Roman"/>
                      </a:endParaRPr>
                    </a:p>
                  </a:txBody>
                  <a:tcPr marL="46544" marR="465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42900">
                <a:tc gridSpan="9">
                  <a:txBody>
                    <a:bodyPr/>
                    <a:lstStyle/>
                    <a:p>
                      <a:pPr marL="0" marR="0" algn="just">
                        <a:spcBef>
                          <a:spcPts val="0"/>
                        </a:spcBef>
                        <a:spcAft>
                          <a:spcPts val="0"/>
                        </a:spcAft>
                        <a:tabLst>
                          <a:tab pos="-1428750" algn="ctr"/>
                          <a:tab pos="-1314450" algn="ctr"/>
                          <a:tab pos="-1257300" algn="ctr"/>
                          <a:tab pos="-1428750" algn="ctr"/>
                          <a:tab pos="-1314450" algn="ctr"/>
                          <a:tab pos="-1257300" algn="ctr"/>
                          <a:tab pos="5372100" algn="l"/>
                        </a:tabLst>
                      </a:pPr>
                      <a:r>
                        <a:rPr lang="en-US" sz="1400" b="1" i="0">
                          <a:latin typeface="Arial"/>
                          <a:ea typeface="Times New Roman"/>
                          <a:cs typeface="Arial"/>
                        </a:rPr>
                        <a:t>6.3 Any other change in particulars relating to columns (a) to (g) above:</a:t>
                      </a:r>
                      <a:endParaRPr lang="en-US" sz="1400" i="1">
                        <a:latin typeface="Arial"/>
                        <a:ea typeface="Times New Roman"/>
                        <a:cs typeface="Times New Roman"/>
                      </a:endParaRPr>
                    </a:p>
                  </a:txBody>
                  <a:tcPr marL="46544" marR="465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342900">
                <a:tc>
                  <a:txBody>
                    <a:bodyPr/>
                    <a:lstStyle/>
                    <a:p>
                      <a:pPr marL="0" marR="0" algn="just">
                        <a:spcBef>
                          <a:spcPts val="0"/>
                        </a:spcBef>
                        <a:spcAft>
                          <a:spcPts val="0"/>
                        </a:spcAft>
                        <a:tabLst>
                          <a:tab pos="-1428750" algn="ctr"/>
                          <a:tab pos="-1314450" algn="ctr"/>
                          <a:tab pos="-1257300" algn="ctr"/>
                          <a:tab pos="-1428750" algn="ctr"/>
                          <a:tab pos="-1314450" algn="ctr"/>
                          <a:tab pos="-1257300" algn="ctr"/>
                          <a:tab pos="5372100" algn="l"/>
                        </a:tabLst>
                      </a:pPr>
                      <a:endParaRPr lang="en-US" sz="1400" i="1">
                        <a:latin typeface="Arial"/>
                        <a:ea typeface="Times New Roman"/>
                        <a:cs typeface="Times New Roman"/>
                      </a:endParaRPr>
                    </a:p>
                  </a:txBody>
                  <a:tcPr marL="46544" marR="465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spcBef>
                          <a:spcPts val="0"/>
                        </a:spcBef>
                        <a:spcAft>
                          <a:spcPts val="0"/>
                        </a:spcAft>
                        <a:tabLst>
                          <a:tab pos="-1428750" algn="ctr"/>
                          <a:tab pos="-1314450" algn="ctr"/>
                          <a:tab pos="-1257300" algn="ctr"/>
                          <a:tab pos="-1428750" algn="ctr"/>
                          <a:tab pos="-1314450" algn="ctr"/>
                          <a:tab pos="-1257300" algn="ctr"/>
                          <a:tab pos="5372100" algn="l"/>
                        </a:tabLst>
                      </a:pPr>
                      <a:endParaRPr lang="en-US" sz="1400" i="1">
                        <a:latin typeface="Arial"/>
                        <a:ea typeface="Times New Roman"/>
                        <a:cs typeface="Times New Roman"/>
                      </a:endParaRPr>
                    </a:p>
                  </a:txBody>
                  <a:tcPr marL="46544" marR="465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spcBef>
                          <a:spcPts val="0"/>
                        </a:spcBef>
                        <a:spcAft>
                          <a:spcPts val="0"/>
                        </a:spcAft>
                        <a:tabLst>
                          <a:tab pos="-1428750" algn="ctr"/>
                          <a:tab pos="-1314450" algn="ctr"/>
                          <a:tab pos="-1257300" algn="ctr"/>
                          <a:tab pos="-1428750" algn="ctr"/>
                          <a:tab pos="-1314450" algn="ctr"/>
                          <a:tab pos="-1257300" algn="ctr"/>
                          <a:tab pos="5372100" algn="l"/>
                        </a:tabLst>
                      </a:pPr>
                      <a:endParaRPr lang="en-US" sz="1400" i="1">
                        <a:latin typeface="Arial"/>
                        <a:ea typeface="Times New Roman"/>
                        <a:cs typeface="Times New Roman"/>
                      </a:endParaRPr>
                    </a:p>
                  </a:txBody>
                  <a:tcPr marL="46544" marR="465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spcBef>
                          <a:spcPts val="0"/>
                        </a:spcBef>
                        <a:spcAft>
                          <a:spcPts val="0"/>
                        </a:spcAft>
                        <a:tabLst>
                          <a:tab pos="-1428750" algn="ctr"/>
                          <a:tab pos="-1314450" algn="ctr"/>
                          <a:tab pos="-1257300" algn="ctr"/>
                          <a:tab pos="-1428750" algn="ctr"/>
                          <a:tab pos="-1314450" algn="ctr"/>
                          <a:tab pos="-1257300" algn="ctr"/>
                          <a:tab pos="5372100" algn="l"/>
                        </a:tabLst>
                      </a:pPr>
                      <a:endParaRPr lang="en-US" sz="1400" i="1">
                        <a:latin typeface="Arial"/>
                        <a:ea typeface="Times New Roman"/>
                        <a:cs typeface="Times New Roman"/>
                      </a:endParaRPr>
                    </a:p>
                  </a:txBody>
                  <a:tcPr marL="46544" marR="465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spcBef>
                          <a:spcPts val="0"/>
                        </a:spcBef>
                        <a:spcAft>
                          <a:spcPts val="0"/>
                        </a:spcAft>
                        <a:tabLst>
                          <a:tab pos="-1428750" algn="ctr"/>
                          <a:tab pos="-1314450" algn="ctr"/>
                          <a:tab pos="-1257300" algn="ctr"/>
                          <a:tab pos="-1428750" algn="ctr"/>
                          <a:tab pos="-1314450" algn="ctr"/>
                          <a:tab pos="-1257300" algn="ctr"/>
                          <a:tab pos="5372100" algn="l"/>
                        </a:tabLst>
                      </a:pPr>
                      <a:endParaRPr lang="en-US" sz="1400" i="1">
                        <a:latin typeface="Arial"/>
                        <a:ea typeface="Times New Roman"/>
                        <a:cs typeface="Times New Roman"/>
                      </a:endParaRPr>
                    </a:p>
                  </a:txBody>
                  <a:tcPr marL="46544" marR="465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spcBef>
                          <a:spcPts val="0"/>
                        </a:spcBef>
                        <a:spcAft>
                          <a:spcPts val="0"/>
                        </a:spcAft>
                        <a:tabLst>
                          <a:tab pos="-1428750" algn="ctr"/>
                          <a:tab pos="-1314450" algn="ctr"/>
                          <a:tab pos="-1257300" algn="ctr"/>
                          <a:tab pos="-1428750" algn="ctr"/>
                          <a:tab pos="-1314450" algn="ctr"/>
                          <a:tab pos="-1257300" algn="ctr"/>
                          <a:tab pos="5372100" algn="l"/>
                        </a:tabLst>
                      </a:pPr>
                      <a:endParaRPr lang="en-US" sz="1400" i="1">
                        <a:latin typeface="Arial"/>
                        <a:ea typeface="Times New Roman"/>
                        <a:cs typeface="Times New Roman"/>
                      </a:endParaRPr>
                    </a:p>
                  </a:txBody>
                  <a:tcPr marL="46544" marR="465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spcBef>
                          <a:spcPts val="0"/>
                        </a:spcBef>
                        <a:spcAft>
                          <a:spcPts val="0"/>
                        </a:spcAft>
                        <a:tabLst>
                          <a:tab pos="-1428750" algn="ctr"/>
                          <a:tab pos="-1314450" algn="ctr"/>
                          <a:tab pos="-1257300" algn="ctr"/>
                          <a:tab pos="-1428750" algn="ctr"/>
                          <a:tab pos="-1314450" algn="ctr"/>
                          <a:tab pos="-1257300" algn="ctr"/>
                          <a:tab pos="5372100" algn="l"/>
                        </a:tabLst>
                      </a:pPr>
                      <a:endParaRPr lang="en-US" sz="1400" i="1">
                        <a:latin typeface="Arial"/>
                        <a:ea typeface="Times New Roman"/>
                        <a:cs typeface="Times New Roman"/>
                      </a:endParaRPr>
                    </a:p>
                  </a:txBody>
                  <a:tcPr marL="46544" marR="465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spcBef>
                          <a:spcPts val="0"/>
                        </a:spcBef>
                        <a:spcAft>
                          <a:spcPts val="0"/>
                        </a:spcAft>
                        <a:tabLst>
                          <a:tab pos="-1428750" algn="ctr"/>
                          <a:tab pos="-1314450" algn="ctr"/>
                          <a:tab pos="-1257300" algn="ctr"/>
                          <a:tab pos="-1428750" algn="ctr"/>
                          <a:tab pos="-1314450" algn="ctr"/>
                          <a:tab pos="-1257300" algn="ctr"/>
                          <a:tab pos="5372100" algn="l"/>
                        </a:tabLst>
                      </a:pPr>
                      <a:endParaRPr lang="en-US" sz="1400" i="1">
                        <a:latin typeface="Arial"/>
                        <a:ea typeface="Times New Roman"/>
                        <a:cs typeface="Times New Roman"/>
                      </a:endParaRPr>
                    </a:p>
                  </a:txBody>
                  <a:tcPr marL="46544" marR="465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spcBef>
                          <a:spcPts val="0"/>
                        </a:spcBef>
                        <a:spcAft>
                          <a:spcPts val="0"/>
                        </a:spcAft>
                        <a:tabLst>
                          <a:tab pos="-1428750" algn="ctr"/>
                          <a:tab pos="-1314450" algn="ctr"/>
                          <a:tab pos="-1257300" algn="ctr"/>
                          <a:tab pos="-1428750" algn="ctr"/>
                          <a:tab pos="-1314450" algn="ctr"/>
                          <a:tab pos="-1257300" algn="ctr"/>
                          <a:tab pos="5372100" algn="l"/>
                        </a:tabLst>
                      </a:pPr>
                      <a:endParaRPr lang="en-US" sz="1400" i="1">
                        <a:latin typeface="Arial"/>
                        <a:ea typeface="Times New Roman"/>
                        <a:cs typeface="Times New Roman"/>
                      </a:endParaRPr>
                    </a:p>
                  </a:txBody>
                  <a:tcPr marL="46544" marR="465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42900">
                <a:tc>
                  <a:txBody>
                    <a:bodyPr/>
                    <a:lstStyle/>
                    <a:p>
                      <a:pPr marL="0" marR="0" algn="just">
                        <a:spcBef>
                          <a:spcPts val="0"/>
                        </a:spcBef>
                        <a:spcAft>
                          <a:spcPts val="0"/>
                        </a:spcAft>
                        <a:tabLst>
                          <a:tab pos="-1428750" algn="ctr"/>
                          <a:tab pos="-1314450" algn="ctr"/>
                          <a:tab pos="-1257300" algn="ctr"/>
                          <a:tab pos="-1428750" algn="ctr"/>
                          <a:tab pos="-1314450" algn="ctr"/>
                          <a:tab pos="-1257300" algn="ctr"/>
                          <a:tab pos="5372100" algn="l"/>
                        </a:tabLst>
                      </a:pPr>
                      <a:endParaRPr lang="en-US" sz="1400" i="1">
                        <a:latin typeface="Arial"/>
                        <a:ea typeface="Times New Roman"/>
                        <a:cs typeface="Times New Roman"/>
                      </a:endParaRPr>
                    </a:p>
                  </a:txBody>
                  <a:tcPr marL="46544" marR="465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spcBef>
                          <a:spcPts val="0"/>
                        </a:spcBef>
                        <a:spcAft>
                          <a:spcPts val="0"/>
                        </a:spcAft>
                        <a:tabLst>
                          <a:tab pos="-1428750" algn="ctr"/>
                          <a:tab pos="-1314450" algn="ctr"/>
                          <a:tab pos="-1257300" algn="ctr"/>
                          <a:tab pos="-1428750" algn="ctr"/>
                          <a:tab pos="-1314450" algn="ctr"/>
                          <a:tab pos="-1257300" algn="ctr"/>
                          <a:tab pos="5372100" algn="l"/>
                        </a:tabLst>
                      </a:pPr>
                      <a:endParaRPr lang="en-US" sz="1400" i="1">
                        <a:latin typeface="Arial"/>
                        <a:ea typeface="Times New Roman"/>
                        <a:cs typeface="Times New Roman"/>
                      </a:endParaRPr>
                    </a:p>
                  </a:txBody>
                  <a:tcPr marL="46544" marR="465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spcBef>
                          <a:spcPts val="0"/>
                        </a:spcBef>
                        <a:spcAft>
                          <a:spcPts val="0"/>
                        </a:spcAft>
                        <a:tabLst>
                          <a:tab pos="-1428750" algn="ctr"/>
                          <a:tab pos="-1314450" algn="ctr"/>
                          <a:tab pos="-1257300" algn="ctr"/>
                          <a:tab pos="-1428750" algn="ctr"/>
                          <a:tab pos="-1314450" algn="ctr"/>
                          <a:tab pos="-1257300" algn="ctr"/>
                          <a:tab pos="5372100" algn="l"/>
                        </a:tabLst>
                      </a:pPr>
                      <a:endParaRPr lang="en-US" sz="1400" i="1">
                        <a:latin typeface="Arial"/>
                        <a:ea typeface="Times New Roman"/>
                        <a:cs typeface="Times New Roman"/>
                      </a:endParaRPr>
                    </a:p>
                  </a:txBody>
                  <a:tcPr marL="46544" marR="465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spcBef>
                          <a:spcPts val="0"/>
                        </a:spcBef>
                        <a:spcAft>
                          <a:spcPts val="0"/>
                        </a:spcAft>
                        <a:tabLst>
                          <a:tab pos="-1428750" algn="ctr"/>
                          <a:tab pos="-1314450" algn="ctr"/>
                          <a:tab pos="-1257300" algn="ctr"/>
                          <a:tab pos="-1428750" algn="ctr"/>
                          <a:tab pos="-1314450" algn="ctr"/>
                          <a:tab pos="-1257300" algn="ctr"/>
                          <a:tab pos="5372100" algn="l"/>
                        </a:tabLst>
                      </a:pPr>
                      <a:endParaRPr lang="en-US" sz="1400" i="1">
                        <a:latin typeface="Arial"/>
                        <a:ea typeface="Times New Roman"/>
                        <a:cs typeface="Times New Roman"/>
                      </a:endParaRPr>
                    </a:p>
                  </a:txBody>
                  <a:tcPr marL="46544" marR="465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spcBef>
                          <a:spcPts val="0"/>
                        </a:spcBef>
                        <a:spcAft>
                          <a:spcPts val="0"/>
                        </a:spcAft>
                        <a:tabLst>
                          <a:tab pos="-1428750" algn="ctr"/>
                          <a:tab pos="-1314450" algn="ctr"/>
                          <a:tab pos="-1257300" algn="ctr"/>
                          <a:tab pos="-1428750" algn="ctr"/>
                          <a:tab pos="-1314450" algn="ctr"/>
                          <a:tab pos="-1257300" algn="ctr"/>
                          <a:tab pos="5372100" algn="l"/>
                        </a:tabLst>
                      </a:pPr>
                      <a:endParaRPr lang="en-US" sz="1400" i="1">
                        <a:latin typeface="Arial"/>
                        <a:ea typeface="Times New Roman"/>
                        <a:cs typeface="Times New Roman"/>
                      </a:endParaRPr>
                    </a:p>
                  </a:txBody>
                  <a:tcPr marL="46544" marR="465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spcBef>
                          <a:spcPts val="0"/>
                        </a:spcBef>
                        <a:spcAft>
                          <a:spcPts val="0"/>
                        </a:spcAft>
                        <a:tabLst>
                          <a:tab pos="-1428750" algn="ctr"/>
                          <a:tab pos="-1314450" algn="ctr"/>
                          <a:tab pos="-1257300" algn="ctr"/>
                          <a:tab pos="-1428750" algn="ctr"/>
                          <a:tab pos="-1314450" algn="ctr"/>
                          <a:tab pos="-1257300" algn="ctr"/>
                          <a:tab pos="5372100" algn="l"/>
                        </a:tabLst>
                      </a:pPr>
                      <a:endParaRPr lang="en-US" sz="1400" i="1">
                        <a:latin typeface="Arial"/>
                        <a:ea typeface="Times New Roman"/>
                        <a:cs typeface="Times New Roman"/>
                      </a:endParaRPr>
                    </a:p>
                  </a:txBody>
                  <a:tcPr marL="46544" marR="465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spcBef>
                          <a:spcPts val="0"/>
                        </a:spcBef>
                        <a:spcAft>
                          <a:spcPts val="0"/>
                        </a:spcAft>
                        <a:tabLst>
                          <a:tab pos="-1428750" algn="ctr"/>
                          <a:tab pos="-1314450" algn="ctr"/>
                          <a:tab pos="-1257300" algn="ctr"/>
                          <a:tab pos="-1428750" algn="ctr"/>
                          <a:tab pos="-1314450" algn="ctr"/>
                          <a:tab pos="-1257300" algn="ctr"/>
                          <a:tab pos="5372100" algn="l"/>
                        </a:tabLst>
                      </a:pPr>
                      <a:endParaRPr lang="en-US" sz="1400" i="1">
                        <a:latin typeface="Arial"/>
                        <a:ea typeface="Times New Roman"/>
                        <a:cs typeface="Times New Roman"/>
                      </a:endParaRPr>
                    </a:p>
                  </a:txBody>
                  <a:tcPr marL="46544" marR="465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spcBef>
                          <a:spcPts val="0"/>
                        </a:spcBef>
                        <a:spcAft>
                          <a:spcPts val="0"/>
                        </a:spcAft>
                        <a:tabLst>
                          <a:tab pos="-1428750" algn="ctr"/>
                          <a:tab pos="-1314450" algn="ctr"/>
                          <a:tab pos="-1257300" algn="ctr"/>
                          <a:tab pos="-1428750" algn="ctr"/>
                          <a:tab pos="-1314450" algn="ctr"/>
                          <a:tab pos="-1257300" algn="ctr"/>
                          <a:tab pos="5372100" algn="l"/>
                        </a:tabLst>
                      </a:pPr>
                      <a:endParaRPr lang="en-US" sz="1400" i="1">
                        <a:latin typeface="Arial"/>
                        <a:ea typeface="Times New Roman"/>
                        <a:cs typeface="Times New Roman"/>
                      </a:endParaRPr>
                    </a:p>
                  </a:txBody>
                  <a:tcPr marL="46544" marR="465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spcBef>
                          <a:spcPts val="0"/>
                        </a:spcBef>
                        <a:spcAft>
                          <a:spcPts val="0"/>
                        </a:spcAft>
                        <a:tabLst>
                          <a:tab pos="-1428750" algn="ctr"/>
                          <a:tab pos="-1314450" algn="ctr"/>
                          <a:tab pos="-1257300" algn="ctr"/>
                          <a:tab pos="-1428750" algn="ctr"/>
                          <a:tab pos="-1314450" algn="ctr"/>
                          <a:tab pos="-1257300" algn="ctr"/>
                          <a:tab pos="5372100" algn="l"/>
                        </a:tabLst>
                      </a:pPr>
                      <a:endParaRPr lang="en-US" sz="1400" i="1" dirty="0">
                        <a:latin typeface="Arial"/>
                        <a:ea typeface="Times New Roman"/>
                        <a:cs typeface="Times New Roman"/>
                      </a:endParaRPr>
                    </a:p>
                  </a:txBody>
                  <a:tcPr marL="46544" marR="465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40962" name="Rectangle 2"/>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nvGraphicFramePr>
        <p:xfrm>
          <a:off x="228600" y="381000"/>
          <a:ext cx="8762999" cy="1922708"/>
        </p:xfrm>
        <a:graphic>
          <a:graphicData uri="http://schemas.openxmlformats.org/drawingml/2006/table">
            <a:tbl>
              <a:tblPr/>
              <a:tblGrid>
                <a:gridCol w="1661061"/>
                <a:gridCol w="3264516"/>
                <a:gridCol w="1297235"/>
                <a:gridCol w="972154"/>
                <a:gridCol w="120585"/>
                <a:gridCol w="311483"/>
                <a:gridCol w="282926"/>
                <a:gridCol w="149142"/>
                <a:gridCol w="216034"/>
                <a:gridCol w="324053"/>
                <a:gridCol w="163810"/>
              </a:tblGrid>
              <a:tr h="701787">
                <a:tc>
                  <a:txBody>
                    <a:bodyPr/>
                    <a:lstStyle/>
                    <a:p>
                      <a:pPr marL="0" marR="0">
                        <a:spcBef>
                          <a:spcPts val="0"/>
                        </a:spcBef>
                        <a:spcAft>
                          <a:spcPts val="0"/>
                        </a:spcAft>
                      </a:pPr>
                      <a:r>
                        <a:rPr lang="en-US" sz="1400" b="1" dirty="0">
                          <a:latin typeface="Arial"/>
                          <a:ea typeface="Times New Roman"/>
                        </a:rPr>
                        <a:t>7.  Name of Signatory</a:t>
                      </a:r>
                      <a:endParaRPr lang="en-US" sz="1400" dirty="0">
                        <a:latin typeface="Times New Roman"/>
                        <a:ea typeface="Times New Roman"/>
                      </a:endParaRPr>
                    </a:p>
                  </a:txBody>
                  <a:tcPr marL="46544" marR="4654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endParaRPr lang="en-US" sz="1400" dirty="0">
                        <a:latin typeface="Times New Roman"/>
                        <a:ea typeface="Times New Roman"/>
                      </a:endParaRPr>
                    </a:p>
                  </a:txBody>
                  <a:tcPr marL="46544" marR="4654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400" b="1" dirty="0">
                          <a:latin typeface="Arial"/>
                          <a:ea typeface="Times New Roman"/>
                        </a:rPr>
                        <a:t>8. Designation</a:t>
                      </a:r>
                      <a:endParaRPr lang="en-US" sz="1400" dirty="0">
                        <a:latin typeface="Times New Roman"/>
                        <a:ea typeface="Times New Roman"/>
                      </a:endParaRPr>
                    </a:p>
                  </a:txBody>
                  <a:tcPr marL="46544" marR="4654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8">
                  <a:txBody>
                    <a:bodyPr/>
                    <a:lstStyle/>
                    <a:p>
                      <a:pPr marL="0" marR="0">
                        <a:spcBef>
                          <a:spcPts val="0"/>
                        </a:spcBef>
                        <a:spcAft>
                          <a:spcPts val="0"/>
                        </a:spcAft>
                      </a:pPr>
                      <a:endParaRPr lang="en-US" sz="1400" dirty="0">
                        <a:latin typeface="Times New Roman"/>
                        <a:ea typeface="Times New Roman"/>
                      </a:endParaRPr>
                    </a:p>
                  </a:txBody>
                  <a:tcPr marL="46544" marR="4654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367481">
                <a:tc gridSpan="11">
                  <a:txBody>
                    <a:bodyPr/>
                    <a:lstStyle/>
                    <a:p>
                      <a:pPr marL="0" marR="0">
                        <a:spcBef>
                          <a:spcPts val="0"/>
                        </a:spcBef>
                        <a:spcAft>
                          <a:spcPts val="0"/>
                        </a:spcAft>
                      </a:pPr>
                      <a:endParaRPr lang="en-US" sz="1400" dirty="0">
                        <a:latin typeface="Times New Roman"/>
                        <a:ea typeface="Times New Roman"/>
                      </a:endParaRPr>
                    </a:p>
                  </a:txBody>
                  <a:tcPr marL="46544" marR="4654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315852">
                <a:tc rowSpan="2">
                  <a:txBody>
                    <a:bodyPr/>
                    <a:lstStyle/>
                    <a:p>
                      <a:pPr marL="228600" marR="0" indent="-228600">
                        <a:spcBef>
                          <a:spcPts val="0"/>
                        </a:spcBef>
                        <a:spcAft>
                          <a:spcPts val="0"/>
                        </a:spcAft>
                      </a:pPr>
                      <a:r>
                        <a:rPr lang="en-US" sz="1400" b="1">
                          <a:latin typeface="Arial"/>
                          <a:ea typeface="Times New Roman"/>
                        </a:rPr>
                        <a:t>9.   Signatures of Chief Executive/ Secretary</a:t>
                      </a:r>
                      <a:endParaRPr lang="en-US" sz="1400">
                        <a:latin typeface="Times New Roman"/>
                        <a:ea typeface="Times New Roman"/>
                      </a:endParaRPr>
                    </a:p>
                  </a:txBody>
                  <a:tcPr marL="46544" marR="4654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marL="0" marR="0">
                        <a:spcBef>
                          <a:spcPts val="0"/>
                        </a:spcBef>
                        <a:spcAft>
                          <a:spcPts val="0"/>
                        </a:spcAft>
                      </a:pPr>
                      <a:endParaRPr lang="en-US" sz="1400">
                        <a:latin typeface="Times New Roman"/>
                        <a:ea typeface="Times New Roman"/>
                      </a:endParaRPr>
                    </a:p>
                  </a:txBody>
                  <a:tcPr marL="46544" marR="4654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marL="0" marR="0">
                        <a:spcBef>
                          <a:spcPts val="0"/>
                        </a:spcBef>
                        <a:spcAft>
                          <a:spcPts val="0"/>
                        </a:spcAft>
                      </a:pPr>
                      <a:r>
                        <a:rPr lang="en-US" sz="1400" b="1" dirty="0">
                          <a:latin typeface="Arial"/>
                          <a:ea typeface="Times New Roman"/>
                        </a:rPr>
                        <a:t>10. Date</a:t>
                      </a:r>
                      <a:endParaRPr lang="en-US" sz="1400" dirty="0">
                        <a:latin typeface="Times New Roman"/>
                        <a:ea typeface="Times New Roman"/>
                      </a:endParaRPr>
                    </a:p>
                  </a:txBody>
                  <a:tcPr marL="46544" marR="4654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marL="0" marR="0" algn="ctr">
                        <a:spcBef>
                          <a:spcPts val="0"/>
                        </a:spcBef>
                        <a:spcAft>
                          <a:spcPts val="0"/>
                        </a:spcAft>
                      </a:pPr>
                      <a:r>
                        <a:rPr lang="en-US" sz="1400" dirty="0">
                          <a:latin typeface="Arial"/>
                          <a:ea typeface="Times New Roman"/>
                        </a:rPr>
                        <a:t>Day</a:t>
                      </a:r>
                      <a:endParaRPr lang="en-US" sz="1400" dirty="0">
                        <a:latin typeface="Times New Roman"/>
                        <a:ea typeface="Times New Roman"/>
                      </a:endParaRPr>
                    </a:p>
                  </a:txBody>
                  <a:tcPr marL="46544" marR="4654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gridSpan="2">
                  <a:txBody>
                    <a:bodyPr/>
                    <a:lstStyle/>
                    <a:p>
                      <a:pPr marL="0" marR="0" algn="ctr">
                        <a:spcBef>
                          <a:spcPts val="0"/>
                        </a:spcBef>
                        <a:spcAft>
                          <a:spcPts val="0"/>
                        </a:spcAft>
                      </a:pPr>
                      <a:r>
                        <a:rPr lang="en-US" sz="1400">
                          <a:latin typeface="Arial"/>
                          <a:ea typeface="Times New Roman"/>
                        </a:rPr>
                        <a:t>Month</a:t>
                      </a:r>
                      <a:endParaRPr lang="en-US" sz="1400">
                        <a:latin typeface="Times New Roman"/>
                        <a:ea typeface="Times New Roman"/>
                      </a:endParaRPr>
                    </a:p>
                  </a:txBody>
                  <a:tcPr marL="46544" marR="4654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gridSpan="4">
                  <a:txBody>
                    <a:bodyPr/>
                    <a:lstStyle/>
                    <a:p>
                      <a:pPr marL="0" marR="0" algn="ctr">
                        <a:spcBef>
                          <a:spcPts val="0"/>
                        </a:spcBef>
                        <a:spcAft>
                          <a:spcPts val="0"/>
                        </a:spcAft>
                      </a:pPr>
                      <a:r>
                        <a:rPr lang="en-US" sz="1400">
                          <a:latin typeface="Arial"/>
                          <a:ea typeface="Times New Roman"/>
                        </a:rPr>
                        <a:t>Year</a:t>
                      </a:r>
                      <a:endParaRPr lang="en-US" sz="1400">
                        <a:latin typeface="Times New Roman"/>
                        <a:ea typeface="Times New Roman"/>
                      </a:endParaRPr>
                    </a:p>
                  </a:txBody>
                  <a:tcPr marL="46544" marR="4654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r>
              <a:tr h="367481">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endParaRPr lang="en-US"/>
                    </a:p>
                  </a:txBody>
                  <a:tcPr marL="46544" marR="465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endParaRPr lang="en-US" sz="1400" dirty="0">
                        <a:latin typeface="Times New Roman"/>
                        <a:ea typeface="Times New Roman"/>
                      </a:endParaRPr>
                    </a:p>
                  </a:txBody>
                  <a:tcPr marL="46544" marR="465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endParaRPr lang="en-US" sz="1400" dirty="0">
                        <a:latin typeface="Times New Roman"/>
                        <a:ea typeface="Times New Roman"/>
                      </a:endParaRPr>
                    </a:p>
                  </a:txBody>
                  <a:tcPr marL="46544" marR="465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endParaRPr lang="en-US" sz="1400">
                        <a:latin typeface="Times New Roman"/>
                        <a:ea typeface="Times New Roman"/>
                      </a:endParaRPr>
                    </a:p>
                  </a:txBody>
                  <a:tcPr marL="46544" marR="465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endParaRPr lang="en-US" sz="1400">
                        <a:latin typeface="Times New Roman"/>
                        <a:ea typeface="Times New Roman"/>
                      </a:endParaRPr>
                    </a:p>
                  </a:txBody>
                  <a:tcPr marL="46544" marR="465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endParaRPr lang="en-US" sz="1400">
                        <a:latin typeface="Times New Roman"/>
                        <a:ea typeface="Times New Roman"/>
                      </a:endParaRPr>
                    </a:p>
                  </a:txBody>
                  <a:tcPr marL="46544" marR="465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endParaRPr lang="en-US" sz="1400">
                        <a:latin typeface="Times New Roman"/>
                        <a:ea typeface="Times New Roman"/>
                      </a:endParaRPr>
                    </a:p>
                  </a:txBody>
                  <a:tcPr marL="46544" marR="465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endParaRPr lang="en-US" sz="1400" dirty="0">
                        <a:latin typeface="Times New Roman"/>
                        <a:ea typeface="Times New Roman"/>
                      </a:endParaRPr>
                    </a:p>
                  </a:txBody>
                  <a:tcPr marL="46544" marR="465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41985" name="Rectangle 1"/>
          <p:cNvSpPr>
            <a:spLocks noChangeArrowheads="1"/>
          </p:cNvSpPr>
          <p:nvPr/>
        </p:nvSpPr>
        <p:spPr bwMode="auto">
          <a:xfrm>
            <a:off x="228600" y="2667000"/>
            <a:ext cx="8610600" cy="95410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In the case of a firm, the full name, address and above mentioned particulars of each partner, and the date on which each became a partner.</a:t>
            </a:r>
            <a:endParaRPr kumimoji="0" lang="en-US" sz="1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In case the nationality is not the nationality of origin, provide the nationality of origin as well.</a:t>
            </a:r>
            <a:endParaRPr kumimoji="0" lang="en-US" sz="1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Also provide particulars of other directorships or offices held, if any.”.</a:t>
            </a:r>
            <a:endParaRPr kumimoji="0" lang="en-US" sz="14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Thus ……</a:t>
            </a:r>
            <a:endParaRPr lang="en-US"/>
          </a:p>
        </p:txBody>
      </p:sp>
      <p:sp>
        <p:nvSpPr>
          <p:cNvPr id="3" name="Content Placeholder 2"/>
          <p:cNvSpPr>
            <a:spLocks noGrp="1"/>
          </p:cNvSpPr>
          <p:nvPr>
            <p:ph idx="1"/>
          </p:nvPr>
        </p:nvSpPr>
        <p:spPr/>
        <p:txBody>
          <a:bodyPr>
            <a:normAutofit lnSpcReduction="10000"/>
          </a:bodyPr>
          <a:lstStyle/>
          <a:p>
            <a:r>
              <a:rPr lang="en-US" dirty="0" smtClean="0"/>
              <a:t>Sole </a:t>
            </a:r>
            <a:r>
              <a:rPr lang="en-US" dirty="0" smtClean="0"/>
              <a:t>proprietorships are the simplest businesses to form, operate and manage. A sole proprietorship's company assets, income and expenses are all regarded as personal assets and liabilities of the proprietor. Profits are taxed as personal income. The price for independent ownership and total control of a proprietorship is total personal liability for any negligence, debts or other liabilities resulting from business operations.</a:t>
            </a:r>
            <a:endParaRPr lang="en-US"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228600" y="2343150"/>
            <a:ext cx="5029200" cy="42100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2415588247"/>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579</TotalTime>
  <Words>2540</Words>
  <Application>Microsoft Office PowerPoint</Application>
  <PresentationFormat>On-screen Show (4:3)</PresentationFormat>
  <Paragraphs>212</Paragraphs>
  <Slides>38</Slides>
  <Notes>1</Notes>
  <HiddenSlides>0</HiddenSlides>
  <MMClips>0</MMClips>
  <ScaleCrop>false</ScaleCrop>
  <HeadingPairs>
    <vt:vector size="4" baseType="variant">
      <vt:variant>
        <vt:lpstr>Theme</vt:lpstr>
      </vt:variant>
      <vt:variant>
        <vt:i4>1</vt:i4>
      </vt:variant>
      <vt:variant>
        <vt:lpstr>Slide Titles</vt:lpstr>
      </vt:variant>
      <vt:variant>
        <vt:i4>38</vt:i4>
      </vt:variant>
    </vt:vector>
  </HeadingPairs>
  <TitlesOfParts>
    <vt:vector size="39" baseType="lpstr">
      <vt:lpstr>Office Theme</vt:lpstr>
      <vt:lpstr>Recap</vt:lpstr>
      <vt:lpstr>SMC Single Member Company</vt:lpstr>
      <vt:lpstr>Introduction of SMC</vt:lpstr>
      <vt:lpstr>Introduction</vt:lpstr>
      <vt:lpstr>Registered Companies</vt:lpstr>
      <vt:lpstr>Single Member Company</vt:lpstr>
      <vt:lpstr>Short Title, Commencement and Application.</vt:lpstr>
      <vt:lpstr>Definitions.</vt:lpstr>
      <vt:lpstr>Definitions contd…</vt:lpstr>
      <vt:lpstr>Contd..</vt:lpstr>
      <vt:lpstr>Single Member Company.</vt:lpstr>
      <vt:lpstr>Contined…</vt:lpstr>
      <vt:lpstr>Change in Status of a SMC.</vt:lpstr>
      <vt:lpstr>SMC shall..</vt:lpstr>
      <vt:lpstr>SMC shall..</vt:lpstr>
      <vt:lpstr>SMC shall..</vt:lpstr>
      <vt:lpstr>SMC shall..</vt:lpstr>
      <vt:lpstr>SMC shall..</vt:lpstr>
      <vt:lpstr>Meeting of Directors and Members.</vt:lpstr>
      <vt:lpstr>Company Secretary.</vt:lpstr>
      <vt:lpstr>Transfer of Management to Nominee Director.</vt:lpstr>
      <vt:lpstr>Transfer of Management to Nominee Director.</vt:lpstr>
      <vt:lpstr>Contd..</vt:lpstr>
      <vt:lpstr>Contd..</vt:lpstr>
      <vt:lpstr>Contracts With Single Member.</vt:lpstr>
      <vt:lpstr>Company Becoming a SMC.</vt:lpstr>
      <vt:lpstr>Company Becoming a SMC.</vt:lpstr>
      <vt:lpstr>Pattern and Style of Name.</vt:lpstr>
      <vt:lpstr>Regulations of SMC.</vt:lpstr>
      <vt:lpstr>FORM S1</vt:lpstr>
      <vt:lpstr>Slide 31</vt:lpstr>
      <vt:lpstr>Slide 32</vt:lpstr>
      <vt:lpstr>Slide 33</vt:lpstr>
      <vt:lpstr>FORM 29</vt:lpstr>
      <vt:lpstr>Slide 35</vt:lpstr>
      <vt:lpstr>Slide 36</vt:lpstr>
      <vt:lpstr>Thus ……</vt:lpstr>
      <vt:lpstr>Slide 38</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user</dc:creator>
  <cp:lastModifiedBy>afia kamran</cp:lastModifiedBy>
  <cp:revision>50</cp:revision>
  <dcterms:created xsi:type="dcterms:W3CDTF">2014-05-18T13:16:44Z</dcterms:created>
  <dcterms:modified xsi:type="dcterms:W3CDTF">2014-07-13T15:39:09Z</dcterms:modified>
</cp:coreProperties>
</file>