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8" r:id="rId3"/>
    <p:sldId id="282" r:id="rId4"/>
    <p:sldId id="284" r:id="rId5"/>
    <p:sldId id="285" r:id="rId6"/>
    <p:sldId id="286" r:id="rId7"/>
    <p:sldId id="287" r:id="rId8"/>
    <p:sldId id="304" r:id="rId9"/>
    <p:sldId id="313" r:id="rId10"/>
    <p:sldId id="263" r:id="rId11"/>
    <p:sldId id="288" r:id="rId12"/>
    <p:sldId id="289" r:id="rId13"/>
    <p:sldId id="290" r:id="rId14"/>
    <p:sldId id="291" r:id="rId15"/>
    <p:sldId id="292" r:id="rId16"/>
    <p:sldId id="264" r:id="rId17"/>
    <p:sldId id="293" r:id="rId18"/>
    <p:sldId id="265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15" r:id="rId30"/>
    <p:sldId id="305" r:id="rId31"/>
    <p:sldId id="312" r:id="rId32"/>
    <p:sldId id="306" r:id="rId33"/>
    <p:sldId id="314" r:id="rId34"/>
    <p:sldId id="307" r:id="rId35"/>
    <p:sldId id="308" r:id="rId36"/>
    <p:sldId id="309" r:id="rId37"/>
    <p:sldId id="310" r:id="rId38"/>
    <p:sldId id="31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437" autoAdjust="0"/>
  </p:normalViewPr>
  <p:slideViewPr>
    <p:cSldViewPr snapToGrid="0" snapToObjects="1">
      <p:cViewPr varScale="1">
        <p:scale>
          <a:sx n="56" d="100"/>
          <a:sy n="56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401D22-045C-1343-80AB-E3B0D3683B24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FB02AC-96A4-604D-A4B4-2F723D0F952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Altruism</a:t>
          </a:r>
          <a:endParaRPr lang="en-US" b="1" dirty="0"/>
        </a:p>
      </dgm:t>
    </dgm:pt>
    <dgm:pt modelId="{1B9E9D06-E78E-764F-8B1B-C7F3C148BB34}" type="parTrans" cxnId="{9B80BBE2-C0ED-1D42-9CAA-5CEBBE0DB050}">
      <dgm:prSet/>
      <dgm:spPr/>
      <dgm:t>
        <a:bodyPr/>
        <a:lstStyle/>
        <a:p>
          <a:endParaRPr lang="en-US"/>
        </a:p>
      </dgm:t>
    </dgm:pt>
    <dgm:pt modelId="{8919CD45-7B32-604B-9DD6-7FF1205DE2DD}" type="sibTrans" cxnId="{9B80BBE2-C0ED-1D42-9CAA-5CEBBE0DB050}">
      <dgm:prSet/>
      <dgm:spPr/>
      <dgm:t>
        <a:bodyPr/>
        <a:lstStyle/>
        <a:p>
          <a:endParaRPr lang="en-US"/>
        </a:p>
      </dgm:t>
    </dgm:pt>
    <dgm:pt modelId="{5304FF97-44D5-D34F-B26B-EE6B06C519EC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Biological altruism</a:t>
          </a:r>
          <a:endParaRPr lang="en-US" b="1" dirty="0"/>
        </a:p>
      </dgm:t>
    </dgm:pt>
    <dgm:pt modelId="{D305F43E-99A3-F945-98F6-20F5FD82AC53}" type="parTrans" cxnId="{17041DEB-B709-B248-8780-5EBA3DA98B7D}">
      <dgm:prSet/>
      <dgm:spPr/>
      <dgm:t>
        <a:bodyPr/>
        <a:lstStyle/>
        <a:p>
          <a:endParaRPr lang="en-US"/>
        </a:p>
      </dgm:t>
    </dgm:pt>
    <dgm:pt modelId="{87B948DE-44EB-2149-99E3-461F88A4C941}" type="sibTrans" cxnId="{17041DEB-B709-B248-8780-5EBA3DA98B7D}">
      <dgm:prSet/>
      <dgm:spPr/>
      <dgm:t>
        <a:bodyPr/>
        <a:lstStyle/>
        <a:p>
          <a:endParaRPr lang="en-US"/>
        </a:p>
      </dgm:t>
    </dgm:pt>
    <dgm:pt modelId="{7A62575F-0716-1645-91F5-97C568247D9A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Kin selection theory</a:t>
          </a:r>
          <a:endParaRPr lang="en-US" b="1" dirty="0"/>
        </a:p>
      </dgm:t>
    </dgm:pt>
    <dgm:pt modelId="{7A7B91F9-1FBC-494E-A158-464017075B7B}" type="parTrans" cxnId="{CB841402-DA77-C845-84FE-9B4BD84EECD3}">
      <dgm:prSet/>
      <dgm:spPr/>
      <dgm:t>
        <a:bodyPr/>
        <a:lstStyle/>
        <a:p>
          <a:endParaRPr lang="en-US"/>
        </a:p>
      </dgm:t>
    </dgm:pt>
    <dgm:pt modelId="{D7A07350-9210-0442-A938-F8BC976FBBA4}" type="sibTrans" cxnId="{CB841402-DA77-C845-84FE-9B4BD84EECD3}">
      <dgm:prSet/>
      <dgm:spPr/>
      <dgm:t>
        <a:bodyPr/>
        <a:lstStyle/>
        <a:p>
          <a:endParaRPr lang="en-US"/>
        </a:p>
      </dgm:t>
    </dgm:pt>
    <dgm:pt modelId="{DF3D1AB8-B768-D74F-A711-E725ACADDAE1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Reciprocal altruism theory</a:t>
          </a:r>
          <a:endParaRPr lang="en-US" b="1" dirty="0"/>
        </a:p>
      </dgm:t>
    </dgm:pt>
    <dgm:pt modelId="{32C21BF5-3108-A64A-A36B-1871A83E378D}" type="parTrans" cxnId="{5C2A9972-E259-0D4B-924B-E52AB008EB4D}">
      <dgm:prSet/>
      <dgm:spPr/>
      <dgm:t>
        <a:bodyPr/>
        <a:lstStyle/>
        <a:p>
          <a:endParaRPr lang="en-US"/>
        </a:p>
      </dgm:t>
    </dgm:pt>
    <dgm:pt modelId="{A39C888E-95EA-E04F-85D8-63EE53BC3324}" type="sibTrans" cxnId="{5C2A9972-E259-0D4B-924B-E52AB008EB4D}">
      <dgm:prSet/>
      <dgm:spPr/>
      <dgm:t>
        <a:bodyPr/>
        <a:lstStyle/>
        <a:p>
          <a:endParaRPr lang="en-US"/>
        </a:p>
      </dgm:t>
    </dgm:pt>
    <dgm:pt modelId="{0CE3949C-034A-024F-9EBE-6CAAC7A78CE1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Psychological altruism</a:t>
          </a:r>
          <a:endParaRPr lang="en-US" b="1" dirty="0"/>
        </a:p>
      </dgm:t>
    </dgm:pt>
    <dgm:pt modelId="{6692CB23-D0E1-DD44-AFE2-9C62E1B0A79D}" type="parTrans" cxnId="{450F99F3-A294-5F4C-BA8C-6547D92D791A}">
      <dgm:prSet/>
      <dgm:spPr/>
      <dgm:t>
        <a:bodyPr/>
        <a:lstStyle/>
        <a:p>
          <a:endParaRPr lang="en-US"/>
        </a:p>
      </dgm:t>
    </dgm:pt>
    <dgm:pt modelId="{5B81E32A-DC6C-8843-A8DE-8D044C4B1F61}" type="sibTrans" cxnId="{450F99F3-A294-5F4C-BA8C-6547D92D791A}">
      <dgm:prSet/>
      <dgm:spPr/>
      <dgm:t>
        <a:bodyPr/>
        <a:lstStyle/>
        <a:p>
          <a:endParaRPr lang="en-US"/>
        </a:p>
      </dgm:t>
    </dgm:pt>
    <dgm:pt modelId="{F9F41366-FBFB-164D-B8B8-AD952EAC220E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Negative state relief model</a:t>
          </a:r>
          <a:endParaRPr lang="en-US" b="1" dirty="0"/>
        </a:p>
      </dgm:t>
    </dgm:pt>
    <dgm:pt modelId="{91760B48-47F2-DA43-BA60-67B72FACEE0E}" type="parTrans" cxnId="{2BD87139-68AD-1E4B-B963-9B857AECB946}">
      <dgm:prSet/>
      <dgm:spPr/>
      <dgm:t>
        <a:bodyPr/>
        <a:lstStyle/>
        <a:p>
          <a:endParaRPr lang="en-US"/>
        </a:p>
      </dgm:t>
    </dgm:pt>
    <dgm:pt modelId="{F4918C9A-859E-924A-8EC1-1EE321692053}" type="sibTrans" cxnId="{2BD87139-68AD-1E4B-B963-9B857AECB946}">
      <dgm:prSet/>
      <dgm:spPr/>
      <dgm:t>
        <a:bodyPr/>
        <a:lstStyle/>
        <a:p>
          <a:endParaRPr lang="en-US"/>
        </a:p>
      </dgm:t>
    </dgm:pt>
    <dgm:pt modelId="{3164857A-18BC-5748-9F09-73D1DC8282EB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dirty="0" smtClean="0"/>
            <a:t>Empathy-altruism model</a:t>
          </a:r>
          <a:endParaRPr lang="en-US" b="1" dirty="0"/>
        </a:p>
      </dgm:t>
    </dgm:pt>
    <dgm:pt modelId="{29F12151-96D9-7347-B2D1-3B004BB0AE38}" type="parTrans" cxnId="{9DFE7E89-1DF8-9046-9739-D8E17D01E410}">
      <dgm:prSet/>
      <dgm:spPr/>
      <dgm:t>
        <a:bodyPr/>
        <a:lstStyle/>
        <a:p>
          <a:endParaRPr lang="en-US"/>
        </a:p>
      </dgm:t>
    </dgm:pt>
    <dgm:pt modelId="{37BA07C0-8034-494B-A0C0-4472A9D6C982}" type="sibTrans" cxnId="{9DFE7E89-1DF8-9046-9739-D8E17D01E410}">
      <dgm:prSet/>
      <dgm:spPr/>
      <dgm:t>
        <a:bodyPr/>
        <a:lstStyle/>
        <a:p>
          <a:endParaRPr lang="en-US"/>
        </a:p>
      </dgm:t>
    </dgm:pt>
    <dgm:pt modelId="{CD6990D9-28EB-2D44-A4D4-9DD833D05CA5}" type="pres">
      <dgm:prSet presAssocID="{39401D22-045C-1343-80AB-E3B0D3683B2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B843F-A2A6-6042-B3D3-18C78CC117C6}" type="pres">
      <dgm:prSet presAssocID="{33FB02AC-96A4-604D-A4B4-2F723D0F9522}" presName="root1" presStyleCnt="0"/>
      <dgm:spPr/>
    </dgm:pt>
    <dgm:pt modelId="{FBDD9C9A-1AA3-B245-A761-A1C43F822616}" type="pres">
      <dgm:prSet presAssocID="{33FB02AC-96A4-604D-A4B4-2F723D0F952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15C008-7874-1240-A605-A48097595207}" type="pres">
      <dgm:prSet presAssocID="{33FB02AC-96A4-604D-A4B4-2F723D0F9522}" presName="level2hierChild" presStyleCnt="0"/>
      <dgm:spPr/>
    </dgm:pt>
    <dgm:pt modelId="{1A920BB8-BAA7-6548-B2F0-D5A9D69065FF}" type="pres">
      <dgm:prSet presAssocID="{D305F43E-99A3-F945-98F6-20F5FD82AC53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33FF46B1-2358-484E-B159-73C7C02F2E47}" type="pres">
      <dgm:prSet presAssocID="{D305F43E-99A3-F945-98F6-20F5FD82AC53}" presName="connTx" presStyleLbl="parChTrans1D2" presStyleIdx="0" presStyleCnt="2"/>
      <dgm:spPr/>
      <dgm:t>
        <a:bodyPr/>
        <a:lstStyle/>
        <a:p>
          <a:endParaRPr lang="en-US"/>
        </a:p>
      </dgm:t>
    </dgm:pt>
    <dgm:pt modelId="{8E70C9D5-C9AE-0D4A-AA5D-D046C196B0A2}" type="pres">
      <dgm:prSet presAssocID="{5304FF97-44D5-D34F-B26B-EE6B06C519EC}" presName="root2" presStyleCnt="0"/>
      <dgm:spPr/>
    </dgm:pt>
    <dgm:pt modelId="{8285C9A9-2070-3240-B25D-9B9DADD290DD}" type="pres">
      <dgm:prSet presAssocID="{5304FF97-44D5-D34F-B26B-EE6B06C519E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993220-3A8A-4343-9F63-A9334263AF8E}" type="pres">
      <dgm:prSet presAssocID="{5304FF97-44D5-D34F-B26B-EE6B06C519EC}" presName="level3hierChild" presStyleCnt="0"/>
      <dgm:spPr/>
    </dgm:pt>
    <dgm:pt modelId="{832D6BC5-2742-8A4A-8777-C220BBB065EF}" type="pres">
      <dgm:prSet presAssocID="{7A7B91F9-1FBC-494E-A158-464017075B7B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4D15BE94-4B56-E248-A72C-8CD4CBB08DA8}" type="pres">
      <dgm:prSet presAssocID="{7A7B91F9-1FBC-494E-A158-464017075B7B}" presName="connTx" presStyleLbl="parChTrans1D3" presStyleIdx="0" presStyleCnt="4"/>
      <dgm:spPr/>
      <dgm:t>
        <a:bodyPr/>
        <a:lstStyle/>
        <a:p>
          <a:endParaRPr lang="en-US"/>
        </a:p>
      </dgm:t>
    </dgm:pt>
    <dgm:pt modelId="{2BA7E298-6B56-7944-AC5E-3864B505FACB}" type="pres">
      <dgm:prSet presAssocID="{7A62575F-0716-1645-91F5-97C568247D9A}" presName="root2" presStyleCnt="0"/>
      <dgm:spPr/>
    </dgm:pt>
    <dgm:pt modelId="{12559CDA-0D63-EA48-84E2-37AEFE54E8D6}" type="pres">
      <dgm:prSet presAssocID="{7A62575F-0716-1645-91F5-97C568247D9A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758690-0829-874D-AB04-1ADCF43C4832}" type="pres">
      <dgm:prSet presAssocID="{7A62575F-0716-1645-91F5-97C568247D9A}" presName="level3hierChild" presStyleCnt="0"/>
      <dgm:spPr/>
    </dgm:pt>
    <dgm:pt modelId="{C54F1C2D-2B6F-CD42-B6A6-6CE717FFA559}" type="pres">
      <dgm:prSet presAssocID="{32C21BF5-3108-A64A-A36B-1871A83E378D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C8643D5E-E7A6-034F-8EC4-1260EA53D92E}" type="pres">
      <dgm:prSet presAssocID="{32C21BF5-3108-A64A-A36B-1871A83E378D}" presName="connTx" presStyleLbl="parChTrans1D3" presStyleIdx="1" presStyleCnt="4"/>
      <dgm:spPr/>
      <dgm:t>
        <a:bodyPr/>
        <a:lstStyle/>
        <a:p>
          <a:endParaRPr lang="en-US"/>
        </a:p>
      </dgm:t>
    </dgm:pt>
    <dgm:pt modelId="{7B4501FA-C47A-754F-8B5B-10727534E68D}" type="pres">
      <dgm:prSet presAssocID="{DF3D1AB8-B768-D74F-A711-E725ACADDAE1}" presName="root2" presStyleCnt="0"/>
      <dgm:spPr/>
    </dgm:pt>
    <dgm:pt modelId="{E8681653-8BAE-A942-9CF2-EF91B62107AD}" type="pres">
      <dgm:prSet presAssocID="{DF3D1AB8-B768-D74F-A711-E725ACADDAE1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AC4FF5-772C-7042-ADB2-EBE481D8951B}" type="pres">
      <dgm:prSet presAssocID="{DF3D1AB8-B768-D74F-A711-E725ACADDAE1}" presName="level3hierChild" presStyleCnt="0"/>
      <dgm:spPr/>
    </dgm:pt>
    <dgm:pt modelId="{12D8264F-723D-F346-94E5-1605D308D727}" type="pres">
      <dgm:prSet presAssocID="{6692CB23-D0E1-DD44-AFE2-9C62E1B0A79D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73AEF978-2727-C842-A095-FB4ADE040778}" type="pres">
      <dgm:prSet presAssocID="{6692CB23-D0E1-DD44-AFE2-9C62E1B0A79D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0AD3D23-586E-5043-AE6F-B05E19EBD049}" type="pres">
      <dgm:prSet presAssocID="{0CE3949C-034A-024F-9EBE-6CAAC7A78CE1}" presName="root2" presStyleCnt="0"/>
      <dgm:spPr/>
    </dgm:pt>
    <dgm:pt modelId="{4C9B1CA4-4BF1-1C42-A023-123C142705FE}" type="pres">
      <dgm:prSet presAssocID="{0CE3949C-034A-024F-9EBE-6CAAC7A78CE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140685-99BD-ED42-9ABA-A53A5AD5C9C9}" type="pres">
      <dgm:prSet presAssocID="{0CE3949C-034A-024F-9EBE-6CAAC7A78CE1}" presName="level3hierChild" presStyleCnt="0"/>
      <dgm:spPr/>
    </dgm:pt>
    <dgm:pt modelId="{DC681BAB-62FF-8242-A021-67666C10141A}" type="pres">
      <dgm:prSet presAssocID="{91760B48-47F2-DA43-BA60-67B72FACEE0E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AA70B071-77A6-0D49-A3F5-756670C8C3A4}" type="pres">
      <dgm:prSet presAssocID="{91760B48-47F2-DA43-BA60-67B72FACEE0E}" presName="connTx" presStyleLbl="parChTrans1D3" presStyleIdx="2" presStyleCnt="4"/>
      <dgm:spPr/>
      <dgm:t>
        <a:bodyPr/>
        <a:lstStyle/>
        <a:p>
          <a:endParaRPr lang="en-US"/>
        </a:p>
      </dgm:t>
    </dgm:pt>
    <dgm:pt modelId="{AAC67C35-4570-5E4F-B575-9D0DB4F5B65D}" type="pres">
      <dgm:prSet presAssocID="{F9F41366-FBFB-164D-B8B8-AD952EAC220E}" presName="root2" presStyleCnt="0"/>
      <dgm:spPr/>
    </dgm:pt>
    <dgm:pt modelId="{E4D63CFD-B1F4-4045-80FD-F2C99DEA6E3F}" type="pres">
      <dgm:prSet presAssocID="{F9F41366-FBFB-164D-B8B8-AD952EAC220E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B867B9-10F2-7542-AB5F-6534EF06C03A}" type="pres">
      <dgm:prSet presAssocID="{F9F41366-FBFB-164D-B8B8-AD952EAC220E}" presName="level3hierChild" presStyleCnt="0"/>
      <dgm:spPr/>
    </dgm:pt>
    <dgm:pt modelId="{2F92E764-778C-D649-875E-9086A9B3087E}" type="pres">
      <dgm:prSet presAssocID="{29F12151-96D9-7347-B2D1-3B004BB0AE38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16C5F2CD-3D95-A349-BEF8-00DC462FB959}" type="pres">
      <dgm:prSet presAssocID="{29F12151-96D9-7347-B2D1-3B004BB0AE38}" presName="connTx" presStyleLbl="parChTrans1D3" presStyleIdx="3" presStyleCnt="4"/>
      <dgm:spPr/>
      <dgm:t>
        <a:bodyPr/>
        <a:lstStyle/>
        <a:p>
          <a:endParaRPr lang="en-US"/>
        </a:p>
      </dgm:t>
    </dgm:pt>
    <dgm:pt modelId="{B2523334-ECF9-2548-8FC2-5D8E7A2E6FF7}" type="pres">
      <dgm:prSet presAssocID="{3164857A-18BC-5748-9F09-73D1DC8282EB}" presName="root2" presStyleCnt="0"/>
      <dgm:spPr/>
    </dgm:pt>
    <dgm:pt modelId="{436C2597-EC9A-FF47-B24E-87F103457D16}" type="pres">
      <dgm:prSet presAssocID="{3164857A-18BC-5748-9F09-73D1DC8282EB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F30652-91F7-FD47-893C-16BA97C1AC46}" type="pres">
      <dgm:prSet presAssocID="{3164857A-18BC-5748-9F09-73D1DC8282EB}" presName="level3hierChild" presStyleCnt="0"/>
      <dgm:spPr/>
    </dgm:pt>
  </dgm:ptLst>
  <dgm:cxnLst>
    <dgm:cxn modelId="{E888A0B8-45C5-4A4D-9F38-A259A316EADE}" type="presOf" srcId="{7A7B91F9-1FBC-494E-A158-464017075B7B}" destId="{832D6BC5-2742-8A4A-8777-C220BBB065EF}" srcOrd="0" destOrd="0" presId="urn:microsoft.com/office/officeart/2005/8/layout/hierarchy2"/>
    <dgm:cxn modelId="{5C2A9972-E259-0D4B-924B-E52AB008EB4D}" srcId="{5304FF97-44D5-D34F-B26B-EE6B06C519EC}" destId="{DF3D1AB8-B768-D74F-A711-E725ACADDAE1}" srcOrd="1" destOrd="0" parTransId="{32C21BF5-3108-A64A-A36B-1871A83E378D}" sibTransId="{A39C888E-95EA-E04F-85D8-63EE53BC3324}"/>
    <dgm:cxn modelId="{CB841402-DA77-C845-84FE-9B4BD84EECD3}" srcId="{5304FF97-44D5-D34F-B26B-EE6B06C519EC}" destId="{7A62575F-0716-1645-91F5-97C568247D9A}" srcOrd="0" destOrd="0" parTransId="{7A7B91F9-1FBC-494E-A158-464017075B7B}" sibTransId="{D7A07350-9210-0442-A938-F8BC976FBBA4}"/>
    <dgm:cxn modelId="{2BD87139-68AD-1E4B-B963-9B857AECB946}" srcId="{0CE3949C-034A-024F-9EBE-6CAAC7A78CE1}" destId="{F9F41366-FBFB-164D-B8B8-AD952EAC220E}" srcOrd="0" destOrd="0" parTransId="{91760B48-47F2-DA43-BA60-67B72FACEE0E}" sibTransId="{F4918C9A-859E-924A-8EC1-1EE321692053}"/>
    <dgm:cxn modelId="{3DB8AE97-8C28-4317-ACF4-56A667178156}" type="presOf" srcId="{DF3D1AB8-B768-D74F-A711-E725ACADDAE1}" destId="{E8681653-8BAE-A942-9CF2-EF91B62107AD}" srcOrd="0" destOrd="0" presId="urn:microsoft.com/office/officeart/2005/8/layout/hierarchy2"/>
    <dgm:cxn modelId="{BC298B99-EA46-4212-939A-6BE873DB01A9}" type="presOf" srcId="{F9F41366-FBFB-164D-B8B8-AD952EAC220E}" destId="{E4D63CFD-B1F4-4045-80FD-F2C99DEA6E3F}" srcOrd="0" destOrd="0" presId="urn:microsoft.com/office/officeart/2005/8/layout/hierarchy2"/>
    <dgm:cxn modelId="{9DFE7E89-1DF8-9046-9739-D8E17D01E410}" srcId="{0CE3949C-034A-024F-9EBE-6CAAC7A78CE1}" destId="{3164857A-18BC-5748-9F09-73D1DC8282EB}" srcOrd="1" destOrd="0" parTransId="{29F12151-96D9-7347-B2D1-3B004BB0AE38}" sibTransId="{37BA07C0-8034-494B-A0C0-4472A9D6C982}"/>
    <dgm:cxn modelId="{EB662EA2-EA60-48EA-82C9-3B19F2045084}" type="presOf" srcId="{7A7B91F9-1FBC-494E-A158-464017075B7B}" destId="{4D15BE94-4B56-E248-A72C-8CD4CBB08DA8}" srcOrd="1" destOrd="0" presId="urn:microsoft.com/office/officeart/2005/8/layout/hierarchy2"/>
    <dgm:cxn modelId="{0958E864-89AA-41A0-A454-BEB9C1101396}" type="presOf" srcId="{32C21BF5-3108-A64A-A36B-1871A83E378D}" destId="{C54F1C2D-2B6F-CD42-B6A6-6CE717FFA559}" srcOrd="0" destOrd="0" presId="urn:microsoft.com/office/officeart/2005/8/layout/hierarchy2"/>
    <dgm:cxn modelId="{BCFE3108-E26A-4C81-AE85-37A8CB5BA73C}" type="presOf" srcId="{29F12151-96D9-7347-B2D1-3B004BB0AE38}" destId="{16C5F2CD-3D95-A349-BEF8-00DC462FB959}" srcOrd="1" destOrd="0" presId="urn:microsoft.com/office/officeart/2005/8/layout/hierarchy2"/>
    <dgm:cxn modelId="{B13E1A80-F4F0-485D-B312-3D1CA87D4095}" type="presOf" srcId="{91760B48-47F2-DA43-BA60-67B72FACEE0E}" destId="{AA70B071-77A6-0D49-A3F5-756670C8C3A4}" srcOrd="1" destOrd="0" presId="urn:microsoft.com/office/officeart/2005/8/layout/hierarchy2"/>
    <dgm:cxn modelId="{608A8F89-C6A0-43A7-87D4-96D45668FD5C}" type="presOf" srcId="{29F12151-96D9-7347-B2D1-3B004BB0AE38}" destId="{2F92E764-778C-D649-875E-9086A9B3087E}" srcOrd="0" destOrd="0" presId="urn:microsoft.com/office/officeart/2005/8/layout/hierarchy2"/>
    <dgm:cxn modelId="{86624D50-7D64-4223-A5B0-8BA326609916}" type="presOf" srcId="{32C21BF5-3108-A64A-A36B-1871A83E378D}" destId="{C8643D5E-E7A6-034F-8EC4-1260EA53D92E}" srcOrd="1" destOrd="0" presId="urn:microsoft.com/office/officeart/2005/8/layout/hierarchy2"/>
    <dgm:cxn modelId="{729403C7-A251-47AE-9FF6-579605B6CE4B}" type="presOf" srcId="{5304FF97-44D5-D34F-B26B-EE6B06C519EC}" destId="{8285C9A9-2070-3240-B25D-9B9DADD290DD}" srcOrd="0" destOrd="0" presId="urn:microsoft.com/office/officeart/2005/8/layout/hierarchy2"/>
    <dgm:cxn modelId="{154B4630-6B52-45DB-907A-C2D9F9AF37AC}" type="presOf" srcId="{D305F43E-99A3-F945-98F6-20F5FD82AC53}" destId="{1A920BB8-BAA7-6548-B2F0-D5A9D69065FF}" srcOrd="0" destOrd="0" presId="urn:microsoft.com/office/officeart/2005/8/layout/hierarchy2"/>
    <dgm:cxn modelId="{17041DEB-B709-B248-8780-5EBA3DA98B7D}" srcId="{33FB02AC-96A4-604D-A4B4-2F723D0F9522}" destId="{5304FF97-44D5-D34F-B26B-EE6B06C519EC}" srcOrd="0" destOrd="0" parTransId="{D305F43E-99A3-F945-98F6-20F5FD82AC53}" sibTransId="{87B948DE-44EB-2149-99E3-461F88A4C941}"/>
    <dgm:cxn modelId="{907D8D72-2A73-47A5-BF35-A74C65728F8E}" type="presOf" srcId="{D305F43E-99A3-F945-98F6-20F5FD82AC53}" destId="{33FF46B1-2358-484E-B159-73C7C02F2E47}" srcOrd="1" destOrd="0" presId="urn:microsoft.com/office/officeart/2005/8/layout/hierarchy2"/>
    <dgm:cxn modelId="{450F99F3-A294-5F4C-BA8C-6547D92D791A}" srcId="{33FB02AC-96A4-604D-A4B4-2F723D0F9522}" destId="{0CE3949C-034A-024F-9EBE-6CAAC7A78CE1}" srcOrd="1" destOrd="0" parTransId="{6692CB23-D0E1-DD44-AFE2-9C62E1B0A79D}" sibTransId="{5B81E32A-DC6C-8843-A8DE-8D044C4B1F61}"/>
    <dgm:cxn modelId="{BEFE131A-508D-4A4A-A0FC-2B1115DA1D33}" type="presOf" srcId="{91760B48-47F2-DA43-BA60-67B72FACEE0E}" destId="{DC681BAB-62FF-8242-A021-67666C10141A}" srcOrd="0" destOrd="0" presId="urn:microsoft.com/office/officeart/2005/8/layout/hierarchy2"/>
    <dgm:cxn modelId="{9089CF49-0311-42F8-89FA-EE61F82186A4}" type="presOf" srcId="{6692CB23-D0E1-DD44-AFE2-9C62E1B0A79D}" destId="{73AEF978-2727-C842-A095-FB4ADE040778}" srcOrd="1" destOrd="0" presId="urn:microsoft.com/office/officeart/2005/8/layout/hierarchy2"/>
    <dgm:cxn modelId="{75A2C3A9-5E63-4CB8-A2BD-3870B5BAD1A2}" type="presOf" srcId="{39401D22-045C-1343-80AB-E3B0D3683B24}" destId="{CD6990D9-28EB-2D44-A4D4-9DD833D05CA5}" srcOrd="0" destOrd="0" presId="urn:microsoft.com/office/officeart/2005/8/layout/hierarchy2"/>
    <dgm:cxn modelId="{B8533D43-2E9D-4683-A137-4D1E7A6EDAE3}" type="presOf" srcId="{33FB02AC-96A4-604D-A4B4-2F723D0F9522}" destId="{FBDD9C9A-1AA3-B245-A761-A1C43F822616}" srcOrd="0" destOrd="0" presId="urn:microsoft.com/office/officeart/2005/8/layout/hierarchy2"/>
    <dgm:cxn modelId="{9004F8F3-A177-4BCF-A173-FF6D47A842A3}" type="presOf" srcId="{6692CB23-D0E1-DD44-AFE2-9C62E1B0A79D}" destId="{12D8264F-723D-F346-94E5-1605D308D727}" srcOrd="0" destOrd="0" presId="urn:microsoft.com/office/officeart/2005/8/layout/hierarchy2"/>
    <dgm:cxn modelId="{218EE86F-955A-4C0B-A09E-B0B2BA8D7E91}" type="presOf" srcId="{0CE3949C-034A-024F-9EBE-6CAAC7A78CE1}" destId="{4C9B1CA4-4BF1-1C42-A023-123C142705FE}" srcOrd="0" destOrd="0" presId="urn:microsoft.com/office/officeart/2005/8/layout/hierarchy2"/>
    <dgm:cxn modelId="{8C5DA0F2-C88B-4CEC-9251-4FD1EF661753}" type="presOf" srcId="{3164857A-18BC-5748-9F09-73D1DC8282EB}" destId="{436C2597-EC9A-FF47-B24E-87F103457D16}" srcOrd="0" destOrd="0" presId="urn:microsoft.com/office/officeart/2005/8/layout/hierarchy2"/>
    <dgm:cxn modelId="{78E50FF4-AACC-470F-A99F-CAEF1AE565A4}" type="presOf" srcId="{7A62575F-0716-1645-91F5-97C568247D9A}" destId="{12559CDA-0D63-EA48-84E2-37AEFE54E8D6}" srcOrd="0" destOrd="0" presId="urn:microsoft.com/office/officeart/2005/8/layout/hierarchy2"/>
    <dgm:cxn modelId="{9B80BBE2-C0ED-1D42-9CAA-5CEBBE0DB050}" srcId="{39401D22-045C-1343-80AB-E3B0D3683B24}" destId="{33FB02AC-96A4-604D-A4B4-2F723D0F9522}" srcOrd="0" destOrd="0" parTransId="{1B9E9D06-E78E-764F-8B1B-C7F3C148BB34}" sibTransId="{8919CD45-7B32-604B-9DD6-7FF1205DE2DD}"/>
    <dgm:cxn modelId="{27276653-E7F9-4AEF-B87B-6E2477E6815C}" type="presParOf" srcId="{CD6990D9-28EB-2D44-A4D4-9DD833D05CA5}" destId="{547B843F-A2A6-6042-B3D3-18C78CC117C6}" srcOrd="0" destOrd="0" presId="urn:microsoft.com/office/officeart/2005/8/layout/hierarchy2"/>
    <dgm:cxn modelId="{7D79BEA2-0B4D-47C9-A9E2-11E2BE1568D3}" type="presParOf" srcId="{547B843F-A2A6-6042-B3D3-18C78CC117C6}" destId="{FBDD9C9A-1AA3-B245-A761-A1C43F822616}" srcOrd="0" destOrd="0" presId="urn:microsoft.com/office/officeart/2005/8/layout/hierarchy2"/>
    <dgm:cxn modelId="{4E3B72E8-E6A5-4E32-B27D-0522348C50EB}" type="presParOf" srcId="{547B843F-A2A6-6042-B3D3-18C78CC117C6}" destId="{A415C008-7874-1240-A605-A48097595207}" srcOrd="1" destOrd="0" presId="urn:microsoft.com/office/officeart/2005/8/layout/hierarchy2"/>
    <dgm:cxn modelId="{2A56BDE2-535D-44D9-A7B0-98239FE5CEEF}" type="presParOf" srcId="{A415C008-7874-1240-A605-A48097595207}" destId="{1A920BB8-BAA7-6548-B2F0-D5A9D69065FF}" srcOrd="0" destOrd="0" presId="urn:microsoft.com/office/officeart/2005/8/layout/hierarchy2"/>
    <dgm:cxn modelId="{EC61855C-02F8-4536-8F74-2E11D79A7992}" type="presParOf" srcId="{1A920BB8-BAA7-6548-B2F0-D5A9D69065FF}" destId="{33FF46B1-2358-484E-B159-73C7C02F2E47}" srcOrd="0" destOrd="0" presId="urn:microsoft.com/office/officeart/2005/8/layout/hierarchy2"/>
    <dgm:cxn modelId="{BBCBFB1E-A14C-43EB-8584-45AC55AAB555}" type="presParOf" srcId="{A415C008-7874-1240-A605-A48097595207}" destId="{8E70C9D5-C9AE-0D4A-AA5D-D046C196B0A2}" srcOrd="1" destOrd="0" presId="urn:microsoft.com/office/officeart/2005/8/layout/hierarchy2"/>
    <dgm:cxn modelId="{FB4E5EE0-D534-4299-9FD8-F75892869ADA}" type="presParOf" srcId="{8E70C9D5-C9AE-0D4A-AA5D-D046C196B0A2}" destId="{8285C9A9-2070-3240-B25D-9B9DADD290DD}" srcOrd="0" destOrd="0" presId="urn:microsoft.com/office/officeart/2005/8/layout/hierarchy2"/>
    <dgm:cxn modelId="{727A1712-E5C5-40C6-9517-76FE29D30FCE}" type="presParOf" srcId="{8E70C9D5-C9AE-0D4A-AA5D-D046C196B0A2}" destId="{77993220-3A8A-4343-9F63-A9334263AF8E}" srcOrd="1" destOrd="0" presId="urn:microsoft.com/office/officeart/2005/8/layout/hierarchy2"/>
    <dgm:cxn modelId="{B036E4BC-F435-4E29-B141-895CEF130463}" type="presParOf" srcId="{77993220-3A8A-4343-9F63-A9334263AF8E}" destId="{832D6BC5-2742-8A4A-8777-C220BBB065EF}" srcOrd="0" destOrd="0" presId="urn:microsoft.com/office/officeart/2005/8/layout/hierarchy2"/>
    <dgm:cxn modelId="{E2C51D69-889C-4D06-A2B6-3E51B6D6E91C}" type="presParOf" srcId="{832D6BC5-2742-8A4A-8777-C220BBB065EF}" destId="{4D15BE94-4B56-E248-A72C-8CD4CBB08DA8}" srcOrd="0" destOrd="0" presId="urn:microsoft.com/office/officeart/2005/8/layout/hierarchy2"/>
    <dgm:cxn modelId="{C24A1F9A-79C8-4057-94DD-F340961D5D7C}" type="presParOf" srcId="{77993220-3A8A-4343-9F63-A9334263AF8E}" destId="{2BA7E298-6B56-7944-AC5E-3864B505FACB}" srcOrd="1" destOrd="0" presId="urn:microsoft.com/office/officeart/2005/8/layout/hierarchy2"/>
    <dgm:cxn modelId="{35A3E5C5-9EEA-4CEC-946E-E8F0A32A047E}" type="presParOf" srcId="{2BA7E298-6B56-7944-AC5E-3864B505FACB}" destId="{12559CDA-0D63-EA48-84E2-37AEFE54E8D6}" srcOrd="0" destOrd="0" presId="urn:microsoft.com/office/officeart/2005/8/layout/hierarchy2"/>
    <dgm:cxn modelId="{27058D92-4202-4F99-86D4-E1F6456BA284}" type="presParOf" srcId="{2BA7E298-6B56-7944-AC5E-3864B505FACB}" destId="{0A758690-0829-874D-AB04-1ADCF43C4832}" srcOrd="1" destOrd="0" presId="urn:microsoft.com/office/officeart/2005/8/layout/hierarchy2"/>
    <dgm:cxn modelId="{8708DA81-5556-44DE-A2F3-31F861DD2A48}" type="presParOf" srcId="{77993220-3A8A-4343-9F63-A9334263AF8E}" destId="{C54F1C2D-2B6F-CD42-B6A6-6CE717FFA559}" srcOrd="2" destOrd="0" presId="urn:microsoft.com/office/officeart/2005/8/layout/hierarchy2"/>
    <dgm:cxn modelId="{B8902BC0-FE10-49C8-AD62-179383482367}" type="presParOf" srcId="{C54F1C2D-2B6F-CD42-B6A6-6CE717FFA559}" destId="{C8643D5E-E7A6-034F-8EC4-1260EA53D92E}" srcOrd="0" destOrd="0" presId="urn:microsoft.com/office/officeart/2005/8/layout/hierarchy2"/>
    <dgm:cxn modelId="{C89376D7-4DC9-455C-89C2-482BC7EEFFBA}" type="presParOf" srcId="{77993220-3A8A-4343-9F63-A9334263AF8E}" destId="{7B4501FA-C47A-754F-8B5B-10727534E68D}" srcOrd="3" destOrd="0" presId="urn:microsoft.com/office/officeart/2005/8/layout/hierarchy2"/>
    <dgm:cxn modelId="{610E6333-1862-46F4-AB8A-32695CF21FD0}" type="presParOf" srcId="{7B4501FA-C47A-754F-8B5B-10727534E68D}" destId="{E8681653-8BAE-A942-9CF2-EF91B62107AD}" srcOrd="0" destOrd="0" presId="urn:microsoft.com/office/officeart/2005/8/layout/hierarchy2"/>
    <dgm:cxn modelId="{DF38ED45-F192-4358-B7AA-78CDC1764F8D}" type="presParOf" srcId="{7B4501FA-C47A-754F-8B5B-10727534E68D}" destId="{71AC4FF5-772C-7042-ADB2-EBE481D8951B}" srcOrd="1" destOrd="0" presId="urn:microsoft.com/office/officeart/2005/8/layout/hierarchy2"/>
    <dgm:cxn modelId="{845673B1-8339-4E62-BDFB-809F03DD6EC8}" type="presParOf" srcId="{A415C008-7874-1240-A605-A48097595207}" destId="{12D8264F-723D-F346-94E5-1605D308D727}" srcOrd="2" destOrd="0" presId="urn:microsoft.com/office/officeart/2005/8/layout/hierarchy2"/>
    <dgm:cxn modelId="{77308912-9B4C-48B3-AD3F-C5CFE8C0B689}" type="presParOf" srcId="{12D8264F-723D-F346-94E5-1605D308D727}" destId="{73AEF978-2727-C842-A095-FB4ADE040778}" srcOrd="0" destOrd="0" presId="urn:microsoft.com/office/officeart/2005/8/layout/hierarchy2"/>
    <dgm:cxn modelId="{78C9A766-D3BB-4A25-99F6-67E89705FF7F}" type="presParOf" srcId="{A415C008-7874-1240-A605-A48097595207}" destId="{B0AD3D23-586E-5043-AE6F-B05E19EBD049}" srcOrd="3" destOrd="0" presId="urn:microsoft.com/office/officeart/2005/8/layout/hierarchy2"/>
    <dgm:cxn modelId="{ADEEDA72-1809-4705-9665-101D869436A3}" type="presParOf" srcId="{B0AD3D23-586E-5043-AE6F-B05E19EBD049}" destId="{4C9B1CA4-4BF1-1C42-A023-123C142705FE}" srcOrd="0" destOrd="0" presId="urn:microsoft.com/office/officeart/2005/8/layout/hierarchy2"/>
    <dgm:cxn modelId="{C253C09A-5DE1-43EE-97B9-F9D69EFF93FD}" type="presParOf" srcId="{B0AD3D23-586E-5043-AE6F-B05E19EBD049}" destId="{43140685-99BD-ED42-9ABA-A53A5AD5C9C9}" srcOrd="1" destOrd="0" presId="urn:microsoft.com/office/officeart/2005/8/layout/hierarchy2"/>
    <dgm:cxn modelId="{6BE911F2-6014-4C4A-A5E2-81E399568FE4}" type="presParOf" srcId="{43140685-99BD-ED42-9ABA-A53A5AD5C9C9}" destId="{DC681BAB-62FF-8242-A021-67666C10141A}" srcOrd="0" destOrd="0" presId="urn:microsoft.com/office/officeart/2005/8/layout/hierarchy2"/>
    <dgm:cxn modelId="{FD58B558-D7BB-4FB6-9F5C-B5B0F976469C}" type="presParOf" srcId="{DC681BAB-62FF-8242-A021-67666C10141A}" destId="{AA70B071-77A6-0D49-A3F5-756670C8C3A4}" srcOrd="0" destOrd="0" presId="urn:microsoft.com/office/officeart/2005/8/layout/hierarchy2"/>
    <dgm:cxn modelId="{83C1CAB3-1540-488A-BDF7-147D9C430239}" type="presParOf" srcId="{43140685-99BD-ED42-9ABA-A53A5AD5C9C9}" destId="{AAC67C35-4570-5E4F-B575-9D0DB4F5B65D}" srcOrd="1" destOrd="0" presId="urn:microsoft.com/office/officeart/2005/8/layout/hierarchy2"/>
    <dgm:cxn modelId="{B070821C-6CBD-49C0-9C84-733D9CF3E08D}" type="presParOf" srcId="{AAC67C35-4570-5E4F-B575-9D0DB4F5B65D}" destId="{E4D63CFD-B1F4-4045-80FD-F2C99DEA6E3F}" srcOrd="0" destOrd="0" presId="urn:microsoft.com/office/officeart/2005/8/layout/hierarchy2"/>
    <dgm:cxn modelId="{2F345BC3-31F5-43E8-BF80-5E56A8FFA5D6}" type="presParOf" srcId="{AAC67C35-4570-5E4F-B575-9D0DB4F5B65D}" destId="{F5B867B9-10F2-7542-AB5F-6534EF06C03A}" srcOrd="1" destOrd="0" presId="urn:microsoft.com/office/officeart/2005/8/layout/hierarchy2"/>
    <dgm:cxn modelId="{90101448-4803-4EB5-9B84-324C63A069EA}" type="presParOf" srcId="{43140685-99BD-ED42-9ABA-A53A5AD5C9C9}" destId="{2F92E764-778C-D649-875E-9086A9B3087E}" srcOrd="2" destOrd="0" presId="urn:microsoft.com/office/officeart/2005/8/layout/hierarchy2"/>
    <dgm:cxn modelId="{13CECE77-B0C2-4645-B13B-39C7D406D268}" type="presParOf" srcId="{2F92E764-778C-D649-875E-9086A9B3087E}" destId="{16C5F2CD-3D95-A349-BEF8-00DC462FB959}" srcOrd="0" destOrd="0" presId="urn:microsoft.com/office/officeart/2005/8/layout/hierarchy2"/>
    <dgm:cxn modelId="{5AFB2756-5F4B-431B-A74E-F2D27F708B67}" type="presParOf" srcId="{43140685-99BD-ED42-9ABA-A53A5AD5C9C9}" destId="{B2523334-ECF9-2548-8FC2-5D8E7A2E6FF7}" srcOrd="3" destOrd="0" presId="urn:microsoft.com/office/officeart/2005/8/layout/hierarchy2"/>
    <dgm:cxn modelId="{DB1AB6EA-7B71-49E5-9646-4D646EA39E96}" type="presParOf" srcId="{B2523334-ECF9-2548-8FC2-5D8E7A2E6FF7}" destId="{436C2597-EC9A-FF47-B24E-87F103457D16}" srcOrd="0" destOrd="0" presId="urn:microsoft.com/office/officeart/2005/8/layout/hierarchy2"/>
    <dgm:cxn modelId="{67AA5791-299C-4EAC-9482-161789774FEE}" type="presParOf" srcId="{B2523334-ECF9-2548-8FC2-5D8E7A2E6FF7}" destId="{7DF30652-91F7-FD47-893C-16BA97C1AC46}" srcOrd="1" destOrd="0" presId="urn:microsoft.com/office/officeart/2005/8/layout/hierarchy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796364-3E53-7543-8300-174799FF9D94}" type="doc">
      <dgm:prSet loTypeId="urn:microsoft.com/office/officeart/2005/8/layout/radial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64EB62-1AE6-1D49-9C05-2D2DEBB36437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600" dirty="0" smtClean="0"/>
            <a:t>Personal distress (e.g. anxiety, fear)</a:t>
          </a:r>
          <a:endParaRPr lang="en-US" sz="1600" dirty="0"/>
        </a:p>
      </dgm:t>
    </dgm:pt>
    <dgm:pt modelId="{56C4C243-64E7-5047-9950-D13170548733}" type="parTrans" cxnId="{0FE40824-0C1A-7143-BEDA-47F49C6A824D}">
      <dgm:prSet/>
      <dgm:spPr/>
      <dgm:t>
        <a:bodyPr/>
        <a:lstStyle/>
        <a:p>
          <a:endParaRPr lang="en-US"/>
        </a:p>
      </dgm:t>
    </dgm:pt>
    <dgm:pt modelId="{02A032D1-3A4A-3B46-8889-3A0C664F66D9}" type="sibTrans" cxnId="{0FE40824-0C1A-7143-BEDA-47F49C6A824D}">
      <dgm:prSet/>
      <dgm:spPr/>
      <dgm:t>
        <a:bodyPr/>
        <a:lstStyle/>
        <a:p>
          <a:endParaRPr lang="en-US"/>
        </a:p>
      </dgm:t>
    </dgm:pt>
    <dgm:pt modelId="{F816E224-C9E3-7047-AF93-69B9B17E73D7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600" dirty="0" smtClean="0"/>
            <a:t>Empathic concern (e.g. sympathy, compassion, tenderness)</a:t>
          </a:r>
          <a:endParaRPr lang="en-US" sz="1600" dirty="0"/>
        </a:p>
      </dgm:t>
    </dgm:pt>
    <dgm:pt modelId="{0A5A0067-BEBC-D04D-B404-2676F7250976}" type="parTrans" cxnId="{C6EFA716-DF3B-6743-BED8-0FD4B11C385E}">
      <dgm:prSet/>
      <dgm:spPr/>
      <dgm:t>
        <a:bodyPr/>
        <a:lstStyle/>
        <a:p>
          <a:endParaRPr lang="en-US"/>
        </a:p>
      </dgm:t>
    </dgm:pt>
    <dgm:pt modelId="{8322F448-F6A5-0D40-9007-E6C06A14946C}" type="sibTrans" cxnId="{C6EFA716-DF3B-6743-BED8-0FD4B11C385E}">
      <dgm:prSet/>
      <dgm:spPr/>
      <dgm:t>
        <a:bodyPr/>
        <a:lstStyle/>
        <a:p>
          <a:endParaRPr lang="en-US"/>
        </a:p>
      </dgm:t>
    </dgm:pt>
    <dgm:pt modelId="{AFDF6DE7-A800-F941-B992-FF503F975FDD}" type="pres">
      <dgm:prSet presAssocID="{68796364-3E53-7543-8300-174799FF9D9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B11311-4562-7644-B999-338ED3B9E7DF}" type="pres">
      <dgm:prSet presAssocID="{68796364-3E53-7543-8300-174799FF9D94}" presName="cycle" presStyleCnt="0"/>
      <dgm:spPr/>
    </dgm:pt>
    <dgm:pt modelId="{3F64AAD7-684D-0F4C-AFCA-2E5793887A4A}" type="pres">
      <dgm:prSet presAssocID="{68796364-3E53-7543-8300-174799FF9D94}" presName="centerShape" presStyleCnt="0"/>
      <dgm:spPr/>
    </dgm:pt>
    <dgm:pt modelId="{C54D4F56-FC4A-6F4C-BF88-DCD2130ABCC8}" type="pres">
      <dgm:prSet presAssocID="{68796364-3E53-7543-8300-174799FF9D94}" presName="connSite" presStyleLbl="node1" presStyleIdx="0" presStyleCnt="3"/>
      <dgm:spPr/>
    </dgm:pt>
    <dgm:pt modelId="{633AEBB8-531A-AE4C-85F3-1AE6201422AD}" type="pres">
      <dgm:prSet presAssocID="{68796364-3E53-7543-8300-174799FF9D94}" presName="visible" presStyleLbl="node1" presStyleIdx="0" presStyleCnt="3" custLinFactNeighborX="-12517" custLinFactNeighborY="-14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6D545D7-DC5B-5C4D-9035-A2BEB5DC47BC}" type="pres">
      <dgm:prSet presAssocID="{56C4C243-64E7-5047-9950-D13170548733}" presName="Name25" presStyleLbl="parChTrans1D1" presStyleIdx="0" presStyleCnt="2"/>
      <dgm:spPr/>
      <dgm:t>
        <a:bodyPr/>
        <a:lstStyle/>
        <a:p>
          <a:endParaRPr lang="en-US"/>
        </a:p>
      </dgm:t>
    </dgm:pt>
    <dgm:pt modelId="{A2B82853-54C7-F844-86B4-04F10371FF66}" type="pres">
      <dgm:prSet presAssocID="{5164EB62-1AE6-1D49-9C05-2D2DEBB36437}" presName="node" presStyleCnt="0"/>
      <dgm:spPr/>
    </dgm:pt>
    <dgm:pt modelId="{AD300272-5CF1-D846-B9DC-8827BE3056C1}" type="pres">
      <dgm:prSet presAssocID="{5164EB62-1AE6-1D49-9C05-2D2DEBB36437}" presName="parentNode" presStyleLbl="node1" presStyleIdx="1" presStyleCnt="3" custScaleX="12627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0C635-27C0-3D48-A5E2-B8D7FABF75D5}" type="pres">
      <dgm:prSet presAssocID="{5164EB62-1AE6-1D49-9C05-2D2DEBB3643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6DC49-8527-A343-BD9F-93D3F8F36051}" type="pres">
      <dgm:prSet presAssocID="{0A5A0067-BEBC-D04D-B404-2676F7250976}" presName="Name25" presStyleLbl="parChTrans1D1" presStyleIdx="1" presStyleCnt="2"/>
      <dgm:spPr/>
      <dgm:t>
        <a:bodyPr/>
        <a:lstStyle/>
        <a:p>
          <a:endParaRPr lang="en-US"/>
        </a:p>
      </dgm:t>
    </dgm:pt>
    <dgm:pt modelId="{16957D9F-6549-1B42-821E-1056E008B076}" type="pres">
      <dgm:prSet presAssocID="{F816E224-C9E3-7047-AF93-69B9B17E73D7}" presName="node" presStyleCnt="0"/>
      <dgm:spPr/>
    </dgm:pt>
    <dgm:pt modelId="{F7A2C667-D4D1-FA43-B82D-6204AAE65253}" type="pres">
      <dgm:prSet presAssocID="{F816E224-C9E3-7047-AF93-69B9B17E73D7}" presName="parentNode" presStyleLbl="node1" presStyleIdx="2" presStyleCnt="3" custScaleX="1303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E8A79-7A7C-1845-809E-23B948038662}" type="pres">
      <dgm:prSet presAssocID="{F816E224-C9E3-7047-AF93-69B9B17E73D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216624-CD93-4A30-A456-C57E3F5C9642}" type="presOf" srcId="{68796364-3E53-7543-8300-174799FF9D94}" destId="{AFDF6DE7-A800-F941-B992-FF503F975FDD}" srcOrd="0" destOrd="0" presId="urn:microsoft.com/office/officeart/2005/8/layout/radial2"/>
    <dgm:cxn modelId="{0FE40824-0C1A-7143-BEDA-47F49C6A824D}" srcId="{68796364-3E53-7543-8300-174799FF9D94}" destId="{5164EB62-1AE6-1D49-9C05-2D2DEBB36437}" srcOrd="0" destOrd="0" parTransId="{56C4C243-64E7-5047-9950-D13170548733}" sibTransId="{02A032D1-3A4A-3B46-8889-3A0C664F66D9}"/>
    <dgm:cxn modelId="{9E9D97FD-9C43-4C98-82D3-02124909748B}" type="presOf" srcId="{56C4C243-64E7-5047-9950-D13170548733}" destId="{06D545D7-DC5B-5C4D-9035-A2BEB5DC47BC}" srcOrd="0" destOrd="0" presId="urn:microsoft.com/office/officeart/2005/8/layout/radial2"/>
    <dgm:cxn modelId="{CAD0FA96-C331-45FD-8932-0F6D4B732F73}" type="presOf" srcId="{0A5A0067-BEBC-D04D-B404-2676F7250976}" destId="{AF36DC49-8527-A343-BD9F-93D3F8F36051}" srcOrd="0" destOrd="0" presId="urn:microsoft.com/office/officeart/2005/8/layout/radial2"/>
    <dgm:cxn modelId="{C6EFA716-DF3B-6743-BED8-0FD4B11C385E}" srcId="{68796364-3E53-7543-8300-174799FF9D94}" destId="{F816E224-C9E3-7047-AF93-69B9B17E73D7}" srcOrd="1" destOrd="0" parTransId="{0A5A0067-BEBC-D04D-B404-2676F7250976}" sibTransId="{8322F448-F6A5-0D40-9007-E6C06A14946C}"/>
    <dgm:cxn modelId="{A0BE3B88-4246-43D9-BF66-6A156B8A8F82}" type="presOf" srcId="{F816E224-C9E3-7047-AF93-69B9B17E73D7}" destId="{F7A2C667-D4D1-FA43-B82D-6204AAE65253}" srcOrd="0" destOrd="0" presId="urn:microsoft.com/office/officeart/2005/8/layout/radial2"/>
    <dgm:cxn modelId="{CE30D328-494C-4943-B38B-DB768615545D}" type="presOf" srcId="{5164EB62-1AE6-1D49-9C05-2D2DEBB36437}" destId="{AD300272-5CF1-D846-B9DC-8827BE3056C1}" srcOrd="0" destOrd="0" presId="urn:microsoft.com/office/officeart/2005/8/layout/radial2"/>
    <dgm:cxn modelId="{2DC1CF4E-AFE3-405F-91EC-8312BD8059B8}" type="presParOf" srcId="{AFDF6DE7-A800-F941-B992-FF503F975FDD}" destId="{A4B11311-4562-7644-B999-338ED3B9E7DF}" srcOrd="0" destOrd="0" presId="urn:microsoft.com/office/officeart/2005/8/layout/radial2"/>
    <dgm:cxn modelId="{0DE39D5B-424B-4863-845E-AF4E42039516}" type="presParOf" srcId="{A4B11311-4562-7644-B999-338ED3B9E7DF}" destId="{3F64AAD7-684D-0F4C-AFCA-2E5793887A4A}" srcOrd="0" destOrd="0" presId="urn:microsoft.com/office/officeart/2005/8/layout/radial2"/>
    <dgm:cxn modelId="{D5484102-F939-4474-9509-E54EEAE31588}" type="presParOf" srcId="{3F64AAD7-684D-0F4C-AFCA-2E5793887A4A}" destId="{C54D4F56-FC4A-6F4C-BF88-DCD2130ABCC8}" srcOrd="0" destOrd="0" presId="urn:microsoft.com/office/officeart/2005/8/layout/radial2"/>
    <dgm:cxn modelId="{5514C2FB-8114-424C-8885-CC77E1D5D3CB}" type="presParOf" srcId="{3F64AAD7-684D-0F4C-AFCA-2E5793887A4A}" destId="{633AEBB8-531A-AE4C-85F3-1AE6201422AD}" srcOrd="1" destOrd="0" presId="urn:microsoft.com/office/officeart/2005/8/layout/radial2"/>
    <dgm:cxn modelId="{959D82B2-AFA4-46B5-9A9A-68333451BB26}" type="presParOf" srcId="{A4B11311-4562-7644-B999-338ED3B9E7DF}" destId="{06D545D7-DC5B-5C4D-9035-A2BEB5DC47BC}" srcOrd="1" destOrd="0" presId="urn:microsoft.com/office/officeart/2005/8/layout/radial2"/>
    <dgm:cxn modelId="{1CA5F455-FDE5-4443-99C7-540A040F9012}" type="presParOf" srcId="{A4B11311-4562-7644-B999-338ED3B9E7DF}" destId="{A2B82853-54C7-F844-86B4-04F10371FF66}" srcOrd="2" destOrd="0" presId="urn:microsoft.com/office/officeart/2005/8/layout/radial2"/>
    <dgm:cxn modelId="{C2AAE70B-6023-49D7-BDCC-BCAAF97EB0D1}" type="presParOf" srcId="{A2B82853-54C7-F844-86B4-04F10371FF66}" destId="{AD300272-5CF1-D846-B9DC-8827BE3056C1}" srcOrd="0" destOrd="0" presId="urn:microsoft.com/office/officeart/2005/8/layout/radial2"/>
    <dgm:cxn modelId="{F13256F1-18E7-4E83-BB35-59FC26B252BD}" type="presParOf" srcId="{A2B82853-54C7-F844-86B4-04F10371FF66}" destId="{78C0C635-27C0-3D48-A5E2-B8D7FABF75D5}" srcOrd="1" destOrd="0" presId="urn:microsoft.com/office/officeart/2005/8/layout/radial2"/>
    <dgm:cxn modelId="{31274C6C-A71D-4577-8992-7418D2A01A9F}" type="presParOf" srcId="{A4B11311-4562-7644-B999-338ED3B9E7DF}" destId="{AF36DC49-8527-A343-BD9F-93D3F8F36051}" srcOrd="3" destOrd="0" presId="urn:microsoft.com/office/officeart/2005/8/layout/radial2"/>
    <dgm:cxn modelId="{3A430180-1A83-4F21-B1FE-646A9E432E62}" type="presParOf" srcId="{A4B11311-4562-7644-B999-338ED3B9E7DF}" destId="{16957D9F-6549-1B42-821E-1056E008B076}" srcOrd="4" destOrd="0" presId="urn:microsoft.com/office/officeart/2005/8/layout/radial2"/>
    <dgm:cxn modelId="{D48529BC-F2BA-43DA-996E-9F0E9C33EB7E}" type="presParOf" srcId="{16957D9F-6549-1B42-821E-1056E008B076}" destId="{F7A2C667-D4D1-FA43-B82D-6204AAE65253}" srcOrd="0" destOrd="0" presId="urn:microsoft.com/office/officeart/2005/8/layout/radial2"/>
    <dgm:cxn modelId="{42E9D881-9960-4711-A81C-BA96D730820B}" type="presParOf" srcId="{16957D9F-6549-1B42-821E-1056E008B076}" destId="{A81E8A79-7A7C-1845-809E-23B948038662}" srcOrd="1" destOrd="0" presId="urn:microsoft.com/office/officeart/2005/8/layout/radial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3CBB6D-7795-44C1-A11F-A2AF6267DE8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EA6E43-8E2D-4D34-B2DF-1877C91866FC}">
      <dgm:prSet phldrT="[Text]"/>
      <dgm:spPr/>
      <dgm:t>
        <a:bodyPr/>
        <a:lstStyle/>
        <a:p>
          <a:r>
            <a:rPr lang="en-US" dirty="0" smtClean="0"/>
            <a:t>Has something happened?</a:t>
          </a:r>
          <a:endParaRPr lang="en-US" dirty="0"/>
        </a:p>
      </dgm:t>
    </dgm:pt>
    <dgm:pt modelId="{BFFEA573-1AFE-41BA-A785-ACECA256E3F8}" type="parTrans" cxnId="{F1A630C0-CF87-4B67-8527-56D563A86DA2}">
      <dgm:prSet/>
      <dgm:spPr/>
      <dgm:t>
        <a:bodyPr/>
        <a:lstStyle/>
        <a:p>
          <a:endParaRPr lang="en-US"/>
        </a:p>
      </dgm:t>
    </dgm:pt>
    <dgm:pt modelId="{2AFEDB79-E841-4895-97A8-C1F498DF6E7A}" type="sibTrans" cxnId="{F1A630C0-CF87-4B67-8527-56D563A86DA2}">
      <dgm:prSet/>
      <dgm:spPr/>
      <dgm:t>
        <a:bodyPr/>
        <a:lstStyle/>
        <a:p>
          <a:endParaRPr lang="en-US"/>
        </a:p>
      </dgm:t>
    </dgm:pt>
    <dgm:pt modelId="{BD3A2F09-BA71-465E-BE70-7CB810AB98EC}">
      <dgm:prSet phldrT="[Text]"/>
      <dgm:spPr/>
      <dgm:t>
        <a:bodyPr/>
        <a:lstStyle/>
        <a:p>
          <a:r>
            <a:rPr lang="en-US" dirty="0" smtClean="0"/>
            <a:t>Is it an emergency?</a:t>
          </a:r>
          <a:endParaRPr lang="en-US" dirty="0"/>
        </a:p>
      </dgm:t>
    </dgm:pt>
    <dgm:pt modelId="{6FC266AC-B888-4874-A09E-1877076B0E0A}" type="parTrans" cxnId="{BD750B5D-6ED9-4963-A386-59C411A09076}">
      <dgm:prSet/>
      <dgm:spPr/>
      <dgm:t>
        <a:bodyPr/>
        <a:lstStyle/>
        <a:p>
          <a:endParaRPr lang="en-US"/>
        </a:p>
      </dgm:t>
    </dgm:pt>
    <dgm:pt modelId="{374BFADE-9130-4EA3-93BD-C68729612BEA}" type="sibTrans" cxnId="{BD750B5D-6ED9-4963-A386-59C411A09076}">
      <dgm:prSet/>
      <dgm:spPr/>
      <dgm:t>
        <a:bodyPr/>
        <a:lstStyle/>
        <a:p>
          <a:endParaRPr lang="en-US"/>
        </a:p>
      </dgm:t>
    </dgm:pt>
    <dgm:pt modelId="{D1D87AA3-97CC-43F0-8637-3AD7891BB1F3}">
      <dgm:prSet phldrT="[Text]"/>
      <dgm:spPr/>
      <dgm:t>
        <a:bodyPr/>
        <a:lstStyle/>
        <a:p>
          <a:r>
            <a:rPr lang="en-US" dirty="0" smtClean="0"/>
            <a:t>Is this something for which I should take personal responsibility?</a:t>
          </a:r>
          <a:endParaRPr lang="en-US" dirty="0"/>
        </a:p>
      </dgm:t>
    </dgm:pt>
    <dgm:pt modelId="{88B4D925-A95A-4D24-AF1D-D7BE92EB6FCE}" type="parTrans" cxnId="{30CCDBD2-762D-4395-8CB9-7D0350189C4B}">
      <dgm:prSet/>
      <dgm:spPr/>
      <dgm:t>
        <a:bodyPr/>
        <a:lstStyle/>
        <a:p>
          <a:endParaRPr lang="en-US"/>
        </a:p>
      </dgm:t>
    </dgm:pt>
    <dgm:pt modelId="{8853B42C-AD95-47D0-93D6-F87C89282474}" type="sibTrans" cxnId="{30CCDBD2-762D-4395-8CB9-7D0350189C4B}">
      <dgm:prSet/>
      <dgm:spPr/>
      <dgm:t>
        <a:bodyPr/>
        <a:lstStyle/>
        <a:p>
          <a:endParaRPr lang="en-US"/>
        </a:p>
      </dgm:t>
    </dgm:pt>
    <dgm:pt modelId="{8BB240CB-26F6-4B7B-95BC-9437F7273EAA}">
      <dgm:prSet phldrT="[Text]"/>
      <dgm:spPr/>
      <dgm:t>
        <a:bodyPr/>
        <a:lstStyle/>
        <a:p>
          <a:r>
            <a:rPr lang="en-US" dirty="0" smtClean="0"/>
            <a:t>What form of assistance should I give?</a:t>
          </a:r>
          <a:endParaRPr lang="en-US" dirty="0"/>
        </a:p>
      </dgm:t>
    </dgm:pt>
    <dgm:pt modelId="{4639B8F8-1380-4441-AEE2-D7367253422D}" type="parTrans" cxnId="{7DC40409-A4E2-406D-BC23-551319B56208}">
      <dgm:prSet/>
      <dgm:spPr/>
      <dgm:t>
        <a:bodyPr/>
        <a:lstStyle/>
        <a:p>
          <a:endParaRPr lang="en-US"/>
        </a:p>
      </dgm:t>
    </dgm:pt>
    <dgm:pt modelId="{74BE4351-2797-4242-9832-6AE21596E189}" type="sibTrans" cxnId="{7DC40409-A4E2-406D-BC23-551319B56208}">
      <dgm:prSet/>
      <dgm:spPr/>
      <dgm:t>
        <a:bodyPr/>
        <a:lstStyle/>
        <a:p>
          <a:endParaRPr lang="en-US"/>
        </a:p>
      </dgm:t>
    </dgm:pt>
    <dgm:pt modelId="{03E94C83-4B42-4DD7-A0CB-5B6677E4A159}">
      <dgm:prSet phldrT="[Text]"/>
      <dgm:spPr/>
      <dgm:t>
        <a:bodyPr/>
        <a:lstStyle/>
        <a:p>
          <a:r>
            <a:rPr lang="en-US" dirty="0" smtClean="0"/>
            <a:t>I’ll help.</a:t>
          </a:r>
          <a:endParaRPr lang="en-US" dirty="0"/>
        </a:p>
      </dgm:t>
    </dgm:pt>
    <dgm:pt modelId="{3C0485DB-125E-424C-B7FC-1166D18EE99B}" type="parTrans" cxnId="{61DCDD14-B847-437F-91CA-9A02B1C312CB}">
      <dgm:prSet/>
      <dgm:spPr/>
      <dgm:t>
        <a:bodyPr/>
        <a:lstStyle/>
        <a:p>
          <a:endParaRPr lang="en-US"/>
        </a:p>
      </dgm:t>
    </dgm:pt>
    <dgm:pt modelId="{6F46671C-0855-484F-A6BD-AF68B6B0C05E}" type="sibTrans" cxnId="{61DCDD14-B847-437F-91CA-9A02B1C312CB}">
      <dgm:prSet/>
      <dgm:spPr/>
      <dgm:t>
        <a:bodyPr/>
        <a:lstStyle/>
        <a:p>
          <a:endParaRPr lang="en-US"/>
        </a:p>
      </dgm:t>
    </dgm:pt>
    <dgm:pt modelId="{49A5FA9F-F9E0-4DCE-B2D8-A9E104761AEF}" type="pres">
      <dgm:prSet presAssocID="{CF3CBB6D-7795-44C1-A11F-A2AF6267DE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221016-4F86-4FE4-A2C4-50D370E08DEA}" type="pres">
      <dgm:prSet presAssocID="{03E94C83-4B42-4DD7-A0CB-5B6677E4A159}" presName="boxAndChildren" presStyleCnt="0"/>
      <dgm:spPr/>
    </dgm:pt>
    <dgm:pt modelId="{C1DA59F6-196D-488F-8624-5C41DF100DA0}" type="pres">
      <dgm:prSet presAssocID="{03E94C83-4B42-4DD7-A0CB-5B6677E4A159}" presName="parentTextBox" presStyleLbl="node1" presStyleIdx="0" presStyleCnt="5"/>
      <dgm:spPr/>
      <dgm:t>
        <a:bodyPr/>
        <a:lstStyle/>
        <a:p>
          <a:endParaRPr lang="en-US"/>
        </a:p>
      </dgm:t>
    </dgm:pt>
    <dgm:pt modelId="{984F4B30-967C-44F4-AC87-20660E1878B3}" type="pres">
      <dgm:prSet presAssocID="{74BE4351-2797-4242-9832-6AE21596E189}" presName="sp" presStyleCnt="0"/>
      <dgm:spPr/>
    </dgm:pt>
    <dgm:pt modelId="{324C6C28-381E-4C9B-AE84-22E240A02BE6}" type="pres">
      <dgm:prSet presAssocID="{8BB240CB-26F6-4B7B-95BC-9437F7273EAA}" presName="arrowAndChildren" presStyleCnt="0"/>
      <dgm:spPr/>
    </dgm:pt>
    <dgm:pt modelId="{5532E69F-0874-4A19-B9A9-B3A0BFA4A613}" type="pres">
      <dgm:prSet presAssocID="{8BB240CB-26F6-4B7B-95BC-9437F7273EAA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EE275137-7A92-406A-872E-8BE64475B211}" type="pres">
      <dgm:prSet presAssocID="{8853B42C-AD95-47D0-93D6-F87C89282474}" presName="sp" presStyleCnt="0"/>
      <dgm:spPr/>
    </dgm:pt>
    <dgm:pt modelId="{27FE6B00-1788-4EDF-B49E-DE7B3B96CD3A}" type="pres">
      <dgm:prSet presAssocID="{D1D87AA3-97CC-43F0-8637-3AD7891BB1F3}" presName="arrowAndChildren" presStyleCnt="0"/>
      <dgm:spPr/>
    </dgm:pt>
    <dgm:pt modelId="{CD7100F2-0255-45E4-BFCC-3C24B31BA995}" type="pres">
      <dgm:prSet presAssocID="{D1D87AA3-97CC-43F0-8637-3AD7891BB1F3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1B508E68-37D1-49C9-9A46-485A601DF8DB}" type="pres">
      <dgm:prSet presAssocID="{374BFADE-9130-4EA3-93BD-C68729612BEA}" presName="sp" presStyleCnt="0"/>
      <dgm:spPr/>
    </dgm:pt>
    <dgm:pt modelId="{7A0CEFE4-BDBF-4B91-BE46-C936AAB3DB5F}" type="pres">
      <dgm:prSet presAssocID="{BD3A2F09-BA71-465E-BE70-7CB810AB98EC}" presName="arrowAndChildren" presStyleCnt="0"/>
      <dgm:spPr/>
    </dgm:pt>
    <dgm:pt modelId="{50CEC0C3-0DDC-448D-BDDC-B4568C42AF69}" type="pres">
      <dgm:prSet presAssocID="{BD3A2F09-BA71-465E-BE70-7CB810AB98EC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B36B4398-6ED1-4D39-9C8B-31254E7DC2B6}" type="pres">
      <dgm:prSet presAssocID="{2AFEDB79-E841-4895-97A8-C1F498DF6E7A}" presName="sp" presStyleCnt="0"/>
      <dgm:spPr/>
    </dgm:pt>
    <dgm:pt modelId="{F1BDE117-7257-4D0D-BFFE-22A79AF9E727}" type="pres">
      <dgm:prSet presAssocID="{B2EA6E43-8E2D-4D34-B2DF-1877C91866FC}" presName="arrowAndChildren" presStyleCnt="0"/>
      <dgm:spPr/>
    </dgm:pt>
    <dgm:pt modelId="{4A227619-E6E5-4719-866A-867814C36AD4}" type="pres">
      <dgm:prSet presAssocID="{B2EA6E43-8E2D-4D34-B2DF-1877C91866FC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7DC40409-A4E2-406D-BC23-551319B56208}" srcId="{CF3CBB6D-7795-44C1-A11F-A2AF6267DE87}" destId="{8BB240CB-26F6-4B7B-95BC-9437F7273EAA}" srcOrd="3" destOrd="0" parTransId="{4639B8F8-1380-4441-AEE2-D7367253422D}" sibTransId="{74BE4351-2797-4242-9832-6AE21596E189}"/>
    <dgm:cxn modelId="{BD750B5D-6ED9-4963-A386-59C411A09076}" srcId="{CF3CBB6D-7795-44C1-A11F-A2AF6267DE87}" destId="{BD3A2F09-BA71-465E-BE70-7CB810AB98EC}" srcOrd="1" destOrd="0" parTransId="{6FC266AC-B888-4874-A09E-1877076B0E0A}" sibTransId="{374BFADE-9130-4EA3-93BD-C68729612BEA}"/>
    <dgm:cxn modelId="{1370DDEF-C720-4695-93AD-34616BE21D82}" type="presOf" srcId="{CF3CBB6D-7795-44C1-A11F-A2AF6267DE87}" destId="{49A5FA9F-F9E0-4DCE-B2D8-A9E104761AEF}" srcOrd="0" destOrd="0" presId="urn:microsoft.com/office/officeart/2005/8/layout/process4"/>
    <dgm:cxn modelId="{F1A630C0-CF87-4B67-8527-56D563A86DA2}" srcId="{CF3CBB6D-7795-44C1-A11F-A2AF6267DE87}" destId="{B2EA6E43-8E2D-4D34-B2DF-1877C91866FC}" srcOrd="0" destOrd="0" parTransId="{BFFEA573-1AFE-41BA-A785-ACECA256E3F8}" sibTransId="{2AFEDB79-E841-4895-97A8-C1F498DF6E7A}"/>
    <dgm:cxn modelId="{9E1AC4BF-0835-47C7-96AC-8C3FE4F4644C}" type="presOf" srcId="{D1D87AA3-97CC-43F0-8637-3AD7891BB1F3}" destId="{CD7100F2-0255-45E4-BFCC-3C24B31BA995}" srcOrd="0" destOrd="0" presId="urn:microsoft.com/office/officeart/2005/8/layout/process4"/>
    <dgm:cxn modelId="{AEB90C18-71BB-48F4-855F-CD78B24182D7}" type="presOf" srcId="{BD3A2F09-BA71-465E-BE70-7CB810AB98EC}" destId="{50CEC0C3-0DDC-448D-BDDC-B4568C42AF69}" srcOrd="0" destOrd="0" presId="urn:microsoft.com/office/officeart/2005/8/layout/process4"/>
    <dgm:cxn modelId="{3A929261-7993-402C-8ECB-229710A9FF6B}" type="presOf" srcId="{B2EA6E43-8E2D-4D34-B2DF-1877C91866FC}" destId="{4A227619-E6E5-4719-866A-867814C36AD4}" srcOrd="0" destOrd="0" presId="urn:microsoft.com/office/officeart/2005/8/layout/process4"/>
    <dgm:cxn modelId="{61DCDD14-B847-437F-91CA-9A02B1C312CB}" srcId="{CF3CBB6D-7795-44C1-A11F-A2AF6267DE87}" destId="{03E94C83-4B42-4DD7-A0CB-5B6677E4A159}" srcOrd="4" destOrd="0" parTransId="{3C0485DB-125E-424C-B7FC-1166D18EE99B}" sibTransId="{6F46671C-0855-484F-A6BD-AF68B6B0C05E}"/>
    <dgm:cxn modelId="{30CCDBD2-762D-4395-8CB9-7D0350189C4B}" srcId="{CF3CBB6D-7795-44C1-A11F-A2AF6267DE87}" destId="{D1D87AA3-97CC-43F0-8637-3AD7891BB1F3}" srcOrd="2" destOrd="0" parTransId="{88B4D925-A95A-4D24-AF1D-D7BE92EB6FCE}" sibTransId="{8853B42C-AD95-47D0-93D6-F87C89282474}"/>
    <dgm:cxn modelId="{68E6489A-F281-4BE1-B836-7DACB1D1DD8A}" type="presOf" srcId="{03E94C83-4B42-4DD7-A0CB-5B6677E4A159}" destId="{C1DA59F6-196D-488F-8624-5C41DF100DA0}" srcOrd="0" destOrd="0" presId="urn:microsoft.com/office/officeart/2005/8/layout/process4"/>
    <dgm:cxn modelId="{543790CA-2F15-4AAB-A6FB-8C5291929EBF}" type="presOf" srcId="{8BB240CB-26F6-4B7B-95BC-9437F7273EAA}" destId="{5532E69F-0874-4A19-B9A9-B3A0BFA4A613}" srcOrd="0" destOrd="0" presId="urn:microsoft.com/office/officeart/2005/8/layout/process4"/>
    <dgm:cxn modelId="{43FEADBE-BE27-4610-A664-A8F4BEB8D8F6}" type="presParOf" srcId="{49A5FA9F-F9E0-4DCE-B2D8-A9E104761AEF}" destId="{5F221016-4F86-4FE4-A2C4-50D370E08DEA}" srcOrd="0" destOrd="0" presId="urn:microsoft.com/office/officeart/2005/8/layout/process4"/>
    <dgm:cxn modelId="{5793959A-349E-4D32-B65F-77DAEDA719CE}" type="presParOf" srcId="{5F221016-4F86-4FE4-A2C4-50D370E08DEA}" destId="{C1DA59F6-196D-488F-8624-5C41DF100DA0}" srcOrd="0" destOrd="0" presId="urn:microsoft.com/office/officeart/2005/8/layout/process4"/>
    <dgm:cxn modelId="{75AB6364-98D8-4644-AB2E-6A621F921A91}" type="presParOf" srcId="{49A5FA9F-F9E0-4DCE-B2D8-A9E104761AEF}" destId="{984F4B30-967C-44F4-AC87-20660E1878B3}" srcOrd="1" destOrd="0" presId="urn:microsoft.com/office/officeart/2005/8/layout/process4"/>
    <dgm:cxn modelId="{F65DB5A0-4351-4F26-92D0-E66AA3474C73}" type="presParOf" srcId="{49A5FA9F-F9E0-4DCE-B2D8-A9E104761AEF}" destId="{324C6C28-381E-4C9B-AE84-22E240A02BE6}" srcOrd="2" destOrd="0" presId="urn:microsoft.com/office/officeart/2005/8/layout/process4"/>
    <dgm:cxn modelId="{3088AE46-088A-4767-9F68-9A6B9BA3FB00}" type="presParOf" srcId="{324C6C28-381E-4C9B-AE84-22E240A02BE6}" destId="{5532E69F-0874-4A19-B9A9-B3A0BFA4A613}" srcOrd="0" destOrd="0" presId="urn:microsoft.com/office/officeart/2005/8/layout/process4"/>
    <dgm:cxn modelId="{8354B82F-3D13-43C4-9BFE-C56EB4ACAF34}" type="presParOf" srcId="{49A5FA9F-F9E0-4DCE-B2D8-A9E104761AEF}" destId="{EE275137-7A92-406A-872E-8BE64475B211}" srcOrd="3" destOrd="0" presId="urn:microsoft.com/office/officeart/2005/8/layout/process4"/>
    <dgm:cxn modelId="{731792B1-FCE3-48EC-B364-8E0F88D0B23E}" type="presParOf" srcId="{49A5FA9F-F9E0-4DCE-B2D8-A9E104761AEF}" destId="{27FE6B00-1788-4EDF-B49E-DE7B3B96CD3A}" srcOrd="4" destOrd="0" presId="urn:microsoft.com/office/officeart/2005/8/layout/process4"/>
    <dgm:cxn modelId="{A4AADE14-4953-4619-8E12-10A1F7FF22B0}" type="presParOf" srcId="{27FE6B00-1788-4EDF-B49E-DE7B3B96CD3A}" destId="{CD7100F2-0255-45E4-BFCC-3C24B31BA995}" srcOrd="0" destOrd="0" presId="urn:microsoft.com/office/officeart/2005/8/layout/process4"/>
    <dgm:cxn modelId="{7EBB7EC9-9828-47E2-BAAB-6F36EFC23874}" type="presParOf" srcId="{49A5FA9F-F9E0-4DCE-B2D8-A9E104761AEF}" destId="{1B508E68-37D1-49C9-9A46-485A601DF8DB}" srcOrd="5" destOrd="0" presId="urn:microsoft.com/office/officeart/2005/8/layout/process4"/>
    <dgm:cxn modelId="{2147462B-A198-4F8F-BB5C-75F7F96FB454}" type="presParOf" srcId="{49A5FA9F-F9E0-4DCE-B2D8-A9E104761AEF}" destId="{7A0CEFE4-BDBF-4B91-BE46-C936AAB3DB5F}" srcOrd="6" destOrd="0" presId="urn:microsoft.com/office/officeart/2005/8/layout/process4"/>
    <dgm:cxn modelId="{40947C6F-0900-4976-9097-7B4B0A1C0779}" type="presParOf" srcId="{7A0CEFE4-BDBF-4B91-BE46-C936AAB3DB5F}" destId="{50CEC0C3-0DDC-448D-BDDC-B4568C42AF69}" srcOrd="0" destOrd="0" presId="urn:microsoft.com/office/officeart/2005/8/layout/process4"/>
    <dgm:cxn modelId="{2229F034-66BC-4C7F-941C-5B9F82D18ACE}" type="presParOf" srcId="{49A5FA9F-F9E0-4DCE-B2D8-A9E104761AEF}" destId="{B36B4398-6ED1-4D39-9C8B-31254E7DC2B6}" srcOrd="7" destOrd="0" presId="urn:microsoft.com/office/officeart/2005/8/layout/process4"/>
    <dgm:cxn modelId="{59E94B6A-7C8B-4B63-9337-17D8C6BE671D}" type="presParOf" srcId="{49A5FA9F-F9E0-4DCE-B2D8-A9E104761AEF}" destId="{F1BDE117-7257-4D0D-BFFE-22A79AF9E727}" srcOrd="8" destOrd="0" presId="urn:microsoft.com/office/officeart/2005/8/layout/process4"/>
    <dgm:cxn modelId="{98737A40-4911-4132-BE73-A3335D34852B}" type="presParOf" srcId="{F1BDE117-7257-4D0D-BFFE-22A79AF9E727}" destId="{4A227619-E6E5-4719-866A-867814C36AD4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DD9C9A-1AA3-B245-A761-A1C43F822616}">
      <dsp:nvSpPr>
        <dsp:cNvPr id="0" name=""/>
        <dsp:cNvSpPr/>
      </dsp:nvSpPr>
      <dsp:spPr>
        <a:xfrm>
          <a:off x="133829" y="1623689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Altruism</a:t>
          </a:r>
          <a:endParaRPr lang="en-US" sz="2100" b="1" kern="1200" dirty="0"/>
        </a:p>
      </dsp:txBody>
      <dsp:txXfrm>
        <a:off x="133829" y="1623689"/>
        <a:ext cx="1881352" cy="940676"/>
      </dsp:txXfrm>
    </dsp:sp>
    <dsp:sp modelId="{1A920BB8-BAA7-6548-B2F0-D5A9D69065FF}">
      <dsp:nvSpPr>
        <dsp:cNvPr id="0" name=""/>
        <dsp:cNvSpPr/>
      </dsp:nvSpPr>
      <dsp:spPr>
        <a:xfrm rot="18289469">
          <a:off x="1732559" y="1532923"/>
          <a:ext cx="131778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1778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289469">
        <a:off x="2358508" y="1520193"/>
        <a:ext cx="65889" cy="65889"/>
      </dsp:txXfrm>
    </dsp:sp>
    <dsp:sp modelId="{8285C9A9-2070-3240-B25D-9B9DADD290DD}">
      <dsp:nvSpPr>
        <dsp:cNvPr id="0" name=""/>
        <dsp:cNvSpPr/>
      </dsp:nvSpPr>
      <dsp:spPr>
        <a:xfrm>
          <a:off x="2767723" y="541911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Biological altruism</a:t>
          </a:r>
          <a:endParaRPr lang="en-US" sz="2100" b="1" kern="1200" dirty="0"/>
        </a:p>
      </dsp:txBody>
      <dsp:txXfrm>
        <a:off x="2767723" y="541911"/>
        <a:ext cx="1881352" cy="940676"/>
      </dsp:txXfrm>
    </dsp:sp>
    <dsp:sp modelId="{832D6BC5-2742-8A4A-8777-C220BBB065EF}">
      <dsp:nvSpPr>
        <dsp:cNvPr id="0" name=""/>
        <dsp:cNvSpPr/>
      </dsp:nvSpPr>
      <dsp:spPr>
        <a:xfrm rot="19457599">
          <a:off x="4561968" y="721590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5002178" y="718636"/>
        <a:ext cx="46337" cy="46337"/>
      </dsp:txXfrm>
    </dsp:sp>
    <dsp:sp modelId="{12559CDA-0D63-EA48-84E2-37AEFE54E8D6}">
      <dsp:nvSpPr>
        <dsp:cNvPr id="0" name=""/>
        <dsp:cNvSpPr/>
      </dsp:nvSpPr>
      <dsp:spPr>
        <a:xfrm>
          <a:off x="5401617" y="1022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Kin selection theory</a:t>
          </a:r>
          <a:endParaRPr lang="en-US" sz="2100" b="1" kern="1200" dirty="0"/>
        </a:p>
      </dsp:txBody>
      <dsp:txXfrm>
        <a:off x="5401617" y="1022"/>
        <a:ext cx="1881352" cy="940676"/>
      </dsp:txXfrm>
    </dsp:sp>
    <dsp:sp modelId="{C54F1C2D-2B6F-CD42-B6A6-6CE717FFA559}">
      <dsp:nvSpPr>
        <dsp:cNvPr id="0" name=""/>
        <dsp:cNvSpPr/>
      </dsp:nvSpPr>
      <dsp:spPr>
        <a:xfrm rot="2142401">
          <a:off x="4561968" y="1262479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5002178" y="1259525"/>
        <a:ext cx="46337" cy="46337"/>
      </dsp:txXfrm>
    </dsp:sp>
    <dsp:sp modelId="{E8681653-8BAE-A942-9CF2-EF91B62107AD}">
      <dsp:nvSpPr>
        <dsp:cNvPr id="0" name=""/>
        <dsp:cNvSpPr/>
      </dsp:nvSpPr>
      <dsp:spPr>
        <a:xfrm>
          <a:off x="5401617" y="1082800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Reciprocal altruism theory</a:t>
          </a:r>
          <a:endParaRPr lang="en-US" sz="2100" b="1" kern="1200" dirty="0"/>
        </a:p>
      </dsp:txBody>
      <dsp:txXfrm>
        <a:off x="5401617" y="1082800"/>
        <a:ext cx="1881352" cy="940676"/>
      </dsp:txXfrm>
    </dsp:sp>
    <dsp:sp modelId="{12D8264F-723D-F346-94E5-1605D308D727}">
      <dsp:nvSpPr>
        <dsp:cNvPr id="0" name=""/>
        <dsp:cNvSpPr/>
      </dsp:nvSpPr>
      <dsp:spPr>
        <a:xfrm rot="3310531">
          <a:off x="1732559" y="2614701"/>
          <a:ext cx="131778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1778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310531">
        <a:off x="2358508" y="2601971"/>
        <a:ext cx="65889" cy="65889"/>
      </dsp:txXfrm>
    </dsp:sp>
    <dsp:sp modelId="{4C9B1CA4-4BF1-1C42-A023-123C142705FE}">
      <dsp:nvSpPr>
        <dsp:cNvPr id="0" name=""/>
        <dsp:cNvSpPr/>
      </dsp:nvSpPr>
      <dsp:spPr>
        <a:xfrm>
          <a:off x="2767723" y="2705467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Psychological altruism</a:t>
          </a:r>
          <a:endParaRPr lang="en-US" sz="2100" b="1" kern="1200" dirty="0"/>
        </a:p>
      </dsp:txBody>
      <dsp:txXfrm>
        <a:off x="2767723" y="2705467"/>
        <a:ext cx="1881352" cy="940676"/>
      </dsp:txXfrm>
    </dsp:sp>
    <dsp:sp modelId="{DC681BAB-62FF-8242-A021-67666C10141A}">
      <dsp:nvSpPr>
        <dsp:cNvPr id="0" name=""/>
        <dsp:cNvSpPr/>
      </dsp:nvSpPr>
      <dsp:spPr>
        <a:xfrm rot="19457599">
          <a:off x="4561968" y="2885146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9457599">
        <a:off x="5002178" y="2882191"/>
        <a:ext cx="46337" cy="46337"/>
      </dsp:txXfrm>
    </dsp:sp>
    <dsp:sp modelId="{E4D63CFD-B1F4-4045-80FD-F2C99DEA6E3F}">
      <dsp:nvSpPr>
        <dsp:cNvPr id="0" name=""/>
        <dsp:cNvSpPr/>
      </dsp:nvSpPr>
      <dsp:spPr>
        <a:xfrm>
          <a:off x="5401617" y="2164578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Negative state relief model</a:t>
          </a:r>
          <a:endParaRPr lang="en-US" sz="2100" b="1" kern="1200" dirty="0"/>
        </a:p>
      </dsp:txBody>
      <dsp:txXfrm>
        <a:off x="5401617" y="2164578"/>
        <a:ext cx="1881352" cy="940676"/>
      </dsp:txXfrm>
    </dsp:sp>
    <dsp:sp modelId="{2F92E764-778C-D649-875E-9086A9B3087E}">
      <dsp:nvSpPr>
        <dsp:cNvPr id="0" name=""/>
        <dsp:cNvSpPr/>
      </dsp:nvSpPr>
      <dsp:spPr>
        <a:xfrm rot="2142401">
          <a:off x="4561968" y="3426035"/>
          <a:ext cx="92675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26757" y="202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142401">
        <a:off x="5002178" y="3423080"/>
        <a:ext cx="46337" cy="46337"/>
      </dsp:txXfrm>
    </dsp:sp>
    <dsp:sp modelId="{436C2597-EC9A-FF47-B24E-87F103457D16}">
      <dsp:nvSpPr>
        <dsp:cNvPr id="0" name=""/>
        <dsp:cNvSpPr/>
      </dsp:nvSpPr>
      <dsp:spPr>
        <a:xfrm>
          <a:off x="5401617" y="3246356"/>
          <a:ext cx="1881352" cy="94067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Empathy-altruism model</a:t>
          </a:r>
          <a:endParaRPr lang="en-US" sz="2100" b="1" kern="1200" dirty="0"/>
        </a:p>
      </dsp:txBody>
      <dsp:txXfrm>
        <a:off x="5401617" y="3246356"/>
        <a:ext cx="1881352" cy="94067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36DC49-8527-A343-BD9F-93D3F8F36051}">
      <dsp:nvSpPr>
        <dsp:cNvPr id="0" name=""/>
        <dsp:cNvSpPr/>
      </dsp:nvSpPr>
      <dsp:spPr>
        <a:xfrm rot="1786640">
          <a:off x="2210427" y="2138749"/>
          <a:ext cx="504736" cy="54843"/>
        </a:xfrm>
        <a:custGeom>
          <a:avLst/>
          <a:gdLst/>
          <a:ahLst/>
          <a:cxnLst/>
          <a:rect l="0" t="0" r="0" b="0"/>
          <a:pathLst>
            <a:path>
              <a:moveTo>
                <a:pt x="0" y="27421"/>
              </a:moveTo>
              <a:lnTo>
                <a:pt x="504736" y="274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545D7-DC5B-5C4D-9035-A2BEB5DC47BC}">
      <dsp:nvSpPr>
        <dsp:cNvPr id="0" name=""/>
        <dsp:cNvSpPr/>
      </dsp:nvSpPr>
      <dsp:spPr>
        <a:xfrm rot="19818533">
          <a:off x="2209237" y="1070031"/>
          <a:ext cx="525734" cy="54843"/>
        </a:xfrm>
        <a:custGeom>
          <a:avLst/>
          <a:gdLst/>
          <a:ahLst/>
          <a:cxnLst/>
          <a:rect l="0" t="0" r="0" b="0"/>
          <a:pathLst>
            <a:path>
              <a:moveTo>
                <a:pt x="0" y="27421"/>
              </a:moveTo>
              <a:lnTo>
                <a:pt x="525734" y="274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AEBB8-531A-AE4C-85F3-1AE6201422AD}">
      <dsp:nvSpPr>
        <dsp:cNvPr id="0" name=""/>
        <dsp:cNvSpPr/>
      </dsp:nvSpPr>
      <dsp:spPr>
        <a:xfrm>
          <a:off x="260423" y="586686"/>
          <a:ext cx="2033825" cy="203382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300272-5CF1-D846-B9DC-8827BE3056C1}">
      <dsp:nvSpPr>
        <dsp:cNvPr id="0" name=""/>
        <dsp:cNvSpPr/>
      </dsp:nvSpPr>
      <dsp:spPr>
        <a:xfrm>
          <a:off x="2555247" y="585"/>
          <a:ext cx="1540952" cy="1220295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Personal distress (e.g. anxiety, fear)</a:t>
          </a:r>
          <a:endParaRPr lang="en-US" sz="1600" kern="1200" dirty="0"/>
        </a:p>
      </dsp:txBody>
      <dsp:txXfrm>
        <a:off x="2555247" y="585"/>
        <a:ext cx="1540952" cy="1220295"/>
      </dsp:txXfrm>
    </dsp:sp>
    <dsp:sp modelId="{F7A2C667-D4D1-FA43-B82D-6204AAE65253}">
      <dsp:nvSpPr>
        <dsp:cNvPr id="0" name=""/>
        <dsp:cNvSpPr/>
      </dsp:nvSpPr>
      <dsp:spPr>
        <a:xfrm>
          <a:off x="2523962" y="2046194"/>
          <a:ext cx="1591008" cy="1220295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88900" dist="50800" dir="11400000" sx="102000" sy="101000" algn="tl" rotWithShape="0">
            <a:srgbClr val="000000">
              <a:alpha val="35000"/>
            </a:srgbClr>
          </a:outerShdw>
        </a:effectLst>
        <a:scene3d>
          <a:camera prst="perspectiveFront" fov="4800000"/>
          <a:lightRig rig="morning" dir="tl"/>
        </a:scene3d>
        <a:sp3d prstMaterial="softmetal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Empathic concern (e.g. sympathy, compassion, tenderness)</a:t>
          </a:r>
          <a:endParaRPr lang="en-US" sz="1600" kern="1200" dirty="0"/>
        </a:p>
      </dsp:txBody>
      <dsp:txXfrm>
        <a:off x="2523962" y="2046194"/>
        <a:ext cx="1591008" cy="12202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DA59F6-196D-488F-8624-5C41DF100DA0}">
      <dsp:nvSpPr>
        <dsp:cNvPr id="0" name=""/>
        <dsp:cNvSpPr/>
      </dsp:nvSpPr>
      <dsp:spPr>
        <a:xfrm>
          <a:off x="0" y="3287551"/>
          <a:ext cx="7662863" cy="5393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I’ll help.</a:t>
          </a:r>
          <a:endParaRPr lang="en-US" sz="1900" kern="1200" dirty="0"/>
        </a:p>
      </dsp:txBody>
      <dsp:txXfrm>
        <a:off x="0" y="3287551"/>
        <a:ext cx="7662863" cy="539350"/>
      </dsp:txXfrm>
    </dsp:sp>
    <dsp:sp modelId="{5532E69F-0874-4A19-B9A9-B3A0BFA4A613}">
      <dsp:nvSpPr>
        <dsp:cNvPr id="0" name=""/>
        <dsp:cNvSpPr/>
      </dsp:nvSpPr>
      <dsp:spPr>
        <a:xfrm rot="10800000">
          <a:off x="0" y="2466121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What form of assistance should I give?</a:t>
          </a:r>
          <a:endParaRPr lang="en-US" sz="1900" kern="1200" dirty="0"/>
        </a:p>
      </dsp:txBody>
      <dsp:txXfrm rot="10800000">
        <a:off x="0" y="2466121"/>
        <a:ext cx="7662863" cy="829520"/>
      </dsp:txXfrm>
    </dsp:sp>
    <dsp:sp modelId="{CD7100F2-0255-45E4-BFCC-3C24B31BA995}">
      <dsp:nvSpPr>
        <dsp:cNvPr id="0" name=""/>
        <dsp:cNvSpPr/>
      </dsp:nvSpPr>
      <dsp:spPr>
        <a:xfrm rot="10800000">
          <a:off x="0" y="1644690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Is this something for which I should take personal responsibility?</a:t>
          </a:r>
          <a:endParaRPr lang="en-US" sz="1900" kern="1200" dirty="0"/>
        </a:p>
      </dsp:txBody>
      <dsp:txXfrm rot="10800000">
        <a:off x="0" y="1644690"/>
        <a:ext cx="7662863" cy="829520"/>
      </dsp:txXfrm>
    </dsp:sp>
    <dsp:sp modelId="{50CEC0C3-0DDC-448D-BDDC-B4568C42AF69}">
      <dsp:nvSpPr>
        <dsp:cNvPr id="0" name=""/>
        <dsp:cNvSpPr/>
      </dsp:nvSpPr>
      <dsp:spPr>
        <a:xfrm rot="10800000">
          <a:off x="0" y="823260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Is it an emergency?</a:t>
          </a:r>
          <a:endParaRPr lang="en-US" sz="1900" kern="1200" dirty="0"/>
        </a:p>
      </dsp:txBody>
      <dsp:txXfrm rot="10800000">
        <a:off x="0" y="823260"/>
        <a:ext cx="7662863" cy="829520"/>
      </dsp:txXfrm>
    </dsp:sp>
    <dsp:sp modelId="{4A227619-E6E5-4719-866A-867814C36AD4}">
      <dsp:nvSpPr>
        <dsp:cNvPr id="0" name=""/>
        <dsp:cNvSpPr/>
      </dsp:nvSpPr>
      <dsp:spPr>
        <a:xfrm rot="10800000">
          <a:off x="0" y="1830"/>
          <a:ext cx="7662863" cy="829520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Has something happened?</a:t>
          </a:r>
          <a:endParaRPr lang="en-US" sz="1900" kern="1200" dirty="0"/>
        </a:p>
      </dsp:txBody>
      <dsp:txXfrm rot="10800000">
        <a:off x="0" y="1830"/>
        <a:ext cx="7662863" cy="829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D8500-0284-49A3-852E-6FF4A6BCA50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4F3D7-5AC0-4D3B-9118-91C57AF3E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4F3D7-5AC0-4D3B-9118-91C57AF3E71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PHASE%20IV\HUM%20220\LECTURE%2018\Video%201-Altruism.mp4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PHASE%20IV\HUM%20220\LECTURE%2018\Video%202-Empathy%20Altruism%20Theory.mp4" TargetMode="Externa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PHASE%20IV\HUM%20220\LECTURE%2018\Video%203-Stages%20of%20Helping%20Behavior.mp4" TargetMode="Externa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PHASE%20IV\HUM%20220\LECTURE%2018\Video%204-Bystander%20effect.mp4" TargetMode="Externa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 smtClean="0"/>
              <a:t>Altruism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Presented by</a:t>
            </a:r>
          </a:p>
          <a:p>
            <a:r>
              <a:rPr lang="en-US" sz="2000" dirty="0" smtClean="0"/>
              <a:t>Clinical Psychologist</a:t>
            </a:r>
          </a:p>
          <a:p>
            <a:r>
              <a:rPr lang="en-US" sz="2000" dirty="0" smtClean="0"/>
              <a:t>SADAF SAJJAD</a:t>
            </a:r>
            <a:endParaRPr lang="en-US" sz="2000" dirty="0"/>
          </a:p>
        </p:txBody>
      </p:sp>
      <p:pic>
        <p:nvPicPr>
          <p:cNvPr id="4" name="Picture 4" descr="14zgb0m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9449" y="1516856"/>
            <a:ext cx="1655763" cy="3411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79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people help?</a:t>
            </a:r>
            <a:endParaRPr lang="en-US" dirty="0"/>
          </a:p>
        </p:txBody>
      </p:sp>
      <p:sp>
        <p:nvSpPr>
          <p:cNvPr id="4" name="Rectangle 4"/>
          <p:cNvSpPr txBox="1">
            <a:spLocks/>
          </p:cNvSpPr>
          <p:nvPr/>
        </p:nvSpPr>
        <p:spPr>
          <a:xfrm>
            <a:off x="152400" y="2397760"/>
            <a:ext cx="5943600" cy="1703294"/>
          </a:xfrm>
          <a:prstGeom prst="rect">
            <a:avLst/>
          </a:prstGeom>
          <a:solidFill>
            <a:schemeClr val="accent1"/>
          </a:solidFill>
          <a:ln w="38100">
            <a:solidFill>
              <a:srgbClr val="0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z="2600" b="1" dirty="0" smtClean="0"/>
              <a:t>Prosocial Behavior</a:t>
            </a:r>
            <a:endParaRPr lang="en-US" sz="2600" dirty="0" smtClean="0"/>
          </a:p>
          <a:p>
            <a:pPr marL="0" indent="0">
              <a:buFontTx/>
              <a:buNone/>
              <a:defRPr/>
            </a:pPr>
            <a:r>
              <a:rPr lang="en-US" sz="2600" dirty="0" smtClean="0"/>
              <a:t>Any act performed with the goal of benefiting another person. 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32560" y="4518819"/>
            <a:ext cx="7467600" cy="1594114"/>
          </a:xfrm>
          <a:prstGeom prst="rect">
            <a:avLst/>
          </a:prstGeom>
          <a:solidFill>
            <a:srgbClr val="FEEAA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600" b="1" dirty="0">
                <a:ea typeface="+mn-ea"/>
                <a:cs typeface="+mn-cs"/>
              </a:rPr>
              <a:t>Altruism</a:t>
            </a:r>
            <a:endParaRPr lang="en-US" sz="2600" dirty="0">
              <a:ea typeface="+mn-ea"/>
              <a:cs typeface="+mn-cs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600" dirty="0">
                <a:ea typeface="+mn-ea"/>
                <a:cs typeface="+mn-cs"/>
              </a:rPr>
              <a:t>The desire to help another person even if it involves a cost to the helper. </a:t>
            </a:r>
          </a:p>
        </p:txBody>
      </p:sp>
    </p:spTree>
    <p:extLst>
      <p:ext uri="{BB962C8B-B14F-4D97-AF65-F5344CB8AC3E}">
        <p14:creationId xmlns:p14="http://schemas.microsoft.com/office/powerpoint/2010/main" xmlns="" val="371118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5640"/>
            <a:ext cx="5569585" cy="2381026"/>
          </a:xfrm>
        </p:spPr>
        <p:txBody>
          <a:bodyPr/>
          <a:lstStyle/>
          <a:p>
            <a:r>
              <a:rPr lang="en-US" dirty="0" smtClean="0"/>
              <a:t>Rooted in the Latin word </a:t>
            </a:r>
            <a:r>
              <a:rPr lang="en-US" i="1" dirty="0" smtClean="0"/>
              <a:t>alter</a:t>
            </a:r>
            <a:r>
              <a:rPr lang="en-US" dirty="0" smtClean="0"/>
              <a:t> – meaning other</a:t>
            </a:r>
          </a:p>
          <a:p>
            <a:r>
              <a:rPr lang="en-US" dirty="0" smtClean="0"/>
              <a:t>Altruism – means “living for others”</a:t>
            </a:r>
          </a:p>
          <a:p>
            <a:r>
              <a:rPr lang="en-US" dirty="0" smtClean="0"/>
              <a:t>Key component – selflessness – an unselfish regard for the welfare of others</a:t>
            </a:r>
          </a:p>
        </p:txBody>
      </p:sp>
      <p:pic>
        <p:nvPicPr>
          <p:cNvPr id="4" name="Picture 4" descr="dybfpajq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357938" y="2788920"/>
            <a:ext cx="2024062" cy="29972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sz="2400" dirty="0" smtClean="0">
                <a:solidFill>
                  <a:srgbClr val="3333FF"/>
                </a:solidFill>
              </a:rPr>
              <a:t>Altruism</a:t>
            </a:r>
            <a:r>
              <a:rPr lang="en-GB" sz="2400" dirty="0" smtClean="0"/>
              <a:t> refers to an individual acting in a way that will decrease its own survival chances, but improve the survival chances of another individual. </a:t>
            </a:r>
          </a:p>
          <a:p>
            <a:pPr algn="just"/>
            <a:r>
              <a:rPr lang="en-GB" sz="2400" dirty="0" smtClean="0"/>
              <a:t>The Darwinian perspective emphasising ‘</a:t>
            </a:r>
            <a:r>
              <a:rPr lang="en-GB" sz="2400" dirty="0" smtClean="0">
                <a:solidFill>
                  <a:srgbClr val="3333FF"/>
                </a:solidFill>
              </a:rPr>
              <a:t>survival of the fittest’</a:t>
            </a:r>
            <a:r>
              <a:rPr lang="en-GB" sz="2400" dirty="0" smtClean="0"/>
              <a:t> gave the impression that selfishness was the norm.</a:t>
            </a:r>
          </a:p>
          <a:p>
            <a:pPr algn="just"/>
            <a:r>
              <a:rPr lang="en-GB" sz="2400" dirty="0" smtClean="0"/>
              <a:t>Pioneering work involving the study of animals living in social groups in fact revealed that co-operation and altruism are just as ‘natural’ as selfishness.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 French philosopher named August Comte coined the word </a:t>
            </a:r>
            <a:r>
              <a:rPr lang="en-US" b="1" dirty="0" smtClean="0"/>
              <a:t>altruism </a:t>
            </a:r>
            <a:r>
              <a:rPr lang="en-US" dirty="0" smtClean="0"/>
              <a:t>in 1851 and it was added to the English dictionary two years later.</a:t>
            </a:r>
          </a:p>
          <a:p>
            <a:r>
              <a:rPr lang="en-US" dirty="0" smtClean="0"/>
              <a:t> However, all human kind has been demonstrating altruism since the world’s beginning.</a:t>
            </a:r>
          </a:p>
          <a:p>
            <a:r>
              <a:rPr lang="en-US" dirty="0" smtClean="0"/>
              <a:t> Altruism is studied today by psychologists, biologists, theologians, anthropologists, political scientists, economists, sociologists, mathematicians and more.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Yesterday and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095" y="2971800"/>
            <a:ext cx="5526405" cy="285346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Most societies acknowledge the importance of altruism in that it benefits a community as a whole.</a:t>
            </a:r>
          </a:p>
          <a:p>
            <a:pPr algn="just"/>
            <a:r>
              <a:rPr lang="en-US" dirty="0" smtClean="0"/>
              <a:t>Societies also understand that it is imperative to cooperate with one another rather than strive on conflict.  Thus, it helps avoid war and instead, instills peace.</a:t>
            </a:r>
            <a:endParaRPr lang="en-US" dirty="0"/>
          </a:p>
        </p:txBody>
      </p:sp>
      <p:pic>
        <p:nvPicPr>
          <p:cNvPr id="5" name="Picture 7" descr="women_walking_peace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0460" y="2765836"/>
            <a:ext cx="25273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2082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 of Animal Altruism.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70094"/>
            <a:ext cx="5112385" cy="3267169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GB" dirty="0" smtClean="0"/>
              <a:t>Vampire bats will regurgitate and feed blood that they have collected from their prey to a hungry </a:t>
            </a:r>
            <a:r>
              <a:rPr lang="en-GB" dirty="0" err="1" smtClean="0"/>
              <a:t>conspecific</a:t>
            </a:r>
            <a:r>
              <a:rPr lang="en-GB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GB" dirty="0" smtClean="0"/>
          </a:p>
          <a:p>
            <a:pPr algn="just">
              <a:lnSpc>
                <a:spcPct val="90000"/>
              </a:lnSpc>
            </a:pPr>
            <a:r>
              <a:rPr lang="en-GB" dirty="0" smtClean="0"/>
              <a:t>Ground squirrels will warn others of the presence of a predator, even though making such a call may draw the attention of the predator to itself</a:t>
            </a:r>
            <a:endParaRPr lang="en-US" dirty="0"/>
          </a:p>
        </p:txBody>
      </p:sp>
      <p:pic>
        <p:nvPicPr>
          <p:cNvPr id="4" name="Picture 5" descr="Vampireba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7245" y="2487706"/>
            <a:ext cx="2549555" cy="1848472"/>
          </a:xfrm>
          <a:prstGeom prst="rect">
            <a:avLst/>
          </a:prstGeom>
          <a:noFill/>
        </p:spPr>
      </p:pic>
      <p:pic>
        <p:nvPicPr>
          <p:cNvPr id="5" name="Picture 7" descr="image?id=75641&amp;rendTypeId=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7245" y="4545106"/>
            <a:ext cx="2549555" cy="1844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Three Characteristics of Altruistic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770094"/>
            <a:ext cx="5325745" cy="305158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400" dirty="0" smtClean="0">
                <a:latin typeface="Baskerville Old Face" pitchFamily="18" charset="0"/>
              </a:rPr>
              <a:t>Perceiving the need of another person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 dirty="0" smtClean="0">
                <a:latin typeface="Baskerville Old Face" pitchFamily="18" charset="0"/>
              </a:rPr>
              <a:t>Being motivated by empathy to help the other person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 dirty="0" smtClean="0">
                <a:latin typeface="Baskerville Old Face" pitchFamily="18" charset="0"/>
              </a:rPr>
              <a:t>Addressing the need by taking action without expecting a reward or recognition in return</a:t>
            </a:r>
          </a:p>
          <a:p>
            <a:endParaRPr lang="en-US" dirty="0"/>
          </a:p>
        </p:txBody>
      </p:sp>
      <p:pic>
        <p:nvPicPr>
          <p:cNvPr id="2050" name="Picture 2" descr="http://www.dailywordofgodgroup.com/images/helping-oth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5520" y="2599055"/>
            <a:ext cx="2705100" cy="3618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Example of Altruism</a:t>
            </a:r>
            <a:endParaRPr lang="en-US" dirty="0"/>
          </a:p>
        </p:txBody>
      </p:sp>
      <p:pic>
        <p:nvPicPr>
          <p:cNvPr id="5" name="Video 1-Altruism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879600" y="3152775"/>
            <a:ext cx="3048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60920" y="5438775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910840"/>
            <a:ext cx="7662864" cy="3581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Psychologists believe there are two types of altruism:</a:t>
            </a:r>
          </a:p>
          <a:p>
            <a:pPr>
              <a:lnSpc>
                <a:spcPct val="90000"/>
              </a:lnSpc>
              <a:buNone/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Biological altruism </a:t>
            </a:r>
            <a:r>
              <a:rPr lang="en-US" dirty="0" smtClean="0"/>
              <a:t>(with its roots in evolutionary psychology) 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Psychological altruism </a:t>
            </a:r>
            <a:r>
              <a:rPr lang="en-US" dirty="0" smtClean="0"/>
              <a:t>(based more on cognitive psychology)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056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Altruism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2361779"/>
          <a:ext cx="7416800" cy="4188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7056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739614"/>
            <a:ext cx="5478145" cy="326716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Based in Instinct and Genes</a:t>
            </a:r>
          </a:p>
          <a:p>
            <a:pPr algn="just"/>
            <a:r>
              <a:rPr lang="en-US" dirty="0" smtClean="0"/>
              <a:t>Evolutionary Psychology</a:t>
            </a:r>
            <a:r>
              <a:rPr lang="en-US" i="1" dirty="0" smtClean="0">
                <a:solidFill>
                  <a:srgbClr val="0033CC"/>
                </a:solidFill>
              </a:rPr>
              <a:t> </a:t>
            </a:r>
            <a:r>
              <a:rPr lang="en-US" dirty="0" smtClean="0"/>
              <a:t> is the attempt to explain social behavior in terms of genetic factors that evolved over time, according to the principles of natural selection.</a:t>
            </a:r>
          </a:p>
          <a:p>
            <a:pPr algn="just"/>
            <a:r>
              <a:rPr lang="en-US" dirty="0" smtClean="0"/>
              <a:t>Darwin recognized that altruistic behavior posed a problem for his theory: if an organism acts altruistically, it may decrease its own reproductive fitness.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8466" y="2969806"/>
            <a:ext cx="2556934" cy="2577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 Selection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663414"/>
            <a:ext cx="7413625" cy="326716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dirty="0" smtClean="0"/>
              <a:t>Kin selection theory predicts that the extent of altruism depends on genetic relatedness.</a:t>
            </a:r>
          </a:p>
          <a:p>
            <a:pPr algn="just"/>
            <a:r>
              <a:rPr lang="en-GB" sz="8000" dirty="0" smtClean="0"/>
              <a:t>By helping relatives to reproduce (even at the cost to your own reproductive success) then your shared genes can spread. Assisting a close relative thereby increases one’s ‘</a:t>
            </a:r>
            <a:r>
              <a:rPr lang="en-GB" sz="8000" dirty="0" smtClean="0">
                <a:solidFill>
                  <a:srgbClr val="3333FF"/>
                </a:solidFill>
              </a:rPr>
              <a:t>Inclusive Fitness’</a:t>
            </a:r>
            <a:r>
              <a:rPr lang="en-GB" sz="8000" dirty="0" smtClean="0"/>
              <a:t>. </a:t>
            </a:r>
          </a:p>
          <a:p>
            <a:pPr algn="just"/>
            <a:r>
              <a:rPr lang="en-GB" sz="8000" dirty="0" smtClean="0"/>
              <a:t>Using mathematical modelling, Hamilton showed that an altruistic gene can spread through the population if it causes an individual to help a relative, whenever the cost to the individual is offset by the reproductive benefit gained by the receiver. </a:t>
            </a:r>
          </a:p>
          <a:p>
            <a:pPr lvl="6" algn="just">
              <a:buNone/>
            </a:pPr>
            <a:r>
              <a:rPr lang="en-GB" sz="8000" dirty="0" smtClean="0">
                <a:solidFill>
                  <a:schemeClr val="accent1"/>
                </a:solidFill>
              </a:rPr>
              <a:t>‘Hamilton’s Rule’ = r B&gt;c</a:t>
            </a:r>
            <a:r>
              <a:rPr lang="en-GB" sz="8000" dirty="0" smtClean="0"/>
              <a:t> </a:t>
            </a:r>
            <a:endParaRPr lang="en-GB" sz="8000" dirty="0"/>
          </a:p>
          <a:p>
            <a:pPr lvl="2" algn="just">
              <a:buNone/>
            </a:pPr>
            <a:r>
              <a:rPr lang="en-GB" sz="8000" dirty="0" smtClean="0"/>
              <a:t>where </a:t>
            </a:r>
            <a:r>
              <a:rPr lang="en-GB" sz="8000" dirty="0" smtClean="0">
                <a:solidFill>
                  <a:srgbClr val="3333FF"/>
                </a:solidFill>
              </a:rPr>
              <a:t>r</a:t>
            </a:r>
            <a:r>
              <a:rPr lang="en-GB" sz="8000" dirty="0" smtClean="0"/>
              <a:t>=coefficient of relatedness, </a:t>
            </a:r>
            <a:r>
              <a:rPr lang="en-GB" sz="8000" dirty="0" smtClean="0">
                <a:solidFill>
                  <a:srgbClr val="3333FF"/>
                </a:solidFill>
              </a:rPr>
              <a:t>B</a:t>
            </a:r>
            <a:r>
              <a:rPr lang="en-GB" sz="8000" dirty="0" smtClean="0"/>
              <a:t> = benefit to the recipient, </a:t>
            </a:r>
            <a:r>
              <a:rPr lang="en-GB" sz="8000" dirty="0" smtClean="0">
                <a:solidFill>
                  <a:srgbClr val="3333FF"/>
                </a:solidFill>
              </a:rPr>
              <a:t>c</a:t>
            </a:r>
            <a:r>
              <a:rPr lang="en-GB" sz="8000" dirty="0" smtClean="0"/>
              <a:t> = cost to the giver.</a:t>
            </a:r>
            <a:endParaRPr lang="en-US" sz="8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 Selection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663414"/>
            <a:ext cx="7413625" cy="326716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a house fire, who would you save first, your brother/sister or your neighbor?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1333" y="3520440"/>
            <a:ext cx="5668962" cy="290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 Selection in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663414"/>
            <a:ext cx="5440892" cy="3981226"/>
          </a:xfrm>
        </p:spPr>
        <p:txBody>
          <a:bodyPr>
            <a:normAutofit/>
          </a:bodyPr>
          <a:lstStyle/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Food sharing is more common amongst close relatives.</a:t>
            </a:r>
          </a:p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Political alliances between kin are more stable than those formed between distantly related, or unrelated individuals and involve less preconditions. </a:t>
            </a:r>
          </a:p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The passing on of wealth to lineal descendants (excluding spouses) is far more common than giving to less closely related or unrelated individuals.</a:t>
            </a:r>
          </a:p>
          <a:p>
            <a:pPr algn="just"/>
            <a:r>
              <a:rPr lang="en-GB" sz="1700" dirty="0" smtClean="0">
                <a:solidFill>
                  <a:schemeClr val="tx1"/>
                </a:solidFill>
              </a:rPr>
              <a:t>Close relatives are preferentially sought out in times of need and such help is less likely to be reciprocal.</a:t>
            </a:r>
            <a:r>
              <a:rPr lang="en-GB" sz="1700" dirty="0" smtClean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r>
              <a:rPr lang="en-GB" sz="1700" dirty="0" smtClean="0">
                <a:solidFill>
                  <a:schemeClr val="tx1"/>
                </a:solidFill>
              </a:rPr>
              <a:t>Relatives typically receive more expensive presents.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1627" y="2404647"/>
            <a:ext cx="2582333" cy="1690629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6660" y="4301964"/>
            <a:ext cx="2527300" cy="234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3894667"/>
            <a:ext cx="5898092" cy="19732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reason we help people is that we assume it will make them more likely to help us in the future. </a:t>
            </a:r>
          </a:p>
          <a:p>
            <a:r>
              <a:rPr lang="en-US" dirty="0" smtClean="0"/>
              <a:t>This is so strong it may have become genetically based. 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457200" y="2286000"/>
            <a:ext cx="8229600" cy="1405467"/>
          </a:xfrm>
          <a:prstGeom prst="rect">
            <a:avLst/>
          </a:prstGeom>
          <a:solidFill>
            <a:srgbClr val="A0D3FE"/>
          </a:solidFill>
          <a:ln w="38100">
            <a:solidFill>
              <a:srgbClr val="0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" pitchFamily="2" charset="2"/>
              <a:buChar char="S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Norm of Reciprocity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The expectation that helping others will increase the likelihood that they will help us in the future.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6703" y="4673600"/>
            <a:ext cx="2305164" cy="173143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" y="4975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Reciprocal Altruism Theory 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41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4" y="2286000"/>
            <a:ext cx="7840345" cy="4038599"/>
          </a:xfrm>
        </p:spPr>
        <p:txBody>
          <a:bodyPr>
            <a:noAutofit/>
          </a:bodyPr>
          <a:lstStyle/>
          <a:p>
            <a:pPr algn="just"/>
            <a:r>
              <a:rPr lang="en-GB" sz="2000" dirty="0" smtClean="0"/>
              <a:t>Proposed by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err="1" smtClean="0">
                <a:solidFill>
                  <a:srgbClr val="3333FF"/>
                </a:solidFill>
              </a:rPr>
              <a:t>Trivers</a:t>
            </a:r>
            <a:r>
              <a:rPr lang="en-GB" sz="2000" dirty="0" smtClean="0">
                <a:solidFill>
                  <a:srgbClr val="3333FF"/>
                </a:solidFill>
              </a:rPr>
              <a:t> (1971).</a:t>
            </a:r>
            <a:r>
              <a:rPr lang="en-GB" sz="2000" dirty="0" smtClean="0"/>
              <a:t> </a:t>
            </a:r>
          </a:p>
          <a:p>
            <a:pPr algn="just"/>
            <a:r>
              <a:rPr lang="en-GB" sz="2000" dirty="0" smtClean="0"/>
              <a:t>Natural Selection may create psychological mechanisms designed to deliver benefits even to non-relatives, provided that such actions lead to reciprocal beneficial actions in the future. </a:t>
            </a:r>
          </a:p>
          <a:p>
            <a:pPr algn="just"/>
            <a:r>
              <a:rPr lang="en-GB" sz="2000" dirty="0" smtClean="0"/>
              <a:t>This is not necessarily limited to the same species e.g. cleaner fish. </a:t>
            </a:r>
          </a:p>
          <a:p>
            <a:pPr algn="just"/>
            <a:r>
              <a:rPr lang="en-GB" sz="2000" dirty="0" smtClean="0"/>
              <a:t>If the benefit received is larger than the cost incurred, then individuals who engage in such behaviour will out-reproduce those who do not.</a:t>
            </a:r>
          </a:p>
          <a:p>
            <a:pPr algn="just"/>
            <a:r>
              <a:rPr lang="en-GB" sz="2000" dirty="0" err="1" smtClean="0"/>
              <a:t>E.g</a:t>
            </a:r>
            <a:r>
              <a:rPr lang="en-GB" sz="2000" dirty="0" smtClean="0"/>
              <a:t>, in vampire bats, an individual will share food with a </a:t>
            </a:r>
            <a:r>
              <a:rPr lang="en-GB" sz="2000" dirty="0" err="1" smtClean="0"/>
              <a:t>conspecific</a:t>
            </a:r>
            <a:r>
              <a:rPr lang="en-GB" sz="2000" dirty="0" smtClean="0"/>
              <a:t> (whether related or not) if the other has shared food with that individual in the past</a:t>
            </a:r>
            <a:endParaRPr lang="en-US" sz="20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4975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Reciprocal Altruism Theory 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241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Conditions Under Which </a:t>
            </a:r>
            <a:br>
              <a:rPr lang="en-GB" sz="3600" dirty="0" smtClean="0"/>
            </a:br>
            <a:r>
              <a:rPr lang="en-GB" sz="3600" dirty="0" smtClean="0"/>
              <a:t>Reciprocation Flourishes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90800"/>
            <a:ext cx="8602133" cy="39624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GB" sz="2800" dirty="0" smtClean="0"/>
              <a:t>Individuals must associate for long-enough periods of time to develop reciprocal interactions. </a:t>
            </a:r>
          </a:p>
          <a:p>
            <a:pPr algn="just"/>
            <a:r>
              <a:rPr lang="en-GB" sz="2800" dirty="0" smtClean="0"/>
              <a:t>The likelihood of one individual performing some social exchange with another should be predicted on the basis of their past associations.</a:t>
            </a:r>
          </a:p>
          <a:p>
            <a:pPr algn="just"/>
            <a:r>
              <a:rPr lang="en-GB" sz="2800" dirty="0" smtClean="0"/>
              <a:t>The roles of giver and receiver should reverse at least once.</a:t>
            </a:r>
          </a:p>
          <a:p>
            <a:pPr algn="just"/>
            <a:r>
              <a:rPr lang="en-GB" sz="2800" dirty="0" smtClean="0"/>
              <a:t>The short-term benefits to the recipient are greater than the costs to the donor.</a:t>
            </a:r>
          </a:p>
          <a:p>
            <a:pPr algn="just"/>
            <a:r>
              <a:rPr lang="en-GB" sz="2800" dirty="0" smtClean="0"/>
              <a:t>Givers should be able to recognise and expel cheaters from the system.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782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Reciprocal Altruism: Prisoner’s Dilemma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362200"/>
            <a:ext cx="8602133" cy="3962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Criminals A and B commit a crime together</a:t>
            </a:r>
          </a:p>
          <a:p>
            <a:r>
              <a:rPr lang="en-US" sz="2000" dirty="0" smtClean="0"/>
              <a:t>They are caught by the police and are interviewed separately</a:t>
            </a:r>
          </a:p>
          <a:p>
            <a:r>
              <a:rPr lang="en-US" sz="2000" dirty="0" smtClean="0"/>
              <a:t>They both know that without the testimony of the other, there is not enough evidence to imprison them for more than a year.</a:t>
            </a:r>
          </a:p>
          <a:p>
            <a:r>
              <a:rPr lang="en-US" sz="2000" dirty="0" smtClean="0"/>
              <a:t>However, they also know that if they collaborate with the police and blame the other one, the other would go to prison for 20 years, but they would go free.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0940" y="5181600"/>
            <a:ext cx="1368425" cy="156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6140" y="5227320"/>
            <a:ext cx="2574925" cy="147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82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Reciprocal Altruism: Prisoner’s Dilemma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0105" y="2575560"/>
            <a:ext cx="1368425" cy="156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64375" y="4655820"/>
            <a:ext cx="1622425" cy="147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Grp="1" noChangeAspect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1" y="2534245"/>
            <a:ext cx="6385560" cy="390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8257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Altruism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754854"/>
            <a:ext cx="5005705" cy="326716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n-US" sz="8000" dirty="0" smtClean="0"/>
              <a:t>Where biological explanations of altruism can be seen in many animals, psychological explanations of altruism are witnessed only in higher-level mammals.</a:t>
            </a:r>
          </a:p>
          <a:p>
            <a:pPr algn="just"/>
            <a:r>
              <a:rPr lang="en-US" sz="8000" dirty="0" smtClean="0"/>
              <a:t>While biological explanations of altruism occur almost automatically, psychological explanations of altruism arise as a result of cognition. That is, this type of altruism relies on the ‘helper’ understanding the situation. This kind of altruism is not innate.</a:t>
            </a:r>
            <a:endParaRPr lang="en-US" dirty="0"/>
          </a:p>
        </p:txBody>
      </p:sp>
      <p:pic>
        <p:nvPicPr>
          <p:cNvPr id="4" name="Picture 4" descr="xo12s_aq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13780" y="2754854"/>
            <a:ext cx="2328863" cy="29368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Negative-state relief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2754854"/>
            <a:ext cx="5965825" cy="326716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When encountering a homeless person asking for money, we can either:</a:t>
            </a:r>
          </a:p>
          <a:p>
            <a:pPr>
              <a:buNone/>
            </a:pPr>
            <a:endParaRPr lang="en-US" sz="2400" dirty="0" smtClean="0"/>
          </a:p>
          <a:p>
            <a:pPr lvl="2"/>
            <a:r>
              <a:rPr lang="en-US" dirty="0" smtClean="0"/>
              <a:t>Give them some money or</a:t>
            </a:r>
          </a:p>
          <a:p>
            <a:pPr lvl="2"/>
            <a:r>
              <a:rPr lang="en-US" dirty="0" smtClean="0"/>
              <a:t>Walk away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8445" y="3899694"/>
            <a:ext cx="307975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Negative-state relief model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15" y="2754854"/>
            <a:ext cx="5965825" cy="3267169"/>
          </a:xfrm>
        </p:spPr>
        <p:txBody>
          <a:bodyPr>
            <a:noAutofit/>
          </a:bodyPr>
          <a:lstStyle/>
          <a:p>
            <a:r>
              <a:rPr lang="en-US" sz="2000" dirty="0" smtClean="0"/>
              <a:t>Schaller and </a:t>
            </a:r>
            <a:r>
              <a:rPr lang="en-US" sz="2000" dirty="0" err="1" smtClean="0"/>
              <a:t>Cialdini</a:t>
            </a:r>
            <a:r>
              <a:rPr lang="en-US" sz="2000" dirty="0" smtClean="0"/>
              <a:t> (1988) proposed the </a:t>
            </a:r>
            <a:r>
              <a:rPr lang="en-US" sz="2000" b="1" dirty="0" smtClean="0"/>
              <a:t>negative-state relief model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Pro-social behavior results from egoism rather than altruism.</a:t>
            </a:r>
          </a:p>
          <a:p>
            <a:r>
              <a:rPr lang="en-US" sz="2000" dirty="0" smtClean="0"/>
              <a:t>We help others in order to relieve the stress we feel when encountering a bad situation.</a:t>
            </a:r>
          </a:p>
          <a:p>
            <a:r>
              <a:rPr lang="en-US" sz="2000" dirty="0" smtClean="0"/>
              <a:t>This model also explains why people walk away. Walking away also alleviates distress.</a:t>
            </a:r>
          </a:p>
        </p:txBody>
      </p:sp>
      <p:pic>
        <p:nvPicPr>
          <p:cNvPr id="6" name="Picture 4" descr="C:\My Documents\Teaching\Teaching Pics\happyfac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4425" y="2727960"/>
            <a:ext cx="2949575" cy="299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815" y="3379695"/>
            <a:ext cx="5965825" cy="1832386"/>
          </a:xfrm>
        </p:spPr>
        <p:txBody>
          <a:bodyPr>
            <a:noAutofit/>
          </a:bodyPr>
          <a:lstStyle/>
          <a:p>
            <a:r>
              <a:rPr lang="en-US" sz="2000" dirty="0" smtClean="0"/>
              <a:t>Batson disagrees with the notion that we only help to relieve negative feelings.</a:t>
            </a:r>
          </a:p>
          <a:p>
            <a:endParaRPr lang="en-US" sz="2000" dirty="0" smtClean="0"/>
          </a:p>
          <a:p>
            <a:r>
              <a:rPr lang="en-US" sz="2000" dirty="0" smtClean="0"/>
              <a:t>Batson et al (1981) suggests that people experience two kinds of emotion when they see suffering.</a:t>
            </a:r>
          </a:p>
        </p:txBody>
      </p:sp>
      <p:pic>
        <p:nvPicPr>
          <p:cNvPr id="7" name="Picture 4" descr="tmxc4les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550660" y="3306445"/>
            <a:ext cx="2273300" cy="24542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2011680" y="2770188"/>
          <a:ext cx="6675120" cy="3267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According to Batson, if you feel empathy towards a person, you will help, regardless of what you may gain from it.</a:t>
            </a:r>
          </a:p>
          <a:p>
            <a:r>
              <a:rPr lang="en-US" sz="2400" dirty="0" smtClean="0"/>
              <a:t>Relieving suffering becomes the most important thing.</a:t>
            </a:r>
          </a:p>
          <a:p>
            <a:r>
              <a:rPr lang="en-US" sz="2400" dirty="0" smtClean="0"/>
              <a:t>If a person feels no empathy, then they would consider the costs and benefits before making the decision to help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19735" y="2770094"/>
            <a:ext cx="6057265" cy="3267169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The empathy-altruism hypothesis has been tested empirically many times, in order to distinguish it from egoist hypotheses (e.g. Schaller and </a:t>
            </a:r>
            <a:r>
              <a:rPr lang="en-US" sz="2400" dirty="0" err="1" smtClean="0"/>
              <a:t>Cialdini’s</a:t>
            </a:r>
            <a:r>
              <a:rPr lang="en-US" sz="2400" dirty="0" smtClean="0"/>
              <a:t> ‘negative-state relief’ model).</a:t>
            </a:r>
          </a:p>
          <a:p>
            <a:r>
              <a:rPr lang="en-US" sz="2400" dirty="0" smtClean="0"/>
              <a:t>It is, however, very difficult to determine from observed behavior, whether someone is acting out of empathy or to relieve distress.</a:t>
            </a:r>
          </a:p>
        </p:txBody>
      </p:sp>
      <p:pic>
        <p:nvPicPr>
          <p:cNvPr id="4097" name="Picture 1" descr="C:\Users\Z@RI\Downloads\Helping oth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5560" y="2876774"/>
            <a:ext cx="248412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pic>
        <p:nvPicPr>
          <p:cNvPr id="6" name="Picture 6" descr="Fig-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438400"/>
            <a:ext cx="8915400" cy="44196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Empathy-altruism model</a:t>
            </a:r>
            <a:endParaRPr lang="en-US" dirty="0"/>
          </a:p>
        </p:txBody>
      </p:sp>
      <p:pic>
        <p:nvPicPr>
          <p:cNvPr id="5" name="Video 2-Empathy Altruism Theory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0725"/>
            <a:ext cx="3048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06640" y="5913120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Helping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39775" y="2770188"/>
          <a:ext cx="7662863" cy="3828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Helping</a:t>
            </a:r>
            <a:endParaRPr lang="en-US" dirty="0"/>
          </a:p>
        </p:txBody>
      </p:sp>
      <p:pic>
        <p:nvPicPr>
          <p:cNvPr id="6" name="Video 3-Stages of Helping Behavio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0725"/>
            <a:ext cx="3048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16753" y="5880854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that Influence Helping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135" y="2709134"/>
            <a:ext cx="5935345" cy="3267169"/>
          </a:xfrm>
        </p:spPr>
        <p:txBody>
          <a:bodyPr>
            <a:normAutofit/>
          </a:bodyPr>
          <a:lstStyle/>
          <a:p>
            <a:r>
              <a:rPr lang="en-US" dirty="0" smtClean="0"/>
              <a:t>Number of bystanders</a:t>
            </a:r>
          </a:p>
          <a:p>
            <a:pPr lvl="1"/>
            <a:r>
              <a:rPr lang="en-US" dirty="0" smtClean="0"/>
              <a:t>How does a large crowd influence noticing an emergency, interpreting something as an emergency, and assuming responsibility?</a:t>
            </a:r>
          </a:p>
          <a:p>
            <a:pPr lvl="1"/>
            <a:r>
              <a:rPr lang="en-US" dirty="0" smtClean="0"/>
              <a:t>Leads to the bystander effect.</a:t>
            </a:r>
          </a:p>
          <a:p>
            <a:r>
              <a:rPr lang="en-US" dirty="0" smtClean="0"/>
              <a:t>Factors exist that reduce bystander effect.</a:t>
            </a:r>
          </a:p>
          <a:p>
            <a:pPr lvl="1"/>
            <a:r>
              <a:rPr lang="en-US" dirty="0" smtClean="0"/>
              <a:t>Clear emergencies vs. ambiguous.</a:t>
            </a:r>
          </a:p>
          <a:p>
            <a:pPr lvl="1"/>
            <a:r>
              <a:rPr lang="en-US" dirty="0" smtClean="0"/>
              <a:t>Cohesive groups vs. strangers.</a:t>
            </a:r>
          </a:p>
          <a:p>
            <a:endParaRPr lang="en-US" dirty="0"/>
          </a:p>
        </p:txBody>
      </p:sp>
      <p:sp>
        <p:nvSpPr>
          <p:cNvPr id="61442" name="AutoShape 2" descr="http://t0.gstatic.com/images?q=tbn:ANd9GcTjMO02ewZitSm_6si44qHpRSKDAq32hHojGA6hW32PCN07uu0qY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43" name="Picture 3" descr="C:\Users\Z@RI\Downloads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0775" y="3738562"/>
            <a:ext cx="2668905" cy="2298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Bystander Effect</a:t>
            </a:r>
            <a:endParaRPr lang="en-US" dirty="0"/>
          </a:p>
        </p:txBody>
      </p:sp>
      <p:pic>
        <p:nvPicPr>
          <p:cNvPr id="4" name="Video 4-Bystander effec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0725"/>
            <a:ext cx="3048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30440" y="5836920"/>
            <a:ext cx="93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2770094"/>
            <a:ext cx="6357620" cy="3267169"/>
          </a:xfrm>
        </p:spPr>
        <p:txBody>
          <a:bodyPr/>
          <a:lstStyle/>
          <a:p>
            <a:r>
              <a:rPr lang="en-US" dirty="0" smtClean="0"/>
              <a:t>Presence of Prosocial models.</a:t>
            </a:r>
          </a:p>
          <a:p>
            <a:pPr lvl="1"/>
            <a:r>
              <a:rPr lang="en-US" dirty="0" smtClean="0"/>
              <a:t>Salvation Army contributions increase if person has just seen someone else give.</a:t>
            </a:r>
          </a:p>
          <a:p>
            <a:r>
              <a:rPr lang="en-US" dirty="0" smtClean="0"/>
              <a:t>Time pressure</a:t>
            </a:r>
          </a:p>
          <a:p>
            <a:pPr lvl="1"/>
            <a:r>
              <a:rPr lang="en-US" dirty="0" smtClean="0"/>
              <a:t>You are less likely to receive aid from someone in a hurry</a:t>
            </a:r>
          </a:p>
          <a:p>
            <a:pPr lvl="1"/>
            <a:r>
              <a:rPr lang="en-US" dirty="0" smtClean="0"/>
              <a:t>They are less likely to notice an emergency and less likely to interpret a situation correctly.</a:t>
            </a:r>
          </a:p>
          <a:p>
            <a:endParaRPr lang="en-US" dirty="0"/>
          </a:p>
        </p:txBody>
      </p:sp>
      <p:pic>
        <p:nvPicPr>
          <p:cNvPr id="4" name="Picture 4" descr="fe_myxii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097395" y="2956560"/>
            <a:ext cx="1863725" cy="2209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2770094"/>
            <a:ext cx="6357620" cy="3267169"/>
          </a:xfrm>
        </p:spPr>
        <p:txBody>
          <a:bodyPr/>
          <a:lstStyle/>
          <a:p>
            <a:r>
              <a:rPr lang="en-US" dirty="0" smtClean="0"/>
              <a:t>Guilt</a:t>
            </a:r>
          </a:p>
          <a:p>
            <a:pPr lvl="1"/>
            <a:r>
              <a:rPr lang="en-US" dirty="0" smtClean="0"/>
              <a:t>Increases helping behavior.</a:t>
            </a:r>
          </a:p>
          <a:p>
            <a:pPr lvl="1"/>
            <a:r>
              <a:rPr lang="en-US" dirty="0" smtClean="0"/>
              <a:t>In one study, those who had not lied volunteered to help an experimenter for an average of 2 minutes, those who had lied helped for approximately 63 minutes!</a:t>
            </a:r>
          </a:p>
          <a:p>
            <a:pPr lvl="1"/>
            <a:r>
              <a:rPr lang="en-US" dirty="0" smtClean="0"/>
              <a:t>More likely to help if our guilt is public knowledge.</a:t>
            </a:r>
          </a:p>
          <a:p>
            <a:endParaRPr lang="en-US" dirty="0"/>
          </a:p>
        </p:txBody>
      </p:sp>
      <p:pic>
        <p:nvPicPr>
          <p:cNvPr id="5" name="Picture 4" descr="_orhi3zn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42760" y="3449619"/>
            <a:ext cx="2057400" cy="20097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6" y="2770094"/>
            <a:ext cx="6357620" cy="326716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Negative mood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For adults, not children, a bad mood increases the likelihood of helping behavior.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It appears that adults have learned that helping is a self-gratifying behavior.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Exceptions to this tendency include feelings of anger and grief.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Positive mood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Happy people are helpful people.</a:t>
            </a:r>
          </a:p>
          <a:p>
            <a:pPr lvl="1" algn="just">
              <a:lnSpc>
                <a:spcPct val="90000"/>
              </a:lnSpc>
            </a:pPr>
            <a:r>
              <a:rPr lang="en-US" sz="2100" dirty="0" smtClean="0"/>
              <a:t>Parking ticket study: fear turning to relief increases helping behavior significantly.</a:t>
            </a:r>
          </a:p>
          <a:p>
            <a:endParaRPr lang="en-US" dirty="0"/>
          </a:p>
        </p:txBody>
      </p:sp>
      <p:pic>
        <p:nvPicPr>
          <p:cNvPr id="6" name="Picture 4" descr="lgsaquvp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124700" y="3322320"/>
            <a:ext cx="1562100" cy="183515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Personality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696" y="2709134"/>
            <a:ext cx="6357620" cy="367642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No one trait predicts altruism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However,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There are individual differences in helpfulness over time.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Network of traits (emotionality, empathy, self-efficacy) are linked to helping.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High self-monitors help if they believe it will be socially rewarded (interaction of personality and situation).</a:t>
            </a:r>
          </a:p>
          <a:p>
            <a:pPr lvl="1" algn="just">
              <a:lnSpc>
                <a:spcPct val="90000"/>
              </a:lnSpc>
            </a:pPr>
            <a:r>
              <a:rPr lang="en-US" sz="1900" dirty="0" smtClean="0"/>
              <a:t>Men more likely to help in dangerous situations; women in safer situations.</a:t>
            </a:r>
          </a:p>
          <a:p>
            <a:endParaRPr lang="en-US" dirty="0"/>
          </a:p>
        </p:txBody>
      </p:sp>
      <p:pic>
        <p:nvPicPr>
          <p:cNvPr id="5" name="Picture 4" descr="wwxrt0nn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00850" y="3205779"/>
            <a:ext cx="2343150" cy="1450975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teach altruism?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438400"/>
            <a:ext cx="5965825" cy="39471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Teach moral inclusion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If we are more likely to help those who are like us, expand that group.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Model altruism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Even television can be helpful here!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Attributing behavior to altruistic motives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Avoid over justification effect.  That is, don’t coerce people into altruism, don’t reward them too much, etc.</a:t>
            </a:r>
          </a:p>
          <a:p>
            <a:endParaRPr lang="en-US" dirty="0"/>
          </a:p>
        </p:txBody>
      </p:sp>
      <p:pic>
        <p:nvPicPr>
          <p:cNvPr id="4" name="Picture 4" descr="qne0q0ee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66560" y="4998720"/>
            <a:ext cx="2164080" cy="1737360"/>
          </a:xfrm>
          <a:prstGeom prst="rect">
            <a:avLst/>
          </a:prstGeom>
          <a:noFill/>
          <a:ln/>
        </p:spPr>
      </p:pic>
      <p:pic>
        <p:nvPicPr>
          <p:cNvPr id="63490" name="Picture 2" descr="C:\Users\Z@RI\Downloads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6575" y="2114868"/>
            <a:ext cx="1800225" cy="254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817</TotalTime>
  <Words>1768</Words>
  <Application>Microsoft Office PowerPoint</Application>
  <PresentationFormat>On-screen Show (4:3)</PresentationFormat>
  <Paragraphs>208</Paragraphs>
  <Slides>38</Slides>
  <Notes>38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Genesis</vt:lpstr>
      <vt:lpstr>Altruism</vt:lpstr>
      <vt:lpstr>Why do people help?</vt:lpstr>
      <vt:lpstr>Altruism</vt:lpstr>
      <vt:lpstr>Altruism</vt:lpstr>
      <vt:lpstr>History of Altruism</vt:lpstr>
      <vt:lpstr>Yesterday and Today</vt:lpstr>
      <vt:lpstr>Examples of Animal Altruism.</vt:lpstr>
      <vt:lpstr>Three Characteristics of Altruistic Behavior</vt:lpstr>
      <vt:lpstr>Example of Altruism</vt:lpstr>
      <vt:lpstr>Theories of Altruism</vt:lpstr>
      <vt:lpstr>Theories of Altruism</vt:lpstr>
      <vt:lpstr>Biological Altruism</vt:lpstr>
      <vt:lpstr>Kin Selection Theory</vt:lpstr>
      <vt:lpstr>Kin Selection Theory</vt:lpstr>
      <vt:lpstr>Kin Selection in Humans</vt:lpstr>
      <vt:lpstr>Slide 16</vt:lpstr>
      <vt:lpstr>Slide 17</vt:lpstr>
      <vt:lpstr>Conditions Under Which  Reciprocation Flourishes</vt:lpstr>
      <vt:lpstr>Reciprocal Altruism: Prisoner’s Dilemma</vt:lpstr>
      <vt:lpstr>Reciprocal Altruism: Prisoner’s Dilemma</vt:lpstr>
      <vt:lpstr>Psychological Altruism</vt:lpstr>
      <vt:lpstr>Negative-state relief model </vt:lpstr>
      <vt:lpstr>Negative-state relief model </vt:lpstr>
      <vt:lpstr>Empathy-altruism model</vt:lpstr>
      <vt:lpstr>Empathy-altruism model</vt:lpstr>
      <vt:lpstr>Empathy-altruism model</vt:lpstr>
      <vt:lpstr>Empathy-altruism model</vt:lpstr>
      <vt:lpstr>Empathy-altruism model</vt:lpstr>
      <vt:lpstr>Empathy-altruism model</vt:lpstr>
      <vt:lpstr>Process of Helping</vt:lpstr>
      <vt:lpstr>Process of Helping</vt:lpstr>
      <vt:lpstr>Factors that Influence Helping</vt:lpstr>
      <vt:lpstr>Bystander Effect</vt:lpstr>
      <vt:lpstr>Additional Factors</vt:lpstr>
      <vt:lpstr>Emotions</vt:lpstr>
      <vt:lpstr>Emotions</vt:lpstr>
      <vt:lpstr>Personality Traits</vt:lpstr>
      <vt:lpstr>How do we teach altruism?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Kleiman</dc:creator>
  <cp:lastModifiedBy>NTS</cp:lastModifiedBy>
  <cp:revision>150</cp:revision>
  <dcterms:created xsi:type="dcterms:W3CDTF">2010-11-30T06:04:10Z</dcterms:created>
  <dcterms:modified xsi:type="dcterms:W3CDTF">2013-04-08T11:03:01Z</dcterms:modified>
</cp:coreProperties>
</file>