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 id="2147483655"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6858000" type="screen4x3"/>
  <p:notesSz cx="6858000" cy="9144000"/>
  <p:defaultTextStyle>
    <a:defPPr>
      <a:defRPr lang="zh-TW"/>
    </a:defPPr>
    <a:lvl1pPr algn="l" rtl="0" fontAlgn="base">
      <a:spcBef>
        <a:spcPct val="0"/>
      </a:spcBef>
      <a:spcAft>
        <a:spcPct val="0"/>
      </a:spcAft>
      <a:defRPr kumimoji="1" kern="1200">
        <a:solidFill>
          <a:schemeClr val="tx1"/>
        </a:solidFill>
        <a:latin typeface="Arial" charset="0"/>
        <a:ea typeface="新細明體" pitchFamily="18" charset="-120"/>
        <a:cs typeface="+mn-cs"/>
      </a:defRPr>
    </a:lvl1pPr>
    <a:lvl2pPr marL="457200" algn="l" rtl="0" fontAlgn="base">
      <a:spcBef>
        <a:spcPct val="0"/>
      </a:spcBef>
      <a:spcAft>
        <a:spcPct val="0"/>
      </a:spcAft>
      <a:defRPr kumimoji="1" kern="1200">
        <a:solidFill>
          <a:schemeClr val="tx1"/>
        </a:solidFill>
        <a:latin typeface="Arial" charset="0"/>
        <a:ea typeface="新細明體" pitchFamily="18" charset="-120"/>
        <a:cs typeface="+mn-cs"/>
      </a:defRPr>
    </a:lvl2pPr>
    <a:lvl3pPr marL="914400" algn="l" rtl="0" fontAlgn="base">
      <a:spcBef>
        <a:spcPct val="0"/>
      </a:spcBef>
      <a:spcAft>
        <a:spcPct val="0"/>
      </a:spcAft>
      <a:defRPr kumimoji="1" kern="1200">
        <a:solidFill>
          <a:schemeClr val="tx1"/>
        </a:solidFill>
        <a:latin typeface="Arial" charset="0"/>
        <a:ea typeface="新細明體" pitchFamily="18" charset="-120"/>
        <a:cs typeface="+mn-cs"/>
      </a:defRPr>
    </a:lvl3pPr>
    <a:lvl4pPr marL="1371600" algn="l" rtl="0" fontAlgn="base">
      <a:spcBef>
        <a:spcPct val="0"/>
      </a:spcBef>
      <a:spcAft>
        <a:spcPct val="0"/>
      </a:spcAft>
      <a:defRPr kumimoji="1" kern="1200">
        <a:solidFill>
          <a:schemeClr val="tx1"/>
        </a:solidFill>
        <a:latin typeface="Arial" charset="0"/>
        <a:ea typeface="新細明體" pitchFamily="18" charset="-120"/>
        <a:cs typeface="+mn-cs"/>
      </a:defRPr>
    </a:lvl4pPr>
    <a:lvl5pPr marL="1828800" algn="l" rtl="0" fontAlgn="base">
      <a:spcBef>
        <a:spcPct val="0"/>
      </a:spcBef>
      <a:spcAft>
        <a:spcPct val="0"/>
      </a:spcAft>
      <a:defRPr kumimoji="1" kern="1200">
        <a:solidFill>
          <a:schemeClr val="tx1"/>
        </a:solidFill>
        <a:latin typeface="Arial" charset="0"/>
        <a:ea typeface="新細明體" pitchFamily="18" charset="-120"/>
        <a:cs typeface="+mn-cs"/>
      </a:defRPr>
    </a:lvl5pPr>
    <a:lvl6pPr marL="2286000" algn="l" defTabSz="914400" rtl="0" eaLnBrk="1" latinLnBrk="0" hangingPunct="1">
      <a:defRPr kumimoji="1" kern="1200">
        <a:solidFill>
          <a:schemeClr val="tx1"/>
        </a:solidFill>
        <a:latin typeface="Arial" charset="0"/>
        <a:ea typeface="新細明體" pitchFamily="18" charset="-120"/>
        <a:cs typeface="+mn-cs"/>
      </a:defRPr>
    </a:lvl6pPr>
    <a:lvl7pPr marL="2743200" algn="l" defTabSz="914400" rtl="0" eaLnBrk="1" latinLnBrk="0" hangingPunct="1">
      <a:defRPr kumimoji="1" kern="1200">
        <a:solidFill>
          <a:schemeClr val="tx1"/>
        </a:solidFill>
        <a:latin typeface="Arial" charset="0"/>
        <a:ea typeface="新細明體" pitchFamily="18" charset="-120"/>
        <a:cs typeface="+mn-cs"/>
      </a:defRPr>
    </a:lvl7pPr>
    <a:lvl8pPr marL="3200400" algn="l" defTabSz="914400" rtl="0" eaLnBrk="1" latinLnBrk="0" hangingPunct="1">
      <a:defRPr kumimoji="1" kern="1200">
        <a:solidFill>
          <a:schemeClr val="tx1"/>
        </a:solidFill>
        <a:latin typeface="Arial" charset="0"/>
        <a:ea typeface="新細明體" pitchFamily="18" charset="-120"/>
        <a:cs typeface="+mn-cs"/>
      </a:defRPr>
    </a:lvl8pPr>
    <a:lvl9pPr marL="3657600" algn="l" defTabSz="914400" rtl="0" eaLnBrk="1" latinLnBrk="0" hangingPunct="1">
      <a:defRPr kumimoji="1" kern="1200">
        <a:solidFill>
          <a:schemeClr val="tx1"/>
        </a:solidFill>
        <a:latin typeface="Arial" charset="0"/>
        <a:ea typeface="新細明體" pitchFamily="18" charset="-12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2770" name="Rectangle 2"/>
          <p:cNvSpPr>
            <a:spLocks noGrp="1" noRot="1" noChangeArrowheads="1"/>
          </p:cNvSpPr>
          <p:nvPr>
            <p:ph type="ctrTitle"/>
          </p:nvPr>
        </p:nvSpPr>
        <p:spPr>
          <a:xfrm>
            <a:off x="685800" y="2286000"/>
            <a:ext cx="7772400" cy="1143000"/>
          </a:xfrm>
        </p:spPr>
        <p:txBody>
          <a:bodyPr/>
          <a:lstStyle>
            <a:lvl1pPr>
              <a:defRPr/>
            </a:lvl1pPr>
          </a:lstStyle>
          <a:p>
            <a:r>
              <a:rPr lang="zh-TW" altLang="en-US"/>
              <a:t>按一下以編輯母片標題樣式</a:t>
            </a:r>
          </a:p>
        </p:txBody>
      </p:sp>
      <p:sp>
        <p:nvSpPr>
          <p:cNvPr id="32771" name="Rectangle 3"/>
          <p:cNvSpPr>
            <a:spLocks noGrp="1" noRot="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zh-TW" altLang="en-US"/>
              <a:t>按一下以編輯母片副標題樣式</a:t>
            </a:r>
          </a:p>
        </p:txBody>
      </p:sp>
      <p:sp>
        <p:nvSpPr>
          <p:cNvPr id="32772" name="Rectangle 4"/>
          <p:cNvSpPr>
            <a:spLocks noGrp="1" noChangeArrowheads="1"/>
          </p:cNvSpPr>
          <p:nvPr>
            <p:ph type="dt" sz="half" idx="2"/>
          </p:nvPr>
        </p:nvSpPr>
        <p:spPr/>
        <p:txBody>
          <a:bodyPr/>
          <a:lstStyle>
            <a:lvl1pPr>
              <a:defRPr/>
            </a:lvl1pPr>
          </a:lstStyle>
          <a:p>
            <a:endParaRPr lang="en-US" altLang="zh-TW"/>
          </a:p>
        </p:txBody>
      </p:sp>
      <p:sp>
        <p:nvSpPr>
          <p:cNvPr id="32773" name="Rectangle 5"/>
          <p:cNvSpPr>
            <a:spLocks noGrp="1" noChangeArrowheads="1"/>
          </p:cNvSpPr>
          <p:nvPr>
            <p:ph type="ftr" sz="quarter" idx="3"/>
          </p:nvPr>
        </p:nvSpPr>
        <p:spPr/>
        <p:txBody>
          <a:bodyPr/>
          <a:lstStyle>
            <a:lvl1pPr>
              <a:defRPr/>
            </a:lvl1pPr>
          </a:lstStyle>
          <a:p>
            <a:endParaRPr lang="en-US" altLang="zh-TW"/>
          </a:p>
        </p:txBody>
      </p:sp>
      <p:sp>
        <p:nvSpPr>
          <p:cNvPr id="32774" name="Rectangle 6"/>
          <p:cNvSpPr>
            <a:spLocks noGrp="1" noChangeArrowheads="1"/>
          </p:cNvSpPr>
          <p:nvPr>
            <p:ph type="sldNum" sz="quarter" idx="4"/>
          </p:nvPr>
        </p:nvSpPr>
        <p:spPr/>
        <p:txBody>
          <a:bodyPr/>
          <a:lstStyle>
            <a:lvl1pPr>
              <a:defRPr/>
            </a:lvl1pPr>
          </a:lstStyle>
          <a:p>
            <a:fld id="{8F2A6935-6364-4FFD-B357-66E95F5F24E5}" type="slidenum">
              <a:rPr lang="en-US" altLang="zh-TW"/>
              <a:pPr/>
              <a:t>‹#›</a:t>
            </a:fld>
            <a:endParaRPr lang="en-US" altLang="zh-TW"/>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b="1"/>
            </a:lvl1p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sz="2400">
                <a:latin typeface="Arial" pitchFamily="34" charset="0"/>
                <a:cs typeface="Arial" pitchFamily="34" charset="0"/>
              </a:defRPr>
            </a:lvl1pPr>
            <a:lvl2pPr>
              <a:defRPr sz="2400">
                <a:latin typeface="Arial" pitchFamily="34" charset="0"/>
                <a:cs typeface="Arial" pitchFamily="34" charset="0"/>
              </a:defRPr>
            </a:lvl2pPr>
            <a:lvl3pPr>
              <a:defRPr sz="2400">
                <a:latin typeface="Arial" pitchFamily="34" charset="0"/>
                <a:cs typeface="Arial" pitchFamily="34" charset="0"/>
              </a:defRPr>
            </a:lvl3pPr>
            <a:lvl4pPr>
              <a:defRPr sz="2400">
                <a:latin typeface="Arial" pitchFamily="34" charset="0"/>
                <a:cs typeface="Arial" pitchFamily="34" charset="0"/>
              </a:defRPr>
            </a:lvl4pPr>
            <a:lvl5pPr>
              <a:defRPr sz="24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zh-TW"/>
          </a:p>
        </p:txBody>
      </p:sp>
      <p:sp>
        <p:nvSpPr>
          <p:cNvPr id="5" name="Footer Placeholder 4"/>
          <p:cNvSpPr>
            <a:spLocks noGrp="1"/>
          </p:cNvSpPr>
          <p:nvPr>
            <p:ph type="ftr" sz="quarter" idx="11"/>
          </p:nvPr>
        </p:nvSpPr>
        <p:spPr/>
        <p:txBody>
          <a:bodyPr/>
          <a:lstStyle>
            <a:lvl1pPr>
              <a:defRPr/>
            </a:lvl1pPr>
          </a:lstStyle>
          <a:p>
            <a:endParaRPr lang="en-US" altLang="zh-TW"/>
          </a:p>
        </p:txBody>
      </p:sp>
      <p:sp>
        <p:nvSpPr>
          <p:cNvPr id="6" name="Slide Number Placeholder 5"/>
          <p:cNvSpPr>
            <a:spLocks noGrp="1"/>
          </p:cNvSpPr>
          <p:nvPr>
            <p:ph type="sldNum" sz="quarter" idx="12"/>
          </p:nvPr>
        </p:nvSpPr>
        <p:spPr/>
        <p:txBody>
          <a:bodyPr/>
          <a:lstStyle>
            <a:lvl1pPr>
              <a:defRPr/>
            </a:lvl1pPr>
          </a:lstStyle>
          <a:p>
            <a:fld id="{32006FD2-C33A-4A30-B442-A4ABA220F0E3}" type="slidenum">
              <a:rPr lang="en-US" altLang="zh-TW"/>
              <a:pPr/>
              <a:t>‹#›</a:t>
            </a:fld>
            <a:endParaRPr lang="en-US" altLang="zh-TW"/>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zh-TW"/>
          </a:p>
        </p:txBody>
      </p:sp>
      <p:sp>
        <p:nvSpPr>
          <p:cNvPr id="5" name="Footer Placeholder 4"/>
          <p:cNvSpPr>
            <a:spLocks noGrp="1"/>
          </p:cNvSpPr>
          <p:nvPr>
            <p:ph type="ftr" sz="quarter" idx="11"/>
          </p:nvPr>
        </p:nvSpPr>
        <p:spPr/>
        <p:txBody>
          <a:bodyPr/>
          <a:lstStyle>
            <a:lvl1pPr>
              <a:defRPr/>
            </a:lvl1pPr>
          </a:lstStyle>
          <a:p>
            <a:endParaRPr lang="en-US" altLang="zh-TW"/>
          </a:p>
        </p:txBody>
      </p:sp>
      <p:sp>
        <p:nvSpPr>
          <p:cNvPr id="6" name="Slide Number Placeholder 5"/>
          <p:cNvSpPr>
            <a:spLocks noGrp="1"/>
          </p:cNvSpPr>
          <p:nvPr>
            <p:ph type="sldNum" sz="quarter" idx="12"/>
          </p:nvPr>
        </p:nvSpPr>
        <p:spPr/>
        <p:txBody>
          <a:bodyPr/>
          <a:lstStyle>
            <a:lvl1pPr>
              <a:defRPr/>
            </a:lvl1pPr>
          </a:lstStyle>
          <a:p>
            <a:fld id="{334AC916-B5A2-460F-9B1A-38E7A7AA551E}" type="slidenum">
              <a:rPr lang="en-US" altLang="zh-TW"/>
              <a:pPr/>
              <a:t>‹#›</a:t>
            </a:fld>
            <a:endParaRPr lang="en-US" altLang="zh-TW"/>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1625" y="1905000"/>
            <a:ext cx="4194175" cy="4194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05000"/>
            <a:ext cx="4194175" cy="4194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zh-TW"/>
          </a:p>
        </p:txBody>
      </p:sp>
      <p:sp>
        <p:nvSpPr>
          <p:cNvPr id="6" name="Footer Placeholder 5"/>
          <p:cNvSpPr>
            <a:spLocks noGrp="1"/>
          </p:cNvSpPr>
          <p:nvPr>
            <p:ph type="ftr" sz="quarter" idx="11"/>
          </p:nvPr>
        </p:nvSpPr>
        <p:spPr/>
        <p:txBody>
          <a:bodyPr/>
          <a:lstStyle>
            <a:lvl1pPr>
              <a:defRPr/>
            </a:lvl1pPr>
          </a:lstStyle>
          <a:p>
            <a:endParaRPr lang="en-US" altLang="zh-TW"/>
          </a:p>
        </p:txBody>
      </p:sp>
      <p:sp>
        <p:nvSpPr>
          <p:cNvPr id="7" name="Slide Number Placeholder 6"/>
          <p:cNvSpPr>
            <a:spLocks noGrp="1"/>
          </p:cNvSpPr>
          <p:nvPr>
            <p:ph type="sldNum" sz="quarter" idx="12"/>
          </p:nvPr>
        </p:nvSpPr>
        <p:spPr/>
        <p:txBody>
          <a:bodyPr/>
          <a:lstStyle>
            <a:lvl1pPr>
              <a:defRPr/>
            </a:lvl1pPr>
          </a:lstStyle>
          <a:p>
            <a:fld id="{3CCDF937-1918-4BD1-8A4D-E77C6D8E91CC}" type="slidenum">
              <a:rPr lang="en-US" altLang="zh-TW"/>
              <a:pPr/>
              <a:t>‹#›</a:t>
            </a:fld>
            <a:endParaRPr lang="en-US" altLang="zh-TW"/>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zh-TW"/>
          </a:p>
        </p:txBody>
      </p:sp>
      <p:sp>
        <p:nvSpPr>
          <p:cNvPr id="8" name="Footer Placeholder 7"/>
          <p:cNvSpPr>
            <a:spLocks noGrp="1"/>
          </p:cNvSpPr>
          <p:nvPr>
            <p:ph type="ftr" sz="quarter" idx="11"/>
          </p:nvPr>
        </p:nvSpPr>
        <p:spPr/>
        <p:txBody>
          <a:bodyPr/>
          <a:lstStyle>
            <a:lvl1pPr>
              <a:defRPr/>
            </a:lvl1pPr>
          </a:lstStyle>
          <a:p>
            <a:endParaRPr lang="en-US" altLang="zh-TW"/>
          </a:p>
        </p:txBody>
      </p:sp>
      <p:sp>
        <p:nvSpPr>
          <p:cNvPr id="9" name="Slide Number Placeholder 8"/>
          <p:cNvSpPr>
            <a:spLocks noGrp="1"/>
          </p:cNvSpPr>
          <p:nvPr>
            <p:ph type="sldNum" sz="quarter" idx="12"/>
          </p:nvPr>
        </p:nvSpPr>
        <p:spPr/>
        <p:txBody>
          <a:bodyPr/>
          <a:lstStyle>
            <a:lvl1pPr>
              <a:defRPr/>
            </a:lvl1pPr>
          </a:lstStyle>
          <a:p>
            <a:fld id="{13141AFA-93F0-4026-8ACF-6B4570E64BF1}" type="slidenum">
              <a:rPr lang="en-US" altLang="zh-TW"/>
              <a:pPr/>
              <a:t>‹#›</a:t>
            </a:fld>
            <a:endParaRPr lang="en-US" altLang="zh-TW"/>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zh-TW"/>
          </a:p>
        </p:txBody>
      </p:sp>
      <p:sp>
        <p:nvSpPr>
          <p:cNvPr id="4" name="Footer Placeholder 3"/>
          <p:cNvSpPr>
            <a:spLocks noGrp="1"/>
          </p:cNvSpPr>
          <p:nvPr>
            <p:ph type="ftr" sz="quarter" idx="11"/>
          </p:nvPr>
        </p:nvSpPr>
        <p:spPr/>
        <p:txBody>
          <a:bodyPr/>
          <a:lstStyle>
            <a:lvl1pPr>
              <a:defRPr/>
            </a:lvl1pPr>
          </a:lstStyle>
          <a:p>
            <a:endParaRPr lang="en-US" altLang="zh-TW"/>
          </a:p>
        </p:txBody>
      </p:sp>
      <p:sp>
        <p:nvSpPr>
          <p:cNvPr id="5" name="Slide Number Placeholder 4"/>
          <p:cNvSpPr>
            <a:spLocks noGrp="1"/>
          </p:cNvSpPr>
          <p:nvPr>
            <p:ph type="sldNum" sz="quarter" idx="12"/>
          </p:nvPr>
        </p:nvSpPr>
        <p:spPr/>
        <p:txBody>
          <a:bodyPr/>
          <a:lstStyle>
            <a:lvl1pPr>
              <a:defRPr/>
            </a:lvl1pPr>
          </a:lstStyle>
          <a:p>
            <a:fld id="{0EF4CA45-E11A-46E1-9C7D-39EE9DB152F6}" type="slidenum">
              <a:rPr lang="en-US" altLang="zh-TW"/>
              <a:pPr/>
              <a:t>‹#›</a:t>
            </a:fld>
            <a:endParaRPr lang="en-US" altLang="zh-TW"/>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zh-TW"/>
          </a:p>
        </p:txBody>
      </p:sp>
      <p:sp>
        <p:nvSpPr>
          <p:cNvPr id="3" name="Footer Placeholder 2"/>
          <p:cNvSpPr>
            <a:spLocks noGrp="1"/>
          </p:cNvSpPr>
          <p:nvPr>
            <p:ph type="ftr" sz="quarter" idx="11"/>
          </p:nvPr>
        </p:nvSpPr>
        <p:spPr/>
        <p:txBody>
          <a:bodyPr/>
          <a:lstStyle>
            <a:lvl1pPr>
              <a:defRPr/>
            </a:lvl1pPr>
          </a:lstStyle>
          <a:p>
            <a:endParaRPr lang="en-US" altLang="zh-TW"/>
          </a:p>
        </p:txBody>
      </p:sp>
      <p:sp>
        <p:nvSpPr>
          <p:cNvPr id="4" name="Slide Number Placeholder 3"/>
          <p:cNvSpPr>
            <a:spLocks noGrp="1"/>
          </p:cNvSpPr>
          <p:nvPr>
            <p:ph type="sldNum" sz="quarter" idx="12"/>
          </p:nvPr>
        </p:nvSpPr>
        <p:spPr/>
        <p:txBody>
          <a:bodyPr/>
          <a:lstStyle>
            <a:lvl1pPr>
              <a:defRPr/>
            </a:lvl1pPr>
          </a:lstStyle>
          <a:p>
            <a:fld id="{C3715B9C-3004-4B35-9005-8F85A26DCCBD}" type="slidenum">
              <a:rPr lang="en-US" altLang="zh-TW"/>
              <a:pPr/>
              <a:t>‹#›</a:t>
            </a:fld>
            <a:endParaRPr lang="en-US" altLang="zh-TW"/>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zh-TW"/>
          </a:p>
        </p:txBody>
      </p:sp>
      <p:sp>
        <p:nvSpPr>
          <p:cNvPr id="6" name="Footer Placeholder 5"/>
          <p:cNvSpPr>
            <a:spLocks noGrp="1"/>
          </p:cNvSpPr>
          <p:nvPr>
            <p:ph type="ftr" sz="quarter" idx="11"/>
          </p:nvPr>
        </p:nvSpPr>
        <p:spPr/>
        <p:txBody>
          <a:bodyPr/>
          <a:lstStyle>
            <a:lvl1pPr>
              <a:defRPr/>
            </a:lvl1pPr>
          </a:lstStyle>
          <a:p>
            <a:endParaRPr lang="en-US" altLang="zh-TW"/>
          </a:p>
        </p:txBody>
      </p:sp>
      <p:sp>
        <p:nvSpPr>
          <p:cNvPr id="7" name="Slide Number Placeholder 6"/>
          <p:cNvSpPr>
            <a:spLocks noGrp="1"/>
          </p:cNvSpPr>
          <p:nvPr>
            <p:ph type="sldNum" sz="quarter" idx="12"/>
          </p:nvPr>
        </p:nvSpPr>
        <p:spPr/>
        <p:txBody>
          <a:bodyPr/>
          <a:lstStyle>
            <a:lvl1pPr>
              <a:defRPr/>
            </a:lvl1pPr>
          </a:lstStyle>
          <a:p>
            <a:fld id="{05288A83-83C6-4945-B5E7-02082C28365C}" type="slidenum">
              <a:rPr lang="en-US" altLang="zh-TW"/>
              <a:pPr/>
              <a:t>‹#›</a:t>
            </a:fld>
            <a:endParaRPr lang="en-US" altLang="zh-TW"/>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zh-TW"/>
          </a:p>
        </p:txBody>
      </p:sp>
      <p:sp>
        <p:nvSpPr>
          <p:cNvPr id="6" name="Footer Placeholder 5"/>
          <p:cNvSpPr>
            <a:spLocks noGrp="1"/>
          </p:cNvSpPr>
          <p:nvPr>
            <p:ph type="ftr" sz="quarter" idx="11"/>
          </p:nvPr>
        </p:nvSpPr>
        <p:spPr/>
        <p:txBody>
          <a:bodyPr/>
          <a:lstStyle>
            <a:lvl1pPr>
              <a:defRPr/>
            </a:lvl1pPr>
          </a:lstStyle>
          <a:p>
            <a:endParaRPr lang="en-US" altLang="zh-TW"/>
          </a:p>
        </p:txBody>
      </p:sp>
      <p:sp>
        <p:nvSpPr>
          <p:cNvPr id="7" name="Slide Number Placeholder 6"/>
          <p:cNvSpPr>
            <a:spLocks noGrp="1"/>
          </p:cNvSpPr>
          <p:nvPr>
            <p:ph type="sldNum" sz="quarter" idx="12"/>
          </p:nvPr>
        </p:nvSpPr>
        <p:spPr/>
        <p:txBody>
          <a:bodyPr/>
          <a:lstStyle>
            <a:lvl1pPr>
              <a:defRPr/>
            </a:lvl1pPr>
          </a:lstStyle>
          <a:p>
            <a:fld id="{F8E445B9-E445-4D09-B299-F20611459C52}" type="slidenum">
              <a:rPr lang="en-US" altLang="zh-TW"/>
              <a:pPr/>
              <a:t>‹#›</a:t>
            </a:fld>
            <a:endParaRPr lang="en-US" altLang="zh-TW"/>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zh-TW"/>
          </a:p>
        </p:txBody>
      </p:sp>
      <p:sp>
        <p:nvSpPr>
          <p:cNvPr id="5" name="Footer Placeholder 4"/>
          <p:cNvSpPr>
            <a:spLocks noGrp="1"/>
          </p:cNvSpPr>
          <p:nvPr>
            <p:ph type="ftr" sz="quarter" idx="11"/>
          </p:nvPr>
        </p:nvSpPr>
        <p:spPr/>
        <p:txBody>
          <a:bodyPr/>
          <a:lstStyle>
            <a:lvl1pPr>
              <a:defRPr/>
            </a:lvl1pPr>
          </a:lstStyle>
          <a:p>
            <a:endParaRPr lang="en-US" altLang="zh-TW"/>
          </a:p>
        </p:txBody>
      </p:sp>
      <p:sp>
        <p:nvSpPr>
          <p:cNvPr id="6" name="Slide Number Placeholder 5"/>
          <p:cNvSpPr>
            <a:spLocks noGrp="1"/>
          </p:cNvSpPr>
          <p:nvPr>
            <p:ph type="sldNum" sz="quarter" idx="12"/>
          </p:nvPr>
        </p:nvSpPr>
        <p:spPr/>
        <p:txBody>
          <a:bodyPr/>
          <a:lstStyle>
            <a:lvl1pPr>
              <a:defRPr/>
            </a:lvl1pPr>
          </a:lstStyle>
          <a:p>
            <a:fld id="{45783097-E774-4CD2-81D7-720C8B682512}" type="slidenum">
              <a:rPr lang="en-US" altLang="zh-TW"/>
              <a:pPr/>
              <a:t>‹#›</a:t>
            </a:fld>
            <a:endParaRPr lang="en-US" altLang="zh-TW"/>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7188" y="609600"/>
            <a:ext cx="2135187" cy="5489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1625" y="609600"/>
            <a:ext cx="6253163" cy="5489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zh-TW"/>
          </a:p>
        </p:txBody>
      </p:sp>
      <p:sp>
        <p:nvSpPr>
          <p:cNvPr id="5" name="Footer Placeholder 4"/>
          <p:cNvSpPr>
            <a:spLocks noGrp="1"/>
          </p:cNvSpPr>
          <p:nvPr>
            <p:ph type="ftr" sz="quarter" idx="11"/>
          </p:nvPr>
        </p:nvSpPr>
        <p:spPr/>
        <p:txBody>
          <a:bodyPr/>
          <a:lstStyle>
            <a:lvl1pPr>
              <a:defRPr/>
            </a:lvl1pPr>
          </a:lstStyle>
          <a:p>
            <a:endParaRPr lang="en-US" altLang="zh-TW"/>
          </a:p>
        </p:txBody>
      </p:sp>
      <p:sp>
        <p:nvSpPr>
          <p:cNvPr id="6" name="Slide Number Placeholder 5"/>
          <p:cNvSpPr>
            <a:spLocks noGrp="1"/>
          </p:cNvSpPr>
          <p:nvPr>
            <p:ph type="sldNum" sz="quarter" idx="12"/>
          </p:nvPr>
        </p:nvSpPr>
        <p:spPr/>
        <p:txBody>
          <a:bodyPr/>
          <a:lstStyle>
            <a:lvl1pPr>
              <a:defRPr/>
            </a:lvl1pPr>
          </a:lstStyle>
          <a:p>
            <a:fld id="{6CD1A9D5-41D3-4B6E-9CA9-F4D582EFFDAB}" type="slidenum">
              <a:rPr lang="en-US" altLang="zh-TW"/>
              <a:pPr/>
              <a:t>‹#›</a:t>
            </a:fld>
            <a:endParaRPr lang="en-US" altLang="zh-TW"/>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5842" name="Group 2"/>
          <p:cNvGrpSpPr>
            <a:grpSpLocks/>
          </p:cNvGrpSpPr>
          <p:nvPr/>
        </p:nvGrpSpPr>
        <p:grpSpPr bwMode="auto">
          <a:xfrm>
            <a:off x="0" y="0"/>
            <a:ext cx="9159875" cy="6858000"/>
            <a:chOff x="0" y="0"/>
            <a:chExt cx="5770" cy="4320"/>
          </a:xfrm>
        </p:grpSpPr>
        <p:sp>
          <p:nvSpPr>
            <p:cNvPr id="35843" name="Rectangle 3"/>
            <p:cNvSpPr>
              <a:spLocks noChangeArrowheads="1"/>
            </p:cNvSpPr>
            <p:nvPr userDrawn="1"/>
          </p:nvSpPr>
          <p:spPr bwMode="hidden">
            <a:xfrm>
              <a:off x="5232" y="1"/>
              <a:ext cx="528" cy="4319"/>
            </a:xfrm>
            <a:prstGeom prst="rect">
              <a:avLst/>
            </a:prstGeom>
            <a:gradFill rotWithShape="0">
              <a:gsLst>
                <a:gs pos="0">
                  <a:schemeClr val="accent2"/>
                </a:gs>
                <a:gs pos="100000">
                  <a:schemeClr val="accent2">
                    <a:gamma/>
                    <a:tint val="94118"/>
                    <a:invGamma/>
                  </a:schemeClr>
                </a:gs>
              </a:gsLst>
              <a:lin ang="0" scaled="1"/>
            </a:gradFill>
            <a:ln w="9525">
              <a:noFill/>
              <a:miter lim="800000"/>
              <a:headEnd/>
              <a:tailEnd/>
            </a:ln>
            <a:effectLst/>
          </p:spPr>
          <p:txBody>
            <a:bodyPr wrap="none" anchor="ctr"/>
            <a:lstStyle/>
            <a:p>
              <a:endParaRPr lang="en-US"/>
            </a:p>
          </p:txBody>
        </p:sp>
        <p:sp>
          <p:nvSpPr>
            <p:cNvPr id="35844" name="Rectangle 4"/>
            <p:cNvSpPr>
              <a:spLocks noChangeArrowheads="1"/>
            </p:cNvSpPr>
            <p:nvPr userDrawn="1"/>
          </p:nvSpPr>
          <p:spPr bwMode="hidden">
            <a:xfrm>
              <a:off x="1056" y="0"/>
              <a:ext cx="192"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en-US"/>
            </a:p>
          </p:txBody>
        </p:sp>
        <p:sp>
          <p:nvSpPr>
            <p:cNvPr id="35845" name="Rectangle 5"/>
            <p:cNvSpPr>
              <a:spLocks noChangeArrowheads="1"/>
            </p:cNvSpPr>
            <p:nvPr userDrawn="1"/>
          </p:nvSpPr>
          <p:spPr bwMode="hidden">
            <a:xfrm>
              <a:off x="1728" y="0"/>
              <a:ext cx="432"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en-US"/>
            </a:p>
          </p:txBody>
        </p:sp>
        <p:sp>
          <p:nvSpPr>
            <p:cNvPr id="35846" name="Rectangle 6"/>
            <p:cNvSpPr>
              <a:spLocks noChangeArrowheads="1"/>
            </p:cNvSpPr>
            <p:nvPr userDrawn="1"/>
          </p:nvSpPr>
          <p:spPr bwMode="hidden">
            <a:xfrm>
              <a:off x="2256" y="0"/>
              <a:ext cx="240" cy="4320"/>
            </a:xfrm>
            <a:prstGeom prst="rect">
              <a:avLst/>
            </a:prstGeom>
            <a:solidFill>
              <a:schemeClr val="bg1"/>
            </a:solidFill>
            <a:ln w="9525">
              <a:noFill/>
              <a:miter lim="800000"/>
              <a:headEnd/>
              <a:tailEnd/>
            </a:ln>
            <a:effectLst/>
          </p:spPr>
          <p:txBody>
            <a:bodyPr wrap="none" anchor="ctr"/>
            <a:lstStyle/>
            <a:p>
              <a:endParaRPr lang="en-US"/>
            </a:p>
          </p:txBody>
        </p:sp>
        <p:sp>
          <p:nvSpPr>
            <p:cNvPr id="35847" name="Rectangle 7"/>
            <p:cNvSpPr>
              <a:spLocks noChangeArrowheads="1"/>
            </p:cNvSpPr>
            <p:nvPr userDrawn="1"/>
          </p:nvSpPr>
          <p:spPr bwMode="hidden">
            <a:xfrm>
              <a:off x="1344" y="0"/>
              <a:ext cx="384"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en-US"/>
            </a:p>
          </p:txBody>
        </p:sp>
        <p:sp>
          <p:nvSpPr>
            <p:cNvPr id="35848" name="Rectangle 8"/>
            <p:cNvSpPr>
              <a:spLocks noChangeArrowheads="1"/>
            </p:cNvSpPr>
            <p:nvPr userDrawn="1"/>
          </p:nvSpPr>
          <p:spPr bwMode="hidden">
            <a:xfrm>
              <a:off x="480" y="0"/>
              <a:ext cx="576"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en-US"/>
            </a:p>
          </p:txBody>
        </p:sp>
        <p:sp>
          <p:nvSpPr>
            <p:cNvPr id="35849" name="Rectangle 9"/>
            <p:cNvSpPr>
              <a:spLocks noChangeArrowheads="1"/>
            </p:cNvSpPr>
            <p:nvPr userDrawn="1"/>
          </p:nvSpPr>
          <p:spPr bwMode="hidden">
            <a:xfrm>
              <a:off x="288" y="0"/>
              <a:ext cx="192" cy="4320"/>
            </a:xfrm>
            <a:prstGeom prst="rect">
              <a:avLst/>
            </a:prstGeom>
            <a:gradFill rotWithShape="0">
              <a:gsLst>
                <a:gs pos="0">
                  <a:schemeClr val="bg2"/>
                </a:gs>
                <a:gs pos="50000">
                  <a:schemeClr val="bg2">
                    <a:gamma/>
                    <a:shade val="84706"/>
                    <a:invGamma/>
                  </a:schemeClr>
                </a:gs>
                <a:gs pos="100000">
                  <a:schemeClr val="bg2"/>
                </a:gs>
              </a:gsLst>
              <a:lin ang="0" scaled="1"/>
            </a:gradFill>
            <a:ln w="9525">
              <a:noFill/>
              <a:miter lim="800000"/>
              <a:headEnd/>
              <a:tailEnd/>
            </a:ln>
            <a:effectLst/>
          </p:spPr>
          <p:txBody>
            <a:bodyPr wrap="none" anchor="ctr"/>
            <a:lstStyle/>
            <a:p>
              <a:endParaRPr lang="en-US"/>
            </a:p>
          </p:txBody>
        </p:sp>
        <p:sp>
          <p:nvSpPr>
            <p:cNvPr id="35850" name="Rectangle 10"/>
            <p:cNvSpPr>
              <a:spLocks noChangeArrowheads="1"/>
            </p:cNvSpPr>
            <p:nvPr userDrawn="1"/>
          </p:nvSpPr>
          <p:spPr bwMode="hidden">
            <a:xfrm>
              <a:off x="0" y="0"/>
              <a:ext cx="288" cy="4320"/>
            </a:xfrm>
            <a:prstGeom prst="rect">
              <a:avLst/>
            </a:prstGeom>
            <a:gradFill rotWithShape="0">
              <a:gsLst>
                <a:gs pos="0">
                  <a:schemeClr val="bg2">
                    <a:gamma/>
                    <a:shade val="78824"/>
                    <a:invGamma/>
                  </a:schemeClr>
                </a:gs>
                <a:gs pos="100000">
                  <a:schemeClr val="bg2"/>
                </a:gs>
              </a:gsLst>
              <a:lin ang="0" scaled="1"/>
            </a:gradFill>
            <a:ln w="9525">
              <a:noFill/>
              <a:miter lim="800000"/>
              <a:headEnd/>
              <a:tailEnd/>
            </a:ln>
            <a:effectLst/>
          </p:spPr>
          <p:txBody>
            <a:bodyPr wrap="none" anchor="ctr"/>
            <a:lstStyle/>
            <a:p>
              <a:endParaRPr lang="en-US"/>
            </a:p>
          </p:txBody>
        </p:sp>
        <p:sp>
          <p:nvSpPr>
            <p:cNvPr id="35851" name="Rectangle 11"/>
            <p:cNvSpPr>
              <a:spLocks noChangeArrowheads="1"/>
            </p:cNvSpPr>
            <p:nvPr userDrawn="1"/>
          </p:nvSpPr>
          <p:spPr bwMode="hidden">
            <a:xfrm>
              <a:off x="2160" y="0"/>
              <a:ext cx="240"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en-US"/>
            </a:p>
          </p:txBody>
        </p:sp>
        <p:sp>
          <p:nvSpPr>
            <p:cNvPr id="35852" name="Rectangle 12"/>
            <p:cNvSpPr>
              <a:spLocks noChangeArrowheads="1"/>
            </p:cNvSpPr>
            <p:nvPr userDrawn="1"/>
          </p:nvSpPr>
          <p:spPr bwMode="hidden">
            <a:xfrm>
              <a:off x="2784" y="0"/>
              <a:ext cx="528"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en-US"/>
            </a:p>
          </p:txBody>
        </p:sp>
        <p:sp>
          <p:nvSpPr>
            <p:cNvPr id="35853" name="Rectangle 13"/>
            <p:cNvSpPr>
              <a:spLocks noChangeArrowheads="1"/>
            </p:cNvSpPr>
            <p:nvPr userDrawn="1"/>
          </p:nvSpPr>
          <p:spPr bwMode="hidden">
            <a:xfrm>
              <a:off x="1248" y="0"/>
              <a:ext cx="144" cy="4320"/>
            </a:xfrm>
            <a:prstGeom prst="rect">
              <a:avLst/>
            </a:prstGeom>
            <a:solidFill>
              <a:schemeClr val="bg2"/>
            </a:solidFill>
            <a:ln w="9525">
              <a:noFill/>
              <a:miter lim="800000"/>
              <a:headEnd/>
              <a:tailEnd/>
            </a:ln>
            <a:effectLst/>
          </p:spPr>
          <p:txBody>
            <a:bodyPr wrap="none" anchor="ctr"/>
            <a:lstStyle/>
            <a:p>
              <a:endParaRPr lang="en-US"/>
            </a:p>
          </p:txBody>
        </p:sp>
        <p:sp>
          <p:nvSpPr>
            <p:cNvPr id="35854" name="Rectangle 14"/>
            <p:cNvSpPr>
              <a:spLocks noChangeArrowheads="1"/>
            </p:cNvSpPr>
            <p:nvPr userDrawn="1"/>
          </p:nvSpPr>
          <p:spPr bwMode="hidden">
            <a:xfrm>
              <a:off x="3300" y="0"/>
              <a:ext cx="252" cy="4320"/>
            </a:xfrm>
            <a:prstGeom prst="rect">
              <a:avLst/>
            </a:prstGeom>
            <a:solidFill>
              <a:schemeClr val="bg2"/>
            </a:solidFill>
            <a:ln w="9525">
              <a:noFill/>
              <a:miter lim="800000"/>
              <a:headEnd/>
              <a:tailEnd/>
            </a:ln>
            <a:effectLst/>
          </p:spPr>
          <p:txBody>
            <a:bodyPr wrap="none" anchor="ctr"/>
            <a:lstStyle/>
            <a:p>
              <a:endParaRPr lang="en-US"/>
            </a:p>
          </p:txBody>
        </p:sp>
        <p:sp>
          <p:nvSpPr>
            <p:cNvPr id="35855" name="Rectangle 15"/>
            <p:cNvSpPr>
              <a:spLocks noChangeArrowheads="1"/>
            </p:cNvSpPr>
            <p:nvPr userDrawn="1"/>
          </p:nvSpPr>
          <p:spPr bwMode="hidden">
            <a:xfrm>
              <a:off x="4656" y="0"/>
              <a:ext cx="144"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headEnd/>
              <a:tailEnd/>
            </a:ln>
            <a:effectLst/>
          </p:spPr>
          <p:txBody>
            <a:bodyPr wrap="none" anchor="ctr"/>
            <a:lstStyle/>
            <a:p>
              <a:endParaRPr lang="en-US"/>
            </a:p>
          </p:txBody>
        </p:sp>
        <p:sp>
          <p:nvSpPr>
            <p:cNvPr id="35856" name="Rectangle 16"/>
            <p:cNvSpPr>
              <a:spLocks noChangeArrowheads="1"/>
            </p:cNvSpPr>
            <p:nvPr userDrawn="1"/>
          </p:nvSpPr>
          <p:spPr bwMode="hidden">
            <a:xfrm>
              <a:off x="4608" y="0"/>
              <a:ext cx="672" cy="4320"/>
            </a:xfrm>
            <a:prstGeom prst="rect">
              <a:avLst/>
            </a:prstGeom>
            <a:gradFill rotWithShape="0">
              <a:gsLst>
                <a:gs pos="0">
                  <a:schemeClr val="bg2"/>
                </a:gs>
                <a:gs pos="100000">
                  <a:schemeClr val="accent2"/>
                </a:gs>
              </a:gsLst>
              <a:lin ang="0" scaled="1"/>
            </a:gradFill>
            <a:ln w="9525">
              <a:noFill/>
              <a:miter lim="800000"/>
              <a:headEnd/>
              <a:tailEnd/>
            </a:ln>
            <a:effectLst/>
          </p:spPr>
          <p:txBody>
            <a:bodyPr wrap="none" anchor="ctr"/>
            <a:lstStyle/>
            <a:p>
              <a:endParaRPr lang="en-US"/>
            </a:p>
          </p:txBody>
        </p:sp>
        <p:sp>
          <p:nvSpPr>
            <p:cNvPr id="35857" name="Rectangle 17"/>
            <p:cNvSpPr>
              <a:spLocks noChangeArrowheads="1"/>
            </p:cNvSpPr>
            <p:nvPr userDrawn="1"/>
          </p:nvSpPr>
          <p:spPr bwMode="hidden">
            <a:xfrm>
              <a:off x="3504" y="0"/>
              <a:ext cx="624" cy="4320"/>
            </a:xfrm>
            <a:prstGeom prst="rect">
              <a:avLst/>
            </a:prstGeom>
            <a:gradFill rotWithShape="0">
              <a:gsLst>
                <a:gs pos="0">
                  <a:schemeClr val="bg2"/>
                </a:gs>
                <a:gs pos="50000">
                  <a:schemeClr val="bg1"/>
                </a:gs>
                <a:gs pos="100000">
                  <a:schemeClr val="bg2"/>
                </a:gs>
              </a:gsLst>
              <a:lin ang="0" scaled="1"/>
            </a:gradFill>
            <a:ln w="9525">
              <a:noFill/>
              <a:miter lim="800000"/>
              <a:headEnd/>
              <a:tailEnd/>
            </a:ln>
            <a:effectLst/>
          </p:spPr>
          <p:txBody>
            <a:bodyPr wrap="none" anchor="ctr"/>
            <a:lstStyle/>
            <a:p>
              <a:endParaRPr lang="en-US"/>
            </a:p>
          </p:txBody>
        </p:sp>
        <p:sp>
          <p:nvSpPr>
            <p:cNvPr id="35858" name="Rectangle 18"/>
            <p:cNvSpPr>
              <a:spLocks noChangeArrowheads="1"/>
            </p:cNvSpPr>
            <p:nvPr userDrawn="1"/>
          </p:nvSpPr>
          <p:spPr bwMode="hidden">
            <a:xfrm>
              <a:off x="3840" y="0"/>
              <a:ext cx="528"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en-US"/>
            </a:p>
          </p:txBody>
        </p:sp>
        <p:sp>
          <p:nvSpPr>
            <p:cNvPr id="35859" name="Rectangle 19"/>
            <p:cNvSpPr>
              <a:spLocks noChangeArrowheads="1"/>
            </p:cNvSpPr>
            <p:nvPr userDrawn="1"/>
          </p:nvSpPr>
          <p:spPr bwMode="hidden">
            <a:xfrm>
              <a:off x="4368" y="0"/>
              <a:ext cx="240"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headEnd/>
              <a:tailEnd/>
            </a:ln>
            <a:effectLst/>
          </p:spPr>
          <p:txBody>
            <a:bodyPr wrap="none" anchor="ctr"/>
            <a:lstStyle/>
            <a:p>
              <a:endParaRPr lang="en-US"/>
            </a:p>
          </p:txBody>
        </p:sp>
        <p:sp>
          <p:nvSpPr>
            <p:cNvPr id="35860" name="Rectangle 20"/>
            <p:cNvSpPr>
              <a:spLocks noChangeArrowheads="1"/>
            </p:cNvSpPr>
            <p:nvPr userDrawn="1"/>
          </p:nvSpPr>
          <p:spPr bwMode="hidden">
            <a:xfrm>
              <a:off x="2680" y="0"/>
              <a:ext cx="152"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en-US"/>
            </a:p>
          </p:txBody>
        </p:sp>
        <p:sp>
          <p:nvSpPr>
            <p:cNvPr id="35861" name="Rectangle 21"/>
            <p:cNvSpPr>
              <a:spLocks noChangeArrowheads="1"/>
            </p:cNvSpPr>
            <p:nvPr userDrawn="1"/>
          </p:nvSpPr>
          <p:spPr bwMode="hidden">
            <a:xfrm>
              <a:off x="2366" y="0"/>
              <a:ext cx="336"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en-US"/>
            </a:p>
          </p:txBody>
        </p:sp>
        <p:sp>
          <p:nvSpPr>
            <p:cNvPr id="35862" name="Freeform 22"/>
            <p:cNvSpPr>
              <a:spLocks/>
            </p:cNvSpPr>
            <p:nvPr userDrawn="1"/>
          </p:nvSpPr>
          <p:spPr bwMode="hidden">
            <a:xfrm>
              <a:off x="1" y="3875"/>
              <a:ext cx="5760" cy="445"/>
            </a:xfrm>
            <a:custGeom>
              <a:avLst/>
              <a:gdLst/>
              <a:ahLst/>
              <a:cxnLst>
                <a:cxn ang="0">
                  <a:pos x="5700" y="86"/>
                </a:cxn>
                <a:cxn ang="0">
                  <a:pos x="5508" y="86"/>
                </a:cxn>
                <a:cxn ang="0">
                  <a:pos x="5454" y="76"/>
                </a:cxn>
                <a:cxn ang="0">
                  <a:pos x="5448" y="65"/>
                </a:cxn>
                <a:cxn ang="0">
                  <a:pos x="5442" y="44"/>
                </a:cxn>
                <a:cxn ang="0">
                  <a:pos x="5414" y="18"/>
                </a:cxn>
                <a:cxn ang="0">
                  <a:pos x="5332" y="7"/>
                </a:cxn>
                <a:cxn ang="0">
                  <a:pos x="5051" y="22"/>
                </a:cxn>
                <a:cxn ang="0">
                  <a:pos x="4986" y="55"/>
                </a:cxn>
                <a:cxn ang="0">
                  <a:pos x="4854" y="102"/>
                </a:cxn>
                <a:cxn ang="0">
                  <a:pos x="4740" y="112"/>
                </a:cxn>
                <a:cxn ang="0">
                  <a:pos x="4662" y="91"/>
                </a:cxn>
                <a:cxn ang="0">
                  <a:pos x="4598" y="25"/>
                </a:cxn>
                <a:cxn ang="0">
                  <a:pos x="4514" y="9"/>
                </a:cxn>
                <a:cxn ang="0">
                  <a:pos x="4410" y="39"/>
                </a:cxn>
                <a:cxn ang="0">
                  <a:pos x="4236" y="81"/>
                </a:cxn>
                <a:cxn ang="0">
                  <a:pos x="4020" y="102"/>
                </a:cxn>
                <a:cxn ang="0">
                  <a:pos x="3810" y="102"/>
                </a:cxn>
                <a:cxn ang="0">
                  <a:pos x="3654" y="76"/>
                </a:cxn>
                <a:cxn ang="0">
                  <a:pos x="3594" y="50"/>
                </a:cxn>
                <a:cxn ang="0">
                  <a:pos x="3528" y="44"/>
                </a:cxn>
                <a:cxn ang="0">
                  <a:pos x="3480" y="55"/>
                </a:cxn>
                <a:cxn ang="0">
                  <a:pos x="3420" y="76"/>
                </a:cxn>
                <a:cxn ang="0">
                  <a:pos x="3048" y="112"/>
                </a:cxn>
                <a:cxn ang="0">
                  <a:pos x="2844" y="128"/>
                </a:cxn>
                <a:cxn ang="0">
                  <a:pos x="2742" y="117"/>
                </a:cxn>
                <a:cxn ang="0">
                  <a:pos x="2710" y="56"/>
                </a:cxn>
                <a:cxn ang="0">
                  <a:pos x="2658" y="50"/>
                </a:cxn>
                <a:cxn ang="0">
                  <a:pos x="2558" y="95"/>
                </a:cxn>
                <a:cxn ang="0">
                  <a:pos x="2444" y="109"/>
                </a:cxn>
                <a:cxn ang="0">
                  <a:pos x="2322" y="91"/>
                </a:cxn>
                <a:cxn ang="0">
                  <a:pos x="2274" y="70"/>
                </a:cxn>
                <a:cxn ang="0">
                  <a:pos x="2185" y="3"/>
                </a:cxn>
                <a:cxn ang="0">
                  <a:pos x="2048" y="64"/>
                </a:cxn>
                <a:cxn ang="0">
                  <a:pos x="1794" y="102"/>
                </a:cxn>
                <a:cxn ang="0">
                  <a:pos x="1560" y="91"/>
                </a:cxn>
                <a:cxn ang="0">
                  <a:pos x="1482" y="76"/>
                </a:cxn>
                <a:cxn ang="0">
                  <a:pos x="1428" y="50"/>
                </a:cxn>
                <a:cxn ang="0">
                  <a:pos x="1374" y="44"/>
                </a:cxn>
                <a:cxn ang="0">
                  <a:pos x="1308" y="55"/>
                </a:cxn>
                <a:cxn ang="0">
                  <a:pos x="1140" y="107"/>
                </a:cxn>
                <a:cxn ang="0">
                  <a:pos x="948" y="143"/>
                </a:cxn>
                <a:cxn ang="0">
                  <a:pos x="708" y="138"/>
                </a:cxn>
                <a:cxn ang="0">
                  <a:pos x="534" y="96"/>
                </a:cxn>
                <a:cxn ang="0">
                  <a:pos x="444" y="55"/>
                </a:cxn>
                <a:cxn ang="0">
                  <a:pos x="396" y="34"/>
                </a:cxn>
                <a:cxn ang="0">
                  <a:pos x="378" y="39"/>
                </a:cxn>
                <a:cxn ang="0">
                  <a:pos x="342" y="70"/>
                </a:cxn>
                <a:cxn ang="0">
                  <a:pos x="288" y="96"/>
                </a:cxn>
                <a:cxn ang="0">
                  <a:pos x="192" y="112"/>
                </a:cxn>
                <a:cxn ang="0">
                  <a:pos x="90" y="112"/>
                </a:cxn>
                <a:cxn ang="0">
                  <a:pos x="0" y="96"/>
                </a:cxn>
                <a:cxn ang="0">
                  <a:pos x="5760" y="445"/>
                </a:cxn>
              </a:cxnLst>
              <a:rect l="0" t="0" r="r" b="b"/>
              <a:pathLst>
                <a:path w="5760" h="445">
                  <a:moveTo>
                    <a:pt x="5760" y="445"/>
                  </a:moveTo>
                  <a:lnTo>
                    <a:pt x="5760" y="76"/>
                  </a:lnTo>
                  <a:lnTo>
                    <a:pt x="5730" y="81"/>
                  </a:lnTo>
                  <a:lnTo>
                    <a:pt x="5700" y="86"/>
                  </a:lnTo>
                  <a:lnTo>
                    <a:pt x="5646" y="91"/>
                  </a:lnTo>
                  <a:lnTo>
                    <a:pt x="5592" y="91"/>
                  </a:lnTo>
                  <a:lnTo>
                    <a:pt x="5544" y="91"/>
                  </a:lnTo>
                  <a:lnTo>
                    <a:pt x="5508" y="86"/>
                  </a:lnTo>
                  <a:lnTo>
                    <a:pt x="5490" y="86"/>
                  </a:lnTo>
                  <a:lnTo>
                    <a:pt x="5478" y="81"/>
                  </a:lnTo>
                  <a:lnTo>
                    <a:pt x="5466" y="76"/>
                  </a:lnTo>
                  <a:lnTo>
                    <a:pt x="5454" y="76"/>
                  </a:lnTo>
                  <a:lnTo>
                    <a:pt x="5454" y="70"/>
                  </a:lnTo>
                  <a:lnTo>
                    <a:pt x="5454" y="70"/>
                  </a:lnTo>
                  <a:lnTo>
                    <a:pt x="5448" y="70"/>
                  </a:lnTo>
                  <a:lnTo>
                    <a:pt x="5448" y="65"/>
                  </a:lnTo>
                  <a:lnTo>
                    <a:pt x="5448" y="60"/>
                  </a:lnTo>
                  <a:lnTo>
                    <a:pt x="5448" y="55"/>
                  </a:lnTo>
                  <a:lnTo>
                    <a:pt x="5442" y="50"/>
                  </a:lnTo>
                  <a:lnTo>
                    <a:pt x="5442" y="44"/>
                  </a:lnTo>
                  <a:lnTo>
                    <a:pt x="5436" y="39"/>
                  </a:lnTo>
                  <a:lnTo>
                    <a:pt x="5424" y="34"/>
                  </a:lnTo>
                  <a:lnTo>
                    <a:pt x="5418" y="29"/>
                  </a:lnTo>
                  <a:lnTo>
                    <a:pt x="5414" y="18"/>
                  </a:lnTo>
                  <a:lnTo>
                    <a:pt x="5401" y="16"/>
                  </a:lnTo>
                  <a:lnTo>
                    <a:pt x="5386" y="10"/>
                  </a:lnTo>
                  <a:lnTo>
                    <a:pt x="5368" y="7"/>
                  </a:lnTo>
                  <a:lnTo>
                    <a:pt x="5332" y="7"/>
                  </a:lnTo>
                  <a:lnTo>
                    <a:pt x="5246" y="10"/>
                  </a:lnTo>
                  <a:lnTo>
                    <a:pt x="5144" y="7"/>
                  </a:lnTo>
                  <a:lnTo>
                    <a:pt x="5090" y="16"/>
                  </a:lnTo>
                  <a:lnTo>
                    <a:pt x="5051" y="22"/>
                  </a:lnTo>
                  <a:lnTo>
                    <a:pt x="5036" y="30"/>
                  </a:lnTo>
                  <a:lnTo>
                    <a:pt x="5022" y="39"/>
                  </a:lnTo>
                  <a:lnTo>
                    <a:pt x="5010" y="44"/>
                  </a:lnTo>
                  <a:lnTo>
                    <a:pt x="4986" y="55"/>
                  </a:lnTo>
                  <a:lnTo>
                    <a:pt x="4950" y="70"/>
                  </a:lnTo>
                  <a:lnTo>
                    <a:pt x="4920" y="86"/>
                  </a:lnTo>
                  <a:lnTo>
                    <a:pt x="4884" y="96"/>
                  </a:lnTo>
                  <a:lnTo>
                    <a:pt x="4854" y="102"/>
                  </a:lnTo>
                  <a:lnTo>
                    <a:pt x="4824" y="107"/>
                  </a:lnTo>
                  <a:lnTo>
                    <a:pt x="4794" y="112"/>
                  </a:lnTo>
                  <a:lnTo>
                    <a:pt x="4764" y="112"/>
                  </a:lnTo>
                  <a:lnTo>
                    <a:pt x="4740" y="112"/>
                  </a:lnTo>
                  <a:lnTo>
                    <a:pt x="4716" y="107"/>
                  </a:lnTo>
                  <a:lnTo>
                    <a:pt x="4698" y="102"/>
                  </a:lnTo>
                  <a:lnTo>
                    <a:pt x="4674" y="96"/>
                  </a:lnTo>
                  <a:lnTo>
                    <a:pt x="4662" y="91"/>
                  </a:lnTo>
                  <a:lnTo>
                    <a:pt x="4644" y="86"/>
                  </a:lnTo>
                  <a:lnTo>
                    <a:pt x="4631" y="66"/>
                  </a:lnTo>
                  <a:lnTo>
                    <a:pt x="4617" y="42"/>
                  </a:lnTo>
                  <a:lnTo>
                    <a:pt x="4598" y="25"/>
                  </a:lnTo>
                  <a:lnTo>
                    <a:pt x="4584" y="13"/>
                  </a:lnTo>
                  <a:lnTo>
                    <a:pt x="4565" y="4"/>
                  </a:lnTo>
                  <a:lnTo>
                    <a:pt x="4535" y="3"/>
                  </a:lnTo>
                  <a:lnTo>
                    <a:pt x="4514" y="9"/>
                  </a:lnTo>
                  <a:lnTo>
                    <a:pt x="4494" y="18"/>
                  </a:lnTo>
                  <a:lnTo>
                    <a:pt x="4471" y="23"/>
                  </a:lnTo>
                  <a:lnTo>
                    <a:pt x="4440" y="29"/>
                  </a:lnTo>
                  <a:lnTo>
                    <a:pt x="4410" y="39"/>
                  </a:lnTo>
                  <a:lnTo>
                    <a:pt x="4374" y="50"/>
                  </a:lnTo>
                  <a:lnTo>
                    <a:pt x="4332" y="60"/>
                  </a:lnTo>
                  <a:lnTo>
                    <a:pt x="4284" y="76"/>
                  </a:lnTo>
                  <a:lnTo>
                    <a:pt x="4236" y="81"/>
                  </a:lnTo>
                  <a:lnTo>
                    <a:pt x="4183" y="91"/>
                  </a:lnTo>
                  <a:lnTo>
                    <a:pt x="4128" y="96"/>
                  </a:lnTo>
                  <a:lnTo>
                    <a:pt x="4074" y="102"/>
                  </a:lnTo>
                  <a:lnTo>
                    <a:pt x="4020" y="102"/>
                  </a:lnTo>
                  <a:lnTo>
                    <a:pt x="3966" y="102"/>
                  </a:lnTo>
                  <a:lnTo>
                    <a:pt x="3912" y="102"/>
                  </a:lnTo>
                  <a:lnTo>
                    <a:pt x="3858" y="102"/>
                  </a:lnTo>
                  <a:lnTo>
                    <a:pt x="3810" y="102"/>
                  </a:lnTo>
                  <a:lnTo>
                    <a:pt x="3762" y="96"/>
                  </a:lnTo>
                  <a:lnTo>
                    <a:pt x="3726" y="91"/>
                  </a:lnTo>
                  <a:lnTo>
                    <a:pt x="3684" y="81"/>
                  </a:lnTo>
                  <a:lnTo>
                    <a:pt x="3654" y="76"/>
                  </a:lnTo>
                  <a:lnTo>
                    <a:pt x="3642" y="70"/>
                  </a:lnTo>
                  <a:lnTo>
                    <a:pt x="3630" y="65"/>
                  </a:lnTo>
                  <a:lnTo>
                    <a:pt x="3612" y="60"/>
                  </a:lnTo>
                  <a:lnTo>
                    <a:pt x="3594" y="50"/>
                  </a:lnTo>
                  <a:lnTo>
                    <a:pt x="3576" y="50"/>
                  </a:lnTo>
                  <a:lnTo>
                    <a:pt x="3558" y="44"/>
                  </a:lnTo>
                  <a:lnTo>
                    <a:pt x="3540" y="44"/>
                  </a:lnTo>
                  <a:lnTo>
                    <a:pt x="3528" y="44"/>
                  </a:lnTo>
                  <a:lnTo>
                    <a:pt x="3516" y="50"/>
                  </a:lnTo>
                  <a:lnTo>
                    <a:pt x="3504" y="50"/>
                  </a:lnTo>
                  <a:lnTo>
                    <a:pt x="3492" y="55"/>
                  </a:lnTo>
                  <a:lnTo>
                    <a:pt x="3480" y="55"/>
                  </a:lnTo>
                  <a:lnTo>
                    <a:pt x="3468" y="65"/>
                  </a:lnTo>
                  <a:lnTo>
                    <a:pt x="3456" y="70"/>
                  </a:lnTo>
                  <a:lnTo>
                    <a:pt x="3450" y="70"/>
                  </a:lnTo>
                  <a:lnTo>
                    <a:pt x="3420" y="76"/>
                  </a:lnTo>
                  <a:lnTo>
                    <a:pt x="3330" y="81"/>
                  </a:lnTo>
                  <a:lnTo>
                    <a:pt x="3204" y="91"/>
                  </a:lnTo>
                  <a:lnTo>
                    <a:pt x="3126" y="102"/>
                  </a:lnTo>
                  <a:lnTo>
                    <a:pt x="3048" y="112"/>
                  </a:lnTo>
                  <a:lnTo>
                    <a:pt x="2970" y="123"/>
                  </a:lnTo>
                  <a:lnTo>
                    <a:pt x="2904" y="128"/>
                  </a:lnTo>
                  <a:lnTo>
                    <a:pt x="2868" y="128"/>
                  </a:lnTo>
                  <a:lnTo>
                    <a:pt x="2844" y="128"/>
                  </a:lnTo>
                  <a:lnTo>
                    <a:pt x="2814" y="128"/>
                  </a:lnTo>
                  <a:lnTo>
                    <a:pt x="2790" y="128"/>
                  </a:lnTo>
                  <a:lnTo>
                    <a:pt x="2766" y="123"/>
                  </a:lnTo>
                  <a:lnTo>
                    <a:pt x="2742" y="117"/>
                  </a:lnTo>
                  <a:lnTo>
                    <a:pt x="2724" y="112"/>
                  </a:lnTo>
                  <a:lnTo>
                    <a:pt x="2706" y="107"/>
                  </a:lnTo>
                  <a:lnTo>
                    <a:pt x="2704" y="83"/>
                  </a:lnTo>
                  <a:lnTo>
                    <a:pt x="2710" y="56"/>
                  </a:lnTo>
                  <a:lnTo>
                    <a:pt x="2710" y="36"/>
                  </a:lnTo>
                  <a:lnTo>
                    <a:pt x="2696" y="25"/>
                  </a:lnTo>
                  <a:lnTo>
                    <a:pt x="2672" y="36"/>
                  </a:lnTo>
                  <a:lnTo>
                    <a:pt x="2658" y="50"/>
                  </a:lnTo>
                  <a:lnTo>
                    <a:pt x="2638" y="60"/>
                  </a:lnTo>
                  <a:lnTo>
                    <a:pt x="2614" y="76"/>
                  </a:lnTo>
                  <a:lnTo>
                    <a:pt x="2590" y="84"/>
                  </a:lnTo>
                  <a:lnTo>
                    <a:pt x="2558" y="95"/>
                  </a:lnTo>
                  <a:lnTo>
                    <a:pt x="2536" y="98"/>
                  </a:lnTo>
                  <a:lnTo>
                    <a:pt x="2508" y="102"/>
                  </a:lnTo>
                  <a:lnTo>
                    <a:pt x="2478" y="105"/>
                  </a:lnTo>
                  <a:lnTo>
                    <a:pt x="2444" y="109"/>
                  </a:lnTo>
                  <a:lnTo>
                    <a:pt x="2410" y="110"/>
                  </a:lnTo>
                  <a:lnTo>
                    <a:pt x="2374" y="107"/>
                  </a:lnTo>
                  <a:lnTo>
                    <a:pt x="2348" y="103"/>
                  </a:lnTo>
                  <a:lnTo>
                    <a:pt x="2322" y="91"/>
                  </a:lnTo>
                  <a:lnTo>
                    <a:pt x="2304" y="86"/>
                  </a:lnTo>
                  <a:lnTo>
                    <a:pt x="2292" y="81"/>
                  </a:lnTo>
                  <a:lnTo>
                    <a:pt x="2286" y="76"/>
                  </a:lnTo>
                  <a:lnTo>
                    <a:pt x="2274" y="70"/>
                  </a:lnTo>
                  <a:lnTo>
                    <a:pt x="2268" y="65"/>
                  </a:lnTo>
                  <a:lnTo>
                    <a:pt x="2246" y="18"/>
                  </a:lnTo>
                  <a:lnTo>
                    <a:pt x="2224" y="0"/>
                  </a:lnTo>
                  <a:lnTo>
                    <a:pt x="2185" y="3"/>
                  </a:lnTo>
                  <a:lnTo>
                    <a:pt x="2156" y="16"/>
                  </a:lnTo>
                  <a:lnTo>
                    <a:pt x="2126" y="22"/>
                  </a:lnTo>
                  <a:lnTo>
                    <a:pt x="2081" y="49"/>
                  </a:lnTo>
                  <a:lnTo>
                    <a:pt x="2048" y="64"/>
                  </a:lnTo>
                  <a:lnTo>
                    <a:pt x="2018" y="76"/>
                  </a:lnTo>
                  <a:lnTo>
                    <a:pt x="1986" y="96"/>
                  </a:lnTo>
                  <a:lnTo>
                    <a:pt x="1896" y="102"/>
                  </a:lnTo>
                  <a:lnTo>
                    <a:pt x="1794" y="102"/>
                  </a:lnTo>
                  <a:lnTo>
                    <a:pt x="1692" y="102"/>
                  </a:lnTo>
                  <a:lnTo>
                    <a:pt x="1644" y="102"/>
                  </a:lnTo>
                  <a:lnTo>
                    <a:pt x="1602" y="96"/>
                  </a:lnTo>
                  <a:lnTo>
                    <a:pt x="1560" y="91"/>
                  </a:lnTo>
                  <a:lnTo>
                    <a:pt x="1524" y="86"/>
                  </a:lnTo>
                  <a:lnTo>
                    <a:pt x="1506" y="86"/>
                  </a:lnTo>
                  <a:lnTo>
                    <a:pt x="1494" y="81"/>
                  </a:lnTo>
                  <a:lnTo>
                    <a:pt x="1482" y="76"/>
                  </a:lnTo>
                  <a:lnTo>
                    <a:pt x="1476" y="70"/>
                  </a:lnTo>
                  <a:lnTo>
                    <a:pt x="1458" y="65"/>
                  </a:lnTo>
                  <a:lnTo>
                    <a:pt x="1440" y="55"/>
                  </a:lnTo>
                  <a:lnTo>
                    <a:pt x="1428" y="50"/>
                  </a:lnTo>
                  <a:lnTo>
                    <a:pt x="1410" y="50"/>
                  </a:lnTo>
                  <a:lnTo>
                    <a:pt x="1398" y="44"/>
                  </a:lnTo>
                  <a:lnTo>
                    <a:pt x="1386" y="44"/>
                  </a:lnTo>
                  <a:lnTo>
                    <a:pt x="1374" y="44"/>
                  </a:lnTo>
                  <a:lnTo>
                    <a:pt x="1356" y="44"/>
                  </a:lnTo>
                  <a:lnTo>
                    <a:pt x="1344" y="44"/>
                  </a:lnTo>
                  <a:lnTo>
                    <a:pt x="1332" y="50"/>
                  </a:lnTo>
                  <a:lnTo>
                    <a:pt x="1308" y="55"/>
                  </a:lnTo>
                  <a:lnTo>
                    <a:pt x="1260" y="70"/>
                  </a:lnTo>
                  <a:lnTo>
                    <a:pt x="1218" y="86"/>
                  </a:lnTo>
                  <a:lnTo>
                    <a:pt x="1176" y="96"/>
                  </a:lnTo>
                  <a:lnTo>
                    <a:pt x="1140" y="107"/>
                  </a:lnTo>
                  <a:lnTo>
                    <a:pt x="1098" y="117"/>
                  </a:lnTo>
                  <a:lnTo>
                    <a:pt x="1062" y="128"/>
                  </a:lnTo>
                  <a:lnTo>
                    <a:pt x="1020" y="133"/>
                  </a:lnTo>
                  <a:lnTo>
                    <a:pt x="948" y="143"/>
                  </a:lnTo>
                  <a:lnTo>
                    <a:pt x="882" y="149"/>
                  </a:lnTo>
                  <a:lnTo>
                    <a:pt x="822" y="149"/>
                  </a:lnTo>
                  <a:lnTo>
                    <a:pt x="762" y="143"/>
                  </a:lnTo>
                  <a:lnTo>
                    <a:pt x="708" y="138"/>
                  </a:lnTo>
                  <a:lnTo>
                    <a:pt x="654" y="128"/>
                  </a:lnTo>
                  <a:lnTo>
                    <a:pt x="612" y="117"/>
                  </a:lnTo>
                  <a:lnTo>
                    <a:pt x="570" y="107"/>
                  </a:lnTo>
                  <a:lnTo>
                    <a:pt x="534" y="96"/>
                  </a:lnTo>
                  <a:lnTo>
                    <a:pt x="504" y="86"/>
                  </a:lnTo>
                  <a:lnTo>
                    <a:pt x="480" y="76"/>
                  </a:lnTo>
                  <a:lnTo>
                    <a:pt x="462" y="65"/>
                  </a:lnTo>
                  <a:lnTo>
                    <a:pt x="444" y="55"/>
                  </a:lnTo>
                  <a:lnTo>
                    <a:pt x="426" y="44"/>
                  </a:lnTo>
                  <a:lnTo>
                    <a:pt x="408" y="34"/>
                  </a:lnTo>
                  <a:lnTo>
                    <a:pt x="402" y="34"/>
                  </a:lnTo>
                  <a:lnTo>
                    <a:pt x="396" y="34"/>
                  </a:lnTo>
                  <a:lnTo>
                    <a:pt x="390" y="34"/>
                  </a:lnTo>
                  <a:lnTo>
                    <a:pt x="390" y="34"/>
                  </a:lnTo>
                  <a:lnTo>
                    <a:pt x="384" y="34"/>
                  </a:lnTo>
                  <a:lnTo>
                    <a:pt x="378" y="39"/>
                  </a:lnTo>
                  <a:lnTo>
                    <a:pt x="372" y="44"/>
                  </a:lnTo>
                  <a:lnTo>
                    <a:pt x="360" y="55"/>
                  </a:lnTo>
                  <a:lnTo>
                    <a:pt x="348" y="65"/>
                  </a:lnTo>
                  <a:lnTo>
                    <a:pt x="342" y="70"/>
                  </a:lnTo>
                  <a:lnTo>
                    <a:pt x="336" y="76"/>
                  </a:lnTo>
                  <a:lnTo>
                    <a:pt x="324" y="86"/>
                  </a:lnTo>
                  <a:lnTo>
                    <a:pt x="306" y="91"/>
                  </a:lnTo>
                  <a:lnTo>
                    <a:pt x="288" y="96"/>
                  </a:lnTo>
                  <a:lnTo>
                    <a:pt x="264" y="102"/>
                  </a:lnTo>
                  <a:lnTo>
                    <a:pt x="240" y="107"/>
                  </a:lnTo>
                  <a:lnTo>
                    <a:pt x="216" y="112"/>
                  </a:lnTo>
                  <a:lnTo>
                    <a:pt x="192" y="112"/>
                  </a:lnTo>
                  <a:lnTo>
                    <a:pt x="168" y="117"/>
                  </a:lnTo>
                  <a:lnTo>
                    <a:pt x="145" y="117"/>
                  </a:lnTo>
                  <a:lnTo>
                    <a:pt x="120" y="117"/>
                  </a:lnTo>
                  <a:lnTo>
                    <a:pt x="90" y="112"/>
                  </a:lnTo>
                  <a:lnTo>
                    <a:pt x="66" y="112"/>
                  </a:lnTo>
                  <a:lnTo>
                    <a:pt x="42" y="107"/>
                  </a:lnTo>
                  <a:lnTo>
                    <a:pt x="24" y="102"/>
                  </a:lnTo>
                  <a:lnTo>
                    <a:pt x="0" y="96"/>
                  </a:lnTo>
                  <a:lnTo>
                    <a:pt x="0" y="445"/>
                  </a:lnTo>
                  <a:lnTo>
                    <a:pt x="5760" y="445"/>
                  </a:lnTo>
                  <a:lnTo>
                    <a:pt x="5760" y="445"/>
                  </a:lnTo>
                  <a:lnTo>
                    <a:pt x="5760" y="445"/>
                  </a:lnTo>
                </a:path>
              </a:pathLst>
            </a:custGeom>
            <a:solidFill>
              <a:schemeClr val="accent2">
                <a:alpha val="50000"/>
              </a:schemeClr>
            </a:solidFill>
            <a:ln w="9525">
              <a:noFill/>
              <a:prstDash val="solid"/>
              <a:round/>
              <a:headEnd/>
              <a:tailEnd/>
            </a:ln>
          </p:spPr>
          <p:txBody>
            <a:bodyPr/>
            <a:lstStyle/>
            <a:p>
              <a:endParaRPr lang="en-US"/>
            </a:p>
          </p:txBody>
        </p:sp>
        <p:sp>
          <p:nvSpPr>
            <p:cNvPr id="35863" name="Freeform 23"/>
            <p:cNvSpPr>
              <a:spLocks/>
            </p:cNvSpPr>
            <p:nvPr userDrawn="1"/>
          </p:nvSpPr>
          <p:spPr bwMode="hidden">
            <a:xfrm>
              <a:off x="0" y="3867"/>
              <a:ext cx="5770" cy="174"/>
            </a:xfrm>
            <a:custGeom>
              <a:avLst/>
              <a:gdLst/>
              <a:ahLst/>
              <a:cxnLst>
                <a:cxn ang="0">
                  <a:pos x="4993" y="66"/>
                </a:cxn>
                <a:cxn ang="0">
                  <a:pos x="4771" y="132"/>
                </a:cxn>
                <a:cxn ang="0">
                  <a:pos x="4640" y="96"/>
                </a:cxn>
                <a:cxn ang="0">
                  <a:pos x="4598" y="36"/>
                </a:cxn>
                <a:cxn ang="0">
                  <a:pos x="4478" y="30"/>
                </a:cxn>
                <a:cxn ang="0">
                  <a:pos x="4186" y="108"/>
                </a:cxn>
                <a:cxn ang="0">
                  <a:pos x="3815" y="120"/>
                </a:cxn>
                <a:cxn ang="0">
                  <a:pos x="3617" y="72"/>
                </a:cxn>
                <a:cxn ang="0">
                  <a:pos x="3510" y="60"/>
                </a:cxn>
                <a:cxn ang="0">
                  <a:pos x="3336" y="96"/>
                </a:cxn>
                <a:cxn ang="0">
                  <a:pos x="2846" y="150"/>
                </a:cxn>
                <a:cxn ang="0">
                  <a:pos x="2703" y="96"/>
                </a:cxn>
                <a:cxn ang="0">
                  <a:pos x="2619" y="90"/>
                </a:cxn>
                <a:cxn ang="0">
                  <a:pos x="2416" y="132"/>
                </a:cxn>
                <a:cxn ang="0">
                  <a:pos x="2278" y="84"/>
                </a:cxn>
                <a:cxn ang="0">
                  <a:pos x="2151" y="36"/>
                </a:cxn>
                <a:cxn ang="0">
                  <a:pos x="1947" y="120"/>
                </a:cxn>
                <a:cxn ang="0">
                  <a:pos x="1525" y="102"/>
                </a:cxn>
                <a:cxn ang="0">
                  <a:pos x="1429" y="60"/>
                </a:cxn>
                <a:cxn ang="0">
                  <a:pos x="1333" y="60"/>
                </a:cxn>
                <a:cxn ang="0">
                  <a:pos x="1058" y="150"/>
                </a:cxn>
                <a:cxn ang="0">
                  <a:pos x="652" y="150"/>
                </a:cxn>
                <a:cxn ang="0">
                  <a:pos x="442" y="66"/>
                </a:cxn>
                <a:cxn ang="0">
                  <a:pos x="377" y="48"/>
                </a:cxn>
                <a:cxn ang="0">
                  <a:pos x="305" y="108"/>
                </a:cxn>
                <a:cxn ang="0">
                  <a:pos x="144" y="138"/>
                </a:cxn>
                <a:cxn ang="0">
                  <a:pos x="0" y="96"/>
                </a:cxn>
                <a:cxn ang="0">
                  <a:pos x="167" y="120"/>
                </a:cxn>
                <a:cxn ang="0">
                  <a:pos x="323" y="84"/>
                </a:cxn>
                <a:cxn ang="0">
                  <a:pos x="383" y="24"/>
                </a:cxn>
                <a:cxn ang="0">
                  <a:pos x="460" y="60"/>
                </a:cxn>
                <a:cxn ang="0">
                  <a:pos x="706" y="144"/>
                </a:cxn>
                <a:cxn ang="0">
                  <a:pos x="1100" y="120"/>
                </a:cxn>
                <a:cxn ang="0">
                  <a:pos x="1345" y="36"/>
                </a:cxn>
                <a:cxn ang="0">
                  <a:pos x="1441" y="48"/>
                </a:cxn>
                <a:cxn ang="0">
                  <a:pos x="1561" y="90"/>
                </a:cxn>
                <a:cxn ang="0">
                  <a:pos x="1971" y="96"/>
                </a:cxn>
                <a:cxn ang="0">
                  <a:pos x="2235" y="3"/>
                </a:cxn>
                <a:cxn ang="0">
                  <a:pos x="2350" y="102"/>
                </a:cxn>
                <a:cxn ang="0">
                  <a:pos x="2559" y="96"/>
                </a:cxn>
                <a:cxn ang="0">
                  <a:pos x="2715" y="24"/>
                </a:cxn>
                <a:cxn ang="0">
                  <a:pos x="2792" y="132"/>
                </a:cxn>
                <a:cxn ang="0">
                  <a:pos x="3127" y="102"/>
                </a:cxn>
                <a:cxn ang="0">
                  <a:pos x="3486" y="48"/>
                </a:cxn>
                <a:cxn ang="0">
                  <a:pos x="3582" y="42"/>
                </a:cxn>
                <a:cxn ang="0">
                  <a:pos x="3731" y="90"/>
                </a:cxn>
                <a:cxn ang="0">
                  <a:pos x="4078" y="102"/>
                </a:cxn>
                <a:cxn ang="0">
                  <a:pos x="4419" y="30"/>
                </a:cxn>
                <a:cxn ang="0">
                  <a:pos x="4574" y="6"/>
                </a:cxn>
                <a:cxn ang="0">
                  <a:pos x="4628" y="60"/>
                </a:cxn>
                <a:cxn ang="0">
                  <a:pos x="4724" y="108"/>
                </a:cxn>
                <a:cxn ang="0">
                  <a:pos x="4927" y="84"/>
                </a:cxn>
                <a:cxn ang="0">
                  <a:pos x="5118" y="14"/>
                </a:cxn>
                <a:cxn ang="0">
                  <a:pos x="5280" y="9"/>
                </a:cxn>
                <a:cxn ang="0">
                  <a:pos x="5453" y="36"/>
                </a:cxn>
                <a:cxn ang="0">
                  <a:pos x="5465" y="72"/>
                </a:cxn>
                <a:cxn ang="0">
                  <a:pos x="5656" y="90"/>
                </a:cxn>
                <a:cxn ang="0">
                  <a:pos x="5710" y="102"/>
                </a:cxn>
                <a:cxn ang="0">
                  <a:pos x="5477" y="90"/>
                </a:cxn>
                <a:cxn ang="0">
                  <a:pos x="5453" y="60"/>
                </a:cxn>
                <a:cxn ang="0">
                  <a:pos x="5393" y="30"/>
                </a:cxn>
                <a:cxn ang="0">
                  <a:pos x="5219" y="24"/>
                </a:cxn>
              </a:cxnLst>
              <a:rect l="0" t="0" r="r" b="b"/>
              <a:pathLst>
                <a:path w="5770" h="174">
                  <a:moveTo>
                    <a:pt x="5151" y="24"/>
                  </a:moveTo>
                  <a:lnTo>
                    <a:pt x="5127" y="26"/>
                  </a:lnTo>
                  <a:lnTo>
                    <a:pt x="5082" y="30"/>
                  </a:lnTo>
                  <a:lnTo>
                    <a:pt x="5049" y="38"/>
                  </a:lnTo>
                  <a:lnTo>
                    <a:pt x="5029" y="48"/>
                  </a:lnTo>
                  <a:lnTo>
                    <a:pt x="5017" y="54"/>
                  </a:lnTo>
                  <a:lnTo>
                    <a:pt x="4993" y="66"/>
                  </a:lnTo>
                  <a:lnTo>
                    <a:pt x="4957" y="84"/>
                  </a:lnTo>
                  <a:lnTo>
                    <a:pt x="4927" y="102"/>
                  </a:lnTo>
                  <a:lnTo>
                    <a:pt x="4891" y="114"/>
                  </a:lnTo>
                  <a:lnTo>
                    <a:pt x="4861" y="120"/>
                  </a:lnTo>
                  <a:lnTo>
                    <a:pt x="4831" y="126"/>
                  </a:lnTo>
                  <a:lnTo>
                    <a:pt x="4801" y="132"/>
                  </a:lnTo>
                  <a:lnTo>
                    <a:pt x="4771" y="132"/>
                  </a:lnTo>
                  <a:lnTo>
                    <a:pt x="4748" y="132"/>
                  </a:lnTo>
                  <a:lnTo>
                    <a:pt x="4724" y="126"/>
                  </a:lnTo>
                  <a:lnTo>
                    <a:pt x="4706" y="120"/>
                  </a:lnTo>
                  <a:lnTo>
                    <a:pt x="4682" y="114"/>
                  </a:lnTo>
                  <a:lnTo>
                    <a:pt x="4670" y="108"/>
                  </a:lnTo>
                  <a:lnTo>
                    <a:pt x="4652" y="102"/>
                  </a:lnTo>
                  <a:lnTo>
                    <a:pt x="4640" y="96"/>
                  </a:lnTo>
                  <a:lnTo>
                    <a:pt x="4634" y="84"/>
                  </a:lnTo>
                  <a:lnTo>
                    <a:pt x="4628" y="78"/>
                  </a:lnTo>
                  <a:lnTo>
                    <a:pt x="4622" y="66"/>
                  </a:lnTo>
                  <a:lnTo>
                    <a:pt x="4616" y="54"/>
                  </a:lnTo>
                  <a:lnTo>
                    <a:pt x="4610" y="48"/>
                  </a:lnTo>
                  <a:lnTo>
                    <a:pt x="4604" y="42"/>
                  </a:lnTo>
                  <a:lnTo>
                    <a:pt x="4598" y="36"/>
                  </a:lnTo>
                  <a:lnTo>
                    <a:pt x="4586" y="30"/>
                  </a:lnTo>
                  <a:lnTo>
                    <a:pt x="4574" y="24"/>
                  </a:lnTo>
                  <a:lnTo>
                    <a:pt x="4562" y="18"/>
                  </a:lnTo>
                  <a:lnTo>
                    <a:pt x="4544" y="18"/>
                  </a:lnTo>
                  <a:lnTo>
                    <a:pt x="4526" y="18"/>
                  </a:lnTo>
                  <a:lnTo>
                    <a:pt x="4502" y="24"/>
                  </a:lnTo>
                  <a:lnTo>
                    <a:pt x="4478" y="30"/>
                  </a:lnTo>
                  <a:lnTo>
                    <a:pt x="4449" y="36"/>
                  </a:lnTo>
                  <a:lnTo>
                    <a:pt x="4419" y="48"/>
                  </a:lnTo>
                  <a:lnTo>
                    <a:pt x="4383" y="60"/>
                  </a:lnTo>
                  <a:lnTo>
                    <a:pt x="4341" y="72"/>
                  </a:lnTo>
                  <a:lnTo>
                    <a:pt x="4287" y="90"/>
                  </a:lnTo>
                  <a:lnTo>
                    <a:pt x="4239" y="96"/>
                  </a:lnTo>
                  <a:lnTo>
                    <a:pt x="4186" y="108"/>
                  </a:lnTo>
                  <a:lnTo>
                    <a:pt x="4132" y="114"/>
                  </a:lnTo>
                  <a:lnTo>
                    <a:pt x="4078" y="120"/>
                  </a:lnTo>
                  <a:lnTo>
                    <a:pt x="4024" y="120"/>
                  </a:lnTo>
                  <a:lnTo>
                    <a:pt x="3970" y="120"/>
                  </a:lnTo>
                  <a:lnTo>
                    <a:pt x="3916" y="120"/>
                  </a:lnTo>
                  <a:lnTo>
                    <a:pt x="3863" y="120"/>
                  </a:lnTo>
                  <a:lnTo>
                    <a:pt x="3815" y="120"/>
                  </a:lnTo>
                  <a:lnTo>
                    <a:pt x="3767" y="114"/>
                  </a:lnTo>
                  <a:lnTo>
                    <a:pt x="3731" y="108"/>
                  </a:lnTo>
                  <a:lnTo>
                    <a:pt x="3689" y="96"/>
                  </a:lnTo>
                  <a:lnTo>
                    <a:pt x="3659" y="90"/>
                  </a:lnTo>
                  <a:lnTo>
                    <a:pt x="3647" y="84"/>
                  </a:lnTo>
                  <a:lnTo>
                    <a:pt x="3635" y="78"/>
                  </a:lnTo>
                  <a:lnTo>
                    <a:pt x="3617" y="72"/>
                  </a:lnTo>
                  <a:lnTo>
                    <a:pt x="3600" y="60"/>
                  </a:lnTo>
                  <a:lnTo>
                    <a:pt x="3582" y="60"/>
                  </a:lnTo>
                  <a:lnTo>
                    <a:pt x="3564" y="54"/>
                  </a:lnTo>
                  <a:lnTo>
                    <a:pt x="3546" y="54"/>
                  </a:lnTo>
                  <a:lnTo>
                    <a:pt x="3534" y="54"/>
                  </a:lnTo>
                  <a:lnTo>
                    <a:pt x="3522" y="60"/>
                  </a:lnTo>
                  <a:lnTo>
                    <a:pt x="3510" y="60"/>
                  </a:lnTo>
                  <a:lnTo>
                    <a:pt x="3498" y="66"/>
                  </a:lnTo>
                  <a:lnTo>
                    <a:pt x="3486" y="66"/>
                  </a:lnTo>
                  <a:lnTo>
                    <a:pt x="3474" y="78"/>
                  </a:lnTo>
                  <a:lnTo>
                    <a:pt x="3462" y="84"/>
                  </a:lnTo>
                  <a:lnTo>
                    <a:pt x="3456" y="84"/>
                  </a:lnTo>
                  <a:lnTo>
                    <a:pt x="3426" y="90"/>
                  </a:lnTo>
                  <a:lnTo>
                    <a:pt x="3336" y="96"/>
                  </a:lnTo>
                  <a:lnTo>
                    <a:pt x="3205" y="108"/>
                  </a:lnTo>
                  <a:lnTo>
                    <a:pt x="3127" y="120"/>
                  </a:lnTo>
                  <a:lnTo>
                    <a:pt x="3049" y="132"/>
                  </a:lnTo>
                  <a:lnTo>
                    <a:pt x="2972" y="144"/>
                  </a:lnTo>
                  <a:lnTo>
                    <a:pt x="2906" y="150"/>
                  </a:lnTo>
                  <a:lnTo>
                    <a:pt x="2870" y="150"/>
                  </a:lnTo>
                  <a:lnTo>
                    <a:pt x="2846" y="150"/>
                  </a:lnTo>
                  <a:lnTo>
                    <a:pt x="2816" y="150"/>
                  </a:lnTo>
                  <a:lnTo>
                    <a:pt x="2792" y="150"/>
                  </a:lnTo>
                  <a:lnTo>
                    <a:pt x="2768" y="144"/>
                  </a:lnTo>
                  <a:lnTo>
                    <a:pt x="2744" y="138"/>
                  </a:lnTo>
                  <a:lnTo>
                    <a:pt x="2727" y="132"/>
                  </a:lnTo>
                  <a:lnTo>
                    <a:pt x="2709" y="126"/>
                  </a:lnTo>
                  <a:lnTo>
                    <a:pt x="2703" y="96"/>
                  </a:lnTo>
                  <a:lnTo>
                    <a:pt x="2703" y="78"/>
                  </a:lnTo>
                  <a:lnTo>
                    <a:pt x="2709" y="42"/>
                  </a:lnTo>
                  <a:lnTo>
                    <a:pt x="2697" y="36"/>
                  </a:lnTo>
                  <a:lnTo>
                    <a:pt x="2673" y="42"/>
                  </a:lnTo>
                  <a:lnTo>
                    <a:pt x="2661" y="60"/>
                  </a:lnTo>
                  <a:lnTo>
                    <a:pt x="2643" y="72"/>
                  </a:lnTo>
                  <a:lnTo>
                    <a:pt x="2619" y="90"/>
                  </a:lnTo>
                  <a:lnTo>
                    <a:pt x="2595" y="102"/>
                  </a:lnTo>
                  <a:lnTo>
                    <a:pt x="2559" y="114"/>
                  </a:lnTo>
                  <a:lnTo>
                    <a:pt x="2541" y="114"/>
                  </a:lnTo>
                  <a:lnTo>
                    <a:pt x="2511" y="120"/>
                  </a:lnTo>
                  <a:lnTo>
                    <a:pt x="2481" y="126"/>
                  </a:lnTo>
                  <a:lnTo>
                    <a:pt x="2446" y="126"/>
                  </a:lnTo>
                  <a:lnTo>
                    <a:pt x="2416" y="132"/>
                  </a:lnTo>
                  <a:lnTo>
                    <a:pt x="2380" y="126"/>
                  </a:lnTo>
                  <a:lnTo>
                    <a:pt x="2350" y="120"/>
                  </a:lnTo>
                  <a:lnTo>
                    <a:pt x="2326" y="108"/>
                  </a:lnTo>
                  <a:lnTo>
                    <a:pt x="2308" y="102"/>
                  </a:lnTo>
                  <a:lnTo>
                    <a:pt x="2296" y="96"/>
                  </a:lnTo>
                  <a:lnTo>
                    <a:pt x="2290" y="90"/>
                  </a:lnTo>
                  <a:lnTo>
                    <a:pt x="2278" y="84"/>
                  </a:lnTo>
                  <a:lnTo>
                    <a:pt x="2272" y="78"/>
                  </a:lnTo>
                  <a:lnTo>
                    <a:pt x="2250" y="57"/>
                  </a:lnTo>
                  <a:lnTo>
                    <a:pt x="2243" y="35"/>
                  </a:lnTo>
                  <a:lnTo>
                    <a:pt x="2228" y="18"/>
                  </a:lnTo>
                  <a:lnTo>
                    <a:pt x="2208" y="18"/>
                  </a:lnTo>
                  <a:lnTo>
                    <a:pt x="2172" y="24"/>
                  </a:lnTo>
                  <a:lnTo>
                    <a:pt x="2151" y="36"/>
                  </a:lnTo>
                  <a:lnTo>
                    <a:pt x="2127" y="51"/>
                  </a:lnTo>
                  <a:lnTo>
                    <a:pt x="2097" y="60"/>
                  </a:lnTo>
                  <a:lnTo>
                    <a:pt x="2073" y="72"/>
                  </a:lnTo>
                  <a:lnTo>
                    <a:pt x="2046" y="87"/>
                  </a:lnTo>
                  <a:lnTo>
                    <a:pt x="2007" y="102"/>
                  </a:lnTo>
                  <a:lnTo>
                    <a:pt x="1977" y="114"/>
                  </a:lnTo>
                  <a:lnTo>
                    <a:pt x="1947" y="120"/>
                  </a:lnTo>
                  <a:lnTo>
                    <a:pt x="1895" y="120"/>
                  </a:lnTo>
                  <a:lnTo>
                    <a:pt x="1794" y="120"/>
                  </a:lnTo>
                  <a:lnTo>
                    <a:pt x="1692" y="120"/>
                  </a:lnTo>
                  <a:lnTo>
                    <a:pt x="1644" y="120"/>
                  </a:lnTo>
                  <a:lnTo>
                    <a:pt x="1602" y="114"/>
                  </a:lnTo>
                  <a:lnTo>
                    <a:pt x="1561" y="108"/>
                  </a:lnTo>
                  <a:lnTo>
                    <a:pt x="1525" y="102"/>
                  </a:lnTo>
                  <a:lnTo>
                    <a:pt x="1507" y="102"/>
                  </a:lnTo>
                  <a:lnTo>
                    <a:pt x="1495" y="96"/>
                  </a:lnTo>
                  <a:lnTo>
                    <a:pt x="1483" y="90"/>
                  </a:lnTo>
                  <a:lnTo>
                    <a:pt x="1477" y="84"/>
                  </a:lnTo>
                  <a:lnTo>
                    <a:pt x="1459" y="78"/>
                  </a:lnTo>
                  <a:lnTo>
                    <a:pt x="1441" y="66"/>
                  </a:lnTo>
                  <a:lnTo>
                    <a:pt x="1429" y="60"/>
                  </a:lnTo>
                  <a:lnTo>
                    <a:pt x="1411" y="60"/>
                  </a:lnTo>
                  <a:lnTo>
                    <a:pt x="1399" y="54"/>
                  </a:lnTo>
                  <a:lnTo>
                    <a:pt x="1387" y="54"/>
                  </a:lnTo>
                  <a:lnTo>
                    <a:pt x="1375" y="54"/>
                  </a:lnTo>
                  <a:lnTo>
                    <a:pt x="1357" y="54"/>
                  </a:lnTo>
                  <a:lnTo>
                    <a:pt x="1345" y="54"/>
                  </a:lnTo>
                  <a:lnTo>
                    <a:pt x="1333" y="60"/>
                  </a:lnTo>
                  <a:lnTo>
                    <a:pt x="1309" y="66"/>
                  </a:lnTo>
                  <a:lnTo>
                    <a:pt x="1262" y="84"/>
                  </a:lnTo>
                  <a:lnTo>
                    <a:pt x="1220" y="102"/>
                  </a:lnTo>
                  <a:lnTo>
                    <a:pt x="1178" y="114"/>
                  </a:lnTo>
                  <a:lnTo>
                    <a:pt x="1142" y="126"/>
                  </a:lnTo>
                  <a:lnTo>
                    <a:pt x="1100" y="138"/>
                  </a:lnTo>
                  <a:lnTo>
                    <a:pt x="1058" y="150"/>
                  </a:lnTo>
                  <a:lnTo>
                    <a:pt x="1016" y="156"/>
                  </a:lnTo>
                  <a:lnTo>
                    <a:pt x="945" y="168"/>
                  </a:lnTo>
                  <a:lnTo>
                    <a:pt x="879" y="174"/>
                  </a:lnTo>
                  <a:lnTo>
                    <a:pt x="819" y="174"/>
                  </a:lnTo>
                  <a:lnTo>
                    <a:pt x="759" y="168"/>
                  </a:lnTo>
                  <a:lnTo>
                    <a:pt x="706" y="162"/>
                  </a:lnTo>
                  <a:lnTo>
                    <a:pt x="652" y="150"/>
                  </a:lnTo>
                  <a:lnTo>
                    <a:pt x="610" y="138"/>
                  </a:lnTo>
                  <a:lnTo>
                    <a:pt x="568" y="126"/>
                  </a:lnTo>
                  <a:lnTo>
                    <a:pt x="532" y="114"/>
                  </a:lnTo>
                  <a:lnTo>
                    <a:pt x="502" y="102"/>
                  </a:lnTo>
                  <a:lnTo>
                    <a:pt x="478" y="90"/>
                  </a:lnTo>
                  <a:lnTo>
                    <a:pt x="460" y="78"/>
                  </a:lnTo>
                  <a:lnTo>
                    <a:pt x="442" y="66"/>
                  </a:lnTo>
                  <a:lnTo>
                    <a:pt x="425" y="54"/>
                  </a:lnTo>
                  <a:lnTo>
                    <a:pt x="407" y="42"/>
                  </a:lnTo>
                  <a:lnTo>
                    <a:pt x="401" y="42"/>
                  </a:lnTo>
                  <a:lnTo>
                    <a:pt x="395" y="42"/>
                  </a:lnTo>
                  <a:lnTo>
                    <a:pt x="389" y="42"/>
                  </a:lnTo>
                  <a:lnTo>
                    <a:pt x="383" y="42"/>
                  </a:lnTo>
                  <a:lnTo>
                    <a:pt x="377" y="48"/>
                  </a:lnTo>
                  <a:lnTo>
                    <a:pt x="371" y="54"/>
                  </a:lnTo>
                  <a:lnTo>
                    <a:pt x="359" y="66"/>
                  </a:lnTo>
                  <a:lnTo>
                    <a:pt x="347" y="78"/>
                  </a:lnTo>
                  <a:lnTo>
                    <a:pt x="341" y="84"/>
                  </a:lnTo>
                  <a:lnTo>
                    <a:pt x="335" y="90"/>
                  </a:lnTo>
                  <a:lnTo>
                    <a:pt x="323" y="102"/>
                  </a:lnTo>
                  <a:lnTo>
                    <a:pt x="305" y="108"/>
                  </a:lnTo>
                  <a:lnTo>
                    <a:pt x="287" y="114"/>
                  </a:lnTo>
                  <a:lnTo>
                    <a:pt x="263" y="120"/>
                  </a:lnTo>
                  <a:lnTo>
                    <a:pt x="239" y="126"/>
                  </a:lnTo>
                  <a:lnTo>
                    <a:pt x="215" y="132"/>
                  </a:lnTo>
                  <a:lnTo>
                    <a:pt x="191" y="132"/>
                  </a:lnTo>
                  <a:lnTo>
                    <a:pt x="167" y="138"/>
                  </a:lnTo>
                  <a:lnTo>
                    <a:pt x="144" y="138"/>
                  </a:lnTo>
                  <a:lnTo>
                    <a:pt x="120" y="138"/>
                  </a:lnTo>
                  <a:lnTo>
                    <a:pt x="90" y="132"/>
                  </a:lnTo>
                  <a:lnTo>
                    <a:pt x="66" y="132"/>
                  </a:lnTo>
                  <a:lnTo>
                    <a:pt x="42" y="126"/>
                  </a:lnTo>
                  <a:lnTo>
                    <a:pt x="24" y="120"/>
                  </a:lnTo>
                  <a:lnTo>
                    <a:pt x="0" y="114"/>
                  </a:lnTo>
                  <a:lnTo>
                    <a:pt x="0" y="96"/>
                  </a:lnTo>
                  <a:lnTo>
                    <a:pt x="24" y="102"/>
                  </a:lnTo>
                  <a:lnTo>
                    <a:pt x="42" y="108"/>
                  </a:lnTo>
                  <a:lnTo>
                    <a:pt x="66" y="114"/>
                  </a:lnTo>
                  <a:lnTo>
                    <a:pt x="90" y="114"/>
                  </a:lnTo>
                  <a:lnTo>
                    <a:pt x="120" y="120"/>
                  </a:lnTo>
                  <a:lnTo>
                    <a:pt x="144" y="120"/>
                  </a:lnTo>
                  <a:lnTo>
                    <a:pt x="167" y="120"/>
                  </a:lnTo>
                  <a:lnTo>
                    <a:pt x="191" y="114"/>
                  </a:lnTo>
                  <a:lnTo>
                    <a:pt x="215" y="114"/>
                  </a:lnTo>
                  <a:lnTo>
                    <a:pt x="239" y="108"/>
                  </a:lnTo>
                  <a:lnTo>
                    <a:pt x="263" y="102"/>
                  </a:lnTo>
                  <a:lnTo>
                    <a:pt x="287" y="96"/>
                  </a:lnTo>
                  <a:lnTo>
                    <a:pt x="305" y="90"/>
                  </a:lnTo>
                  <a:lnTo>
                    <a:pt x="323" y="84"/>
                  </a:lnTo>
                  <a:lnTo>
                    <a:pt x="335" y="72"/>
                  </a:lnTo>
                  <a:lnTo>
                    <a:pt x="341" y="66"/>
                  </a:lnTo>
                  <a:lnTo>
                    <a:pt x="347" y="60"/>
                  </a:lnTo>
                  <a:lnTo>
                    <a:pt x="359" y="48"/>
                  </a:lnTo>
                  <a:lnTo>
                    <a:pt x="371" y="36"/>
                  </a:lnTo>
                  <a:lnTo>
                    <a:pt x="377" y="30"/>
                  </a:lnTo>
                  <a:lnTo>
                    <a:pt x="383" y="24"/>
                  </a:lnTo>
                  <a:lnTo>
                    <a:pt x="389" y="24"/>
                  </a:lnTo>
                  <a:lnTo>
                    <a:pt x="395" y="24"/>
                  </a:lnTo>
                  <a:lnTo>
                    <a:pt x="401" y="24"/>
                  </a:lnTo>
                  <a:lnTo>
                    <a:pt x="407" y="24"/>
                  </a:lnTo>
                  <a:lnTo>
                    <a:pt x="425" y="36"/>
                  </a:lnTo>
                  <a:lnTo>
                    <a:pt x="442" y="48"/>
                  </a:lnTo>
                  <a:lnTo>
                    <a:pt x="460" y="60"/>
                  </a:lnTo>
                  <a:lnTo>
                    <a:pt x="478" y="72"/>
                  </a:lnTo>
                  <a:lnTo>
                    <a:pt x="502" y="84"/>
                  </a:lnTo>
                  <a:lnTo>
                    <a:pt x="532" y="96"/>
                  </a:lnTo>
                  <a:lnTo>
                    <a:pt x="568" y="108"/>
                  </a:lnTo>
                  <a:lnTo>
                    <a:pt x="610" y="120"/>
                  </a:lnTo>
                  <a:lnTo>
                    <a:pt x="652" y="132"/>
                  </a:lnTo>
                  <a:lnTo>
                    <a:pt x="706" y="144"/>
                  </a:lnTo>
                  <a:lnTo>
                    <a:pt x="759" y="150"/>
                  </a:lnTo>
                  <a:lnTo>
                    <a:pt x="819" y="156"/>
                  </a:lnTo>
                  <a:lnTo>
                    <a:pt x="879" y="156"/>
                  </a:lnTo>
                  <a:lnTo>
                    <a:pt x="945" y="150"/>
                  </a:lnTo>
                  <a:lnTo>
                    <a:pt x="1016" y="138"/>
                  </a:lnTo>
                  <a:lnTo>
                    <a:pt x="1058" y="132"/>
                  </a:lnTo>
                  <a:lnTo>
                    <a:pt x="1100" y="120"/>
                  </a:lnTo>
                  <a:lnTo>
                    <a:pt x="1142" y="108"/>
                  </a:lnTo>
                  <a:lnTo>
                    <a:pt x="1178" y="96"/>
                  </a:lnTo>
                  <a:lnTo>
                    <a:pt x="1220" y="84"/>
                  </a:lnTo>
                  <a:lnTo>
                    <a:pt x="1262" y="66"/>
                  </a:lnTo>
                  <a:lnTo>
                    <a:pt x="1309" y="48"/>
                  </a:lnTo>
                  <a:lnTo>
                    <a:pt x="1333" y="42"/>
                  </a:lnTo>
                  <a:lnTo>
                    <a:pt x="1345" y="36"/>
                  </a:lnTo>
                  <a:lnTo>
                    <a:pt x="1357" y="36"/>
                  </a:lnTo>
                  <a:lnTo>
                    <a:pt x="1375" y="36"/>
                  </a:lnTo>
                  <a:lnTo>
                    <a:pt x="1387" y="36"/>
                  </a:lnTo>
                  <a:lnTo>
                    <a:pt x="1399" y="36"/>
                  </a:lnTo>
                  <a:lnTo>
                    <a:pt x="1411" y="42"/>
                  </a:lnTo>
                  <a:lnTo>
                    <a:pt x="1429" y="42"/>
                  </a:lnTo>
                  <a:lnTo>
                    <a:pt x="1441" y="48"/>
                  </a:lnTo>
                  <a:lnTo>
                    <a:pt x="1459" y="60"/>
                  </a:lnTo>
                  <a:lnTo>
                    <a:pt x="1477" y="66"/>
                  </a:lnTo>
                  <a:lnTo>
                    <a:pt x="1483" y="72"/>
                  </a:lnTo>
                  <a:lnTo>
                    <a:pt x="1495" y="78"/>
                  </a:lnTo>
                  <a:lnTo>
                    <a:pt x="1507" y="84"/>
                  </a:lnTo>
                  <a:lnTo>
                    <a:pt x="1525" y="84"/>
                  </a:lnTo>
                  <a:lnTo>
                    <a:pt x="1561" y="90"/>
                  </a:lnTo>
                  <a:lnTo>
                    <a:pt x="1602" y="96"/>
                  </a:lnTo>
                  <a:lnTo>
                    <a:pt x="1644" y="102"/>
                  </a:lnTo>
                  <a:lnTo>
                    <a:pt x="1692" y="102"/>
                  </a:lnTo>
                  <a:lnTo>
                    <a:pt x="1794" y="102"/>
                  </a:lnTo>
                  <a:lnTo>
                    <a:pt x="1895" y="102"/>
                  </a:lnTo>
                  <a:lnTo>
                    <a:pt x="1938" y="102"/>
                  </a:lnTo>
                  <a:lnTo>
                    <a:pt x="1971" y="96"/>
                  </a:lnTo>
                  <a:lnTo>
                    <a:pt x="2019" y="77"/>
                  </a:lnTo>
                  <a:lnTo>
                    <a:pt x="2063" y="57"/>
                  </a:lnTo>
                  <a:lnTo>
                    <a:pt x="2111" y="38"/>
                  </a:lnTo>
                  <a:lnTo>
                    <a:pt x="2145" y="18"/>
                  </a:lnTo>
                  <a:lnTo>
                    <a:pt x="2172" y="9"/>
                  </a:lnTo>
                  <a:lnTo>
                    <a:pt x="2202" y="0"/>
                  </a:lnTo>
                  <a:lnTo>
                    <a:pt x="2235" y="3"/>
                  </a:lnTo>
                  <a:lnTo>
                    <a:pt x="2250" y="24"/>
                  </a:lnTo>
                  <a:lnTo>
                    <a:pt x="2262" y="51"/>
                  </a:lnTo>
                  <a:lnTo>
                    <a:pt x="2290" y="72"/>
                  </a:lnTo>
                  <a:lnTo>
                    <a:pt x="2296" y="78"/>
                  </a:lnTo>
                  <a:lnTo>
                    <a:pt x="2308" y="84"/>
                  </a:lnTo>
                  <a:lnTo>
                    <a:pt x="2326" y="90"/>
                  </a:lnTo>
                  <a:lnTo>
                    <a:pt x="2350" y="102"/>
                  </a:lnTo>
                  <a:lnTo>
                    <a:pt x="2380" y="108"/>
                  </a:lnTo>
                  <a:lnTo>
                    <a:pt x="2416" y="114"/>
                  </a:lnTo>
                  <a:lnTo>
                    <a:pt x="2446" y="108"/>
                  </a:lnTo>
                  <a:lnTo>
                    <a:pt x="2481" y="108"/>
                  </a:lnTo>
                  <a:lnTo>
                    <a:pt x="2511" y="102"/>
                  </a:lnTo>
                  <a:lnTo>
                    <a:pt x="2541" y="96"/>
                  </a:lnTo>
                  <a:lnTo>
                    <a:pt x="2559" y="96"/>
                  </a:lnTo>
                  <a:lnTo>
                    <a:pt x="2595" y="84"/>
                  </a:lnTo>
                  <a:lnTo>
                    <a:pt x="2619" y="72"/>
                  </a:lnTo>
                  <a:lnTo>
                    <a:pt x="2643" y="54"/>
                  </a:lnTo>
                  <a:lnTo>
                    <a:pt x="2661" y="42"/>
                  </a:lnTo>
                  <a:lnTo>
                    <a:pt x="2673" y="24"/>
                  </a:lnTo>
                  <a:lnTo>
                    <a:pt x="2697" y="18"/>
                  </a:lnTo>
                  <a:lnTo>
                    <a:pt x="2715" y="24"/>
                  </a:lnTo>
                  <a:lnTo>
                    <a:pt x="2715" y="48"/>
                  </a:lnTo>
                  <a:lnTo>
                    <a:pt x="2709" y="78"/>
                  </a:lnTo>
                  <a:lnTo>
                    <a:pt x="2709" y="108"/>
                  </a:lnTo>
                  <a:lnTo>
                    <a:pt x="2727" y="114"/>
                  </a:lnTo>
                  <a:lnTo>
                    <a:pt x="2744" y="120"/>
                  </a:lnTo>
                  <a:lnTo>
                    <a:pt x="2768" y="126"/>
                  </a:lnTo>
                  <a:lnTo>
                    <a:pt x="2792" y="132"/>
                  </a:lnTo>
                  <a:lnTo>
                    <a:pt x="2816" y="132"/>
                  </a:lnTo>
                  <a:lnTo>
                    <a:pt x="2846" y="132"/>
                  </a:lnTo>
                  <a:lnTo>
                    <a:pt x="2870" y="132"/>
                  </a:lnTo>
                  <a:lnTo>
                    <a:pt x="2906" y="132"/>
                  </a:lnTo>
                  <a:lnTo>
                    <a:pt x="2972" y="126"/>
                  </a:lnTo>
                  <a:lnTo>
                    <a:pt x="3049" y="114"/>
                  </a:lnTo>
                  <a:lnTo>
                    <a:pt x="3127" y="102"/>
                  </a:lnTo>
                  <a:lnTo>
                    <a:pt x="3205" y="90"/>
                  </a:lnTo>
                  <a:lnTo>
                    <a:pt x="3336" y="78"/>
                  </a:lnTo>
                  <a:lnTo>
                    <a:pt x="3426" y="72"/>
                  </a:lnTo>
                  <a:lnTo>
                    <a:pt x="3456" y="66"/>
                  </a:lnTo>
                  <a:lnTo>
                    <a:pt x="3462" y="66"/>
                  </a:lnTo>
                  <a:lnTo>
                    <a:pt x="3474" y="60"/>
                  </a:lnTo>
                  <a:lnTo>
                    <a:pt x="3486" y="48"/>
                  </a:lnTo>
                  <a:lnTo>
                    <a:pt x="3498" y="48"/>
                  </a:lnTo>
                  <a:lnTo>
                    <a:pt x="3510" y="42"/>
                  </a:lnTo>
                  <a:lnTo>
                    <a:pt x="3522" y="42"/>
                  </a:lnTo>
                  <a:lnTo>
                    <a:pt x="3534" y="36"/>
                  </a:lnTo>
                  <a:lnTo>
                    <a:pt x="3546" y="36"/>
                  </a:lnTo>
                  <a:lnTo>
                    <a:pt x="3564" y="36"/>
                  </a:lnTo>
                  <a:lnTo>
                    <a:pt x="3582" y="42"/>
                  </a:lnTo>
                  <a:lnTo>
                    <a:pt x="3600" y="42"/>
                  </a:lnTo>
                  <a:lnTo>
                    <a:pt x="3617" y="54"/>
                  </a:lnTo>
                  <a:lnTo>
                    <a:pt x="3635" y="60"/>
                  </a:lnTo>
                  <a:lnTo>
                    <a:pt x="3647" y="66"/>
                  </a:lnTo>
                  <a:lnTo>
                    <a:pt x="3659" y="72"/>
                  </a:lnTo>
                  <a:lnTo>
                    <a:pt x="3689" y="78"/>
                  </a:lnTo>
                  <a:lnTo>
                    <a:pt x="3731" y="90"/>
                  </a:lnTo>
                  <a:lnTo>
                    <a:pt x="3767" y="96"/>
                  </a:lnTo>
                  <a:lnTo>
                    <a:pt x="3815" y="102"/>
                  </a:lnTo>
                  <a:lnTo>
                    <a:pt x="3863" y="102"/>
                  </a:lnTo>
                  <a:lnTo>
                    <a:pt x="3916" y="102"/>
                  </a:lnTo>
                  <a:lnTo>
                    <a:pt x="3970" y="102"/>
                  </a:lnTo>
                  <a:lnTo>
                    <a:pt x="4024" y="102"/>
                  </a:lnTo>
                  <a:lnTo>
                    <a:pt x="4078" y="102"/>
                  </a:lnTo>
                  <a:lnTo>
                    <a:pt x="4132" y="96"/>
                  </a:lnTo>
                  <a:lnTo>
                    <a:pt x="4186" y="90"/>
                  </a:lnTo>
                  <a:lnTo>
                    <a:pt x="4239" y="78"/>
                  </a:lnTo>
                  <a:lnTo>
                    <a:pt x="4287" y="72"/>
                  </a:lnTo>
                  <a:lnTo>
                    <a:pt x="4341" y="54"/>
                  </a:lnTo>
                  <a:lnTo>
                    <a:pt x="4383" y="42"/>
                  </a:lnTo>
                  <a:lnTo>
                    <a:pt x="4419" y="30"/>
                  </a:lnTo>
                  <a:lnTo>
                    <a:pt x="4449" y="18"/>
                  </a:lnTo>
                  <a:lnTo>
                    <a:pt x="4478" y="12"/>
                  </a:lnTo>
                  <a:lnTo>
                    <a:pt x="4502" y="6"/>
                  </a:lnTo>
                  <a:lnTo>
                    <a:pt x="4526" y="0"/>
                  </a:lnTo>
                  <a:lnTo>
                    <a:pt x="4544" y="0"/>
                  </a:lnTo>
                  <a:lnTo>
                    <a:pt x="4562" y="0"/>
                  </a:lnTo>
                  <a:lnTo>
                    <a:pt x="4574" y="6"/>
                  </a:lnTo>
                  <a:lnTo>
                    <a:pt x="4586" y="12"/>
                  </a:lnTo>
                  <a:lnTo>
                    <a:pt x="4598" y="18"/>
                  </a:lnTo>
                  <a:lnTo>
                    <a:pt x="4604" y="24"/>
                  </a:lnTo>
                  <a:lnTo>
                    <a:pt x="4610" y="30"/>
                  </a:lnTo>
                  <a:lnTo>
                    <a:pt x="4616" y="36"/>
                  </a:lnTo>
                  <a:lnTo>
                    <a:pt x="4622" y="48"/>
                  </a:lnTo>
                  <a:lnTo>
                    <a:pt x="4628" y="60"/>
                  </a:lnTo>
                  <a:lnTo>
                    <a:pt x="4634" y="66"/>
                  </a:lnTo>
                  <a:lnTo>
                    <a:pt x="4640" y="78"/>
                  </a:lnTo>
                  <a:lnTo>
                    <a:pt x="4652" y="84"/>
                  </a:lnTo>
                  <a:lnTo>
                    <a:pt x="4670" y="90"/>
                  </a:lnTo>
                  <a:lnTo>
                    <a:pt x="4682" y="96"/>
                  </a:lnTo>
                  <a:lnTo>
                    <a:pt x="4706" y="102"/>
                  </a:lnTo>
                  <a:lnTo>
                    <a:pt x="4724" y="108"/>
                  </a:lnTo>
                  <a:lnTo>
                    <a:pt x="4748" y="114"/>
                  </a:lnTo>
                  <a:lnTo>
                    <a:pt x="4771" y="114"/>
                  </a:lnTo>
                  <a:lnTo>
                    <a:pt x="4801" y="114"/>
                  </a:lnTo>
                  <a:lnTo>
                    <a:pt x="4831" y="108"/>
                  </a:lnTo>
                  <a:lnTo>
                    <a:pt x="4861" y="102"/>
                  </a:lnTo>
                  <a:lnTo>
                    <a:pt x="4891" y="96"/>
                  </a:lnTo>
                  <a:lnTo>
                    <a:pt x="4927" y="84"/>
                  </a:lnTo>
                  <a:lnTo>
                    <a:pt x="4957" y="66"/>
                  </a:lnTo>
                  <a:lnTo>
                    <a:pt x="4993" y="48"/>
                  </a:lnTo>
                  <a:lnTo>
                    <a:pt x="5017" y="36"/>
                  </a:lnTo>
                  <a:lnTo>
                    <a:pt x="5029" y="30"/>
                  </a:lnTo>
                  <a:lnTo>
                    <a:pt x="5061" y="24"/>
                  </a:lnTo>
                  <a:lnTo>
                    <a:pt x="5091" y="17"/>
                  </a:lnTo>
                  <a:lnTo>
                    <a:pt x="5118" y="14"/>
                  </a:lnTo>
                  <a:lnTo>
                    <a:pt x="5145" y="9"/>
                  </a:lnTo>
                  <a:lnTo>
                    <a:pt x="5175" y="9"/>
                  </a:lnTo>
                  <a:lnTo>
                    <a:pt x="5199" y="8"/>
                  </a:lnTo>
                  <a:lnTo>
                    <a:pt x="5219" y="9"/>
                  </a:lnTo>
                  <a:lnTo>
                    <a:pt x="5238" y="9"/>
                  </a:lnTo>
                  <a:lnTo>
                    <a:pt x="5258" y="11"/>
                  </a:lnTo>
                  <a:lnTo>
                    <a:pt x="5280" y="9"/>
                  </a:lnTo>
                  <a:lnTo>
                    <a:pt x="5304" y="11"/>
                  </a:lnTo>
                  <a:lnTo>
                    <a:pt x="5327" y="8"/>
                  </a:lnTo>
                  <a:lnTo>
                    <a:pt x="5351" y="8"/>
                  </a:lnTo>
                  <a:lnTo>
                    <a:pt x="5390" y="9"/>
                  </a:lnTo>
                  <a:lnTo>
                    <a:pt x="5435" y="24"/>
                  </a:lnTo>
                  <a:lnTo>
                    <a:pt x="5447" y="30"/>
                  </a:lnTo>
                  <a:lnTo>
                    <a:pt x="5453" y="36"/>
                  </a:lnTo>
                  <a:lnTo>
                    <a:pt x="5453" y="42"/>
                  </a:lnTo>
                  <a:lnTo>
                    <a:pt x="5459" y="48"/>
                  </a:lnTo>
                  <a:lnTo>
                    <a:pt x="5459" y="54"/>
                  </a:lnTo>
                  <a:lnTo>
                    <a:pt x="5459" y="60"/>
                  </a:lnTo>
                  <a:lnTo>
                    <a:pt x="5459" y="66"/>
                  </a:lnTo>
                  <a:lnTo>
                    <a:pt x="5465" y="66"/>
                  </a:lnTo>
                  <a:lnTo>
                    <a:pt x="5465" y="72"/>
                  </a:lnTo>
                  <a:lnTo>
                    <a:pt x="5477" y="72"/>
                  </a:lnTo>
                  <a:lnTo>
                    <a:pt x="5489" y="78"/>
                  </a:lnTo>
                  <a:lnTo>
                    <a:pt x="5501" y="84"/>
                  </a:lnTo>
                  <a:lnTo>
                    <a:pt x="5519" y="84"/>
                  </a:lnTo>
                  <a:lnTo>
                    <a:pt x="5555" y="90"/>
                  </a:lnTo>
                  <a:lnTo>
                    <a:pt x="5603" y="90"/>
                  </a:lnTo>
                  <a:lnTo>
                    <a:pt x="5656" y="90"/>
                  </a:lnTo>
                  <a:lnTo>
                    <a:pt x="5710" y="84"/>
                  </a:lnTo>
                  <a:lnTo>
                    <a:pt x="5740" y="78"/>
                  </a:lnTo>
                  <a:lnTo>
                    <a:pt x="5770" y="72"/>
                  </a:lnTo>
                  <a:lnTo>
                    <a:pt x="5770" y="90"/>
                  </a:lnTo>
                  <a:lnTo>
                    <a:pt x="5770" y="90"/>
                  </a:lnTo>
                  <a:lnTo>
                    <a:pt x="5740" y="96"/>
                  </a:lnTo>
                  <a:lnTo>
                    <a:pt x="5710" y="102"/>
                  </a:lnTo>
                  <a:lnTo>
                    <a:pt x="5656" y="108"/>
                  </a:lnTo>
                  <a:lnTo>
                    <a:pt x="5603" y="108"/>
                  </a:lnTo>
                  <a:lnTo>
                    <a:pt x="5555" y="108"/>
                  </a:lnTo>
                  <a:lnTo>
                    <a:pt x="5519" y="102"/>
                  </a:lnTo>
                  <a:lnTo>
                    <a:pt x="5501" y="102"/>
                  </a:lnTo>
                  <a:lnTo>
                    <a:pt x="5489" y="96"/>
                  </a:lnTo>
                  <a:lnTo>
                    <a:pt x="5477" y="90"/>
                  </a:lnTo>
                  <a:lnTo>
                    <a:pt x="5465" y="90"/>
                  </a:lnTo>
                  <a:lnTo>
                    <a:pt x="5465" y="84"/>
                  </a:lnTo>
                  <a:lnTo>
                    <a:pt x="5459" y="84"/>
                  </a:lnTo>
                  <a:lnTo>
                    <a:pt x="5459" y="78"/>
                  </a:lnTo>
                  <a:lnTo>
                    <a:pt x="5459" y="72"/>
                  </a:lnTo>
                  <a:lnTo>
                    <a:pt x="5459" y="66"/>
                  </a:lnTo>
                  <a:lnTo>
                    <a:pt x="5453" y="60"/>
                  </a:lnTo>
                  <a:lnTo>
                    <a:pt x="5453" y="54"/>
                  </a:lnTo>
                  <a:lnTo>
                    <a:pt x="5447" y="48"/>
                  </a:lnTo>
                  <a:lnTo>
                    <a:pt x="5435" y="42"/>
                  </a:lnTo>
                  <a:lnTo>
                    <a:pt x="5429" y="36"/>
                  </a:lnTo>
                  <a:lnTo>
                    <a:pt x="5423" y="36"/>
                  </a:lnTo>
                  <a:lnTo>
                    <a:pt x="5405" y="30"/>
                  </a:lnTo>
                  <a:lnTo>
                    <a:pt x="5393" y="30"/>
                  </a:lnTo>
                  <a:lnTo>
                    <a:pt x="5370" y="23"/>
                  </a:lnTo>
                  <a:lnTo>
                    <a:pt x="5346" y="24"/>
                  </a:lnTo>
                  <a:lnTo>
                    <a:pt x="5325" y="27"/>
                  </a:lnTo>
                  <a:lnTo>
                    <a:pt x="5298" y="29"/>
                  </a:lnTo>
                  <a:lnTo>
                    <a:pt x="5270" y="29"/>
                  </a:lnTo>
                  <a:lnTo>
                    <a:pt x="5247" y="26"/>
                  </a:lnTo>
                  <a:lnTo>
                    <a:pt x="5219" y="24"/>
                  </a:lnTo>
                  <a:lnTo>
                    <a:pt x="5199" y="21"/>
                  </a:lnTo>
                  <a:lnTo>
                    <a:pt x="5174" y="24"/>
                  </a:lnTo>
                </a:path>
              </a:pathLst>
            </a:custGeom>
            <a:gradFill rotWithShape="0">
              <a:gsLst>
                <a:gs pos="0">
                  <a:schemeClr val="accent2"/>
                </a:gs>
                <a:gs pos="50000">
                  <a:schemeClr val="accent2">
                    <a:gamma/>
                    <a:tint val="96863"/>
                    <a:invGamma/>
                  </a:schemeClr>
                </a:gs>
                <a:gs pos="100000">
                  <a:schemeClr val="accent2"/>
                </a:gs>
              </a:gsLst>
              <a:lin ang="0" scaled="1"/>
            </a:gradFill>
            <a:ln w="9525">
              <a:noFill/>
              <a:round/>
              <a:headEnd/>
              <a:tailEnd/>
            </a:ln>
          </p:spPr>
          <p:txBody>
            <a:bodyPr/>
            <a:lstStyle/>
            <a:p>
              <a:endParaRPr lang="en-US"/>
            </a:p>
          </p:txBody>
        </p:sp>
      </p:grpSp>
      <p:sp>
        <p:nvSpPr>
          <p:cNvPr id="35864" name="Rectangle 24"/>
          <p:cNvSpPr>
            <a:spLocks noGrp="1" noChangeArrowheads="1"/>
          </p:cNvSpPr>
          <p:nvPr>
            <p:ph type="ctrTitle" sz="quarter"/>
          </p:nvPr>
        </p:nvSpPr>
        <p:spPr>
          <a:xfrm>
            <a:off x="685800" y="1600200"/>
            <a:ext cx="7772400" cy="1828800"/>
          </a:xfrm>
        </p:spPr>
        <p:txBody>
          <a:bodyPr/>
          <a:lstStyle>
            <a:lvl1pPr>
              <a:defRPr sz="4800"/>
            </a:lvl1pPr>
          </a:lstStyle>
          <a:p>
            <a:r>
              <a:rPr lang="zh-TW" altLang="en-US"/>
              <a:t>按一下以編輯母片標題樣式</a:t>
            </a:r>
          </a:p>
        </p:txBody>
      </p:sp>
      <p:sp>
        <p:nvSpPr>
          <p:cNvPr id="35865" name="Rectangle 25"/>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zh-TW" altLang="en-US"/>
              <a:t>按一下以編輯母片副標題樣式</a:t>
            </a:r>
          </a:p>
        </p:txBody>
      </p:sp>
      <p:sp>
        <p:nvSpPr>
          <p:cNvPr id="35866" name="Rectangle 26"/>
          <p:cNvSpPr>
            <a:spLocks noGrp="1" noChangeArrowheads="1"/>
          </p:cNvSpPr>
          <p:nvPr>
            <p:ph type="dt" sz="quarter" idx="2"/>
          </p:nvPr>
        </p:nvSpPr>
        <p:spPr>
          <a:xfrm>
            <a:off x="457200" y="6243638"/>
            <a:ext cx="2133600" cy="457200"/>
          </a:xfrm>
        </p:spPr>
        <p:txBody>
          <a:bodyPr/>
          <a:lstStyle>
            <a:lvl1pPr>
              <a:defRPr/>
            </a:lvl1pPr>
          </a:lstStyle>
          <a:p>
            <a:endParaRPr lang="en-US" altLang="zh-TW"/>
          </a:p>
        </p:txBody>
      </p:sp>
      <p:sp>
        <p:nvSpPr>
          <p:cNvPr id="35867" name="Rectangle 27"/>
          <p:cNvSpPr>
            <a:spLocks noGrp="1" noChangeArrowheads="1"/>
          </p:cNvSpPr>
          <p:nvPr>
            <p:ph type="ftr" sz="quarter" idx="3"/>
          </p:nvPr>
        </p:nvSpPr>
        <p:spPr/>
        <p:txBody>
          <a:bodyPr/>
          <a:lstStyle>
            <a:lvl1pPr>
              <a:defRPr/>
            </a:lvl1pPr>
          </a:lstStyle>
          <a:p>
            <a:endParaRPr lang="en-US" altLang="zh-TW"/>
          </a:p>
        </p:txBody>
      </p:sp>
      <p:sp>
        <p:nvSpPr>
          <p:cNvPr id="35868" name="Rectangle 28"/>
          <p:cNvSpPr>
            <a:spLocks noGrp="1" noChangeArrowheads="1"/>
          </p:cNvSpPr>
          <p:nvPr>
            <p:ph type="sldNum" sz="quarter" idx="4"/>
          </p:nvPr>
        </p:nvSpPr>
        <p:spPr/>
        <p:txBody>
          <a:bodyPr/>
          <a:lstStyle>
            <a:lvl1pPr>
              <a:defRPr/>
            </a:lvl1pPr>
          </a:lstStyle>
          <a:p>
            <a:fld id="{C0E72A3D-EBC3-43CD-95DF-16E8D5D61233}" type="slidenum">
              <a:rPr lang="en-US" altLang="zh-TW"/>
              <a:pPr/>
              <a:t>‹#›</a:t>
            </a:fld>
            <a:endParaRPr lang="en-US" altLang="zh-TW"/>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altLang="zh-TW"/>
          </a:p>
        </p:txBody>
      </p:sp>
      <p:sp>
        <p:nvSpPr>
          <p:cNvPr id="5" name="Slide Number Placeholder 4"/>
          <p:cNvSpPr>
            <a:spLocks noGrp="1"/>
          </p:cNvSpPr>
          <p:nvPr>
            <p:ph type="sldNum" sz="quarter" idx="11"/>
          </p:nvPr>
        </p:nvSpPr>
        <p:spPr/>
        <p:txBody>
          <a:bodyPr/>
          <a:lstStyle>
            <a:lvl1pPr>
              <a:defRPr/>
            </a:lvl1pPr>
          </a:lstStyle>
          <a:p>
            <a:fld id="{B0E1CD22-8A64-4E56-A3E7-41931ACCF6F4}" type="slidenum">
              <a:rPr lang="en-US" altLang="zh-TW"/>
              <a:pPr/>
              <a:t>‹#›</a:t>
            </a:fld>
            <a:endParaRPr lang="en-US" altLang="zh-TW"/>
          </a:p>
        </p:txBody>
      </p:sp>
      <p:sp>
        <p:nvSpPr>
          <p:cNvPr id="6" name="Date Placeholder 5"/>
          <p:cNvSpPr>
            <a:spLocks noGrp="1"/>
          </p:cNvSpPr>
          <p:nvPr>
            <p:ph type="dt" sz="half" idx="12"/>
          </p:nvPr>
        </p:nvSpPr>
        <p:spPr/>
        <p:txBody>
          <a:bodyPr/>
          <a:lstStyle>
            <a:lvl1pPr>
              <a:defRPr/>
            </a:lvl1pPr>
          </a:lstStyle>
          <a:p>
            <a:endParaRPr lang="en-US" altLang="zh-TW"/>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endParaRPr lang="en-US" altLang="zh-TW"/>
          </a:p>
        </p:txBody>
      </p:sp>
      <p:sp>
        <p:nvSpPr>
          <p:cNvPr id="5" name="Slide Number Placeholder 4"/>
          <p:cNvSpPr>
            <a:spLocks noGrp="1"/>
          </p:cNvSpPr>
          <p:nvPr>
            <p:ph type="sldNum" sz="quarter" idx="11"/>
          </p:nvPr>
        </p:nvSpPr>
        <p:spPr/>
        <p:txBody>
          <a:bodyPr/>
          <a:lstStyle>
            <a:lvl1pPr>
              <a:defRPr/>
            </a:lvl1pPr>
          </a:lstStyle>
          <a:p>
            <a:fld id="{01E356BA-AE13-419B-8820-BE0ABDEE8361}" type="slidenum">
              <a:rPr lang="en-US" altLang="zh-TW"/>
              <a:pPr/>
              <a:t>‹#›</a:t>
            </a:fld>
            <a:endParaRPr lang="en-US" altLang="zh-TW"/>
          </a:p>
        </p:txBody>
      </p:sp>
      <p:sp>
        <p:nvSpPr>
          <p:cNvPr id="6" name="Date Placeholder 5"/>
          <p:cNvSpPr>
            <a:spLocks noGrp="1"/>
          </p:cNvSpPr>
          <p:nvPr>
            <p:ph type="dt" sz="half" idx="12"/>
          </p:nvPr>
        </p:nvSpPr>
        <p:spPr/>
        <p:txBody>
          <a:bodyPr/>
          <a:lstStyle>
            <a:lvl1pPr>
              <a:defRPr/>
            </a:lvl1pPr>
          </a:lstStyle>
          <a:p>
            <a:endParaRPr lang="en-US" altLang="zh-TW"/>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endParaRPr lang="en-US" altLang="zh-TW"/>
          </a:p>
        </p:txBody>
      </p:sp>
      <p:sp>
        <p:nvSpPr>
          <p:cNvPr id="6" name="Slide Number Placeholder 5"/>
          <p:cNvSpPr>
            <a:spLocks noGrp="1"/>
          </p:cNvSpPr>
          <p:nvPr>
            <p:ph type="sldNum" sz="quarter" idx="11"/>
          </p:nvPr>
        </p:nvSpPr>
        <p:spPr/>
        <p:txBody>
          <a:bodyPr/>
          <a:lstStyle>
            <a:lvl1pPr>
              <a:defRPr/>
            </a:lvl1pPr>
          </a:lstStyle>
          <a:p>
            <a:fld id="{CA9D30D4-FFDF-46A8-AA49-FAC91BC4C04B}" type="slidenum">
              <a:rPr lang="en-US" altLang="zh-TW"/>
              <a:pPr/>
              <a:t>‹#›</a:t>
            </a:fld>
            <a:endParaRPr lang="en-US" altLang="zh-TW"/>
          </a:p>
        </p:txBody>
      </p:sp>
      <p:sp>
        <p:nvSpPr>
          <p:cNvPr id="7" name="Date Placeholder 6"/>
          <p:cNvSpPr>
            <a:spLocks noGrp="1"/>
          </p:cNvSpPr>
          <p:nvPr>
            <p:ph type="dt" sz="half" idx="12"/>
          </p:nvPr>
        </p:nvSpPr>
        <p:spPr/>
        <p:txBody>
          <a:bodyPr/>
          <a:lstStyle>
            <a:lvl1pPr>
              <a:defRPr/>
            </a:lvl1pPr>
          </a:lstStyle>
          <a:p>
            <a:endParaRPr lang="en-US" altLang="zh-TW"/>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a:lvl1pPr>
          </a:lstStyle>
          <a:p>
            <a:endParaRPr lang="en-US" altLang="zh-TW"/>
          </a:p>
        </p:txBody>
      </p:sp>
      <p:sp>
        <p:nvSpPr>
          <p:cNvPr id="8" name="Slide Number Placeholder 7"/>
          <p:cNvSpPr>
            <a:spLocks noGrp="1"/>
          </p:cNvSpPr>
          <p:nvPr>
            <p:ph type="sldNum" sz="quarter" idx="11"/>
          </p:nvPr>
        </p:nvSpPr>
        <p:spPr/>
        <p:txBody>
          <a:bodyPr/>
          <a:lstStyle>
            <a:lvl1pPr>
              <a:defRPr/>
            </a:lvl1pPr>
          </a:lstStyle>
          <a:p>
            <a:fld id="{25B7FA4F-8DCC-4DAD-9242-6CB0E5CAE220}" type="slidenum">
              <a:rPr lang="en-US" altLang="zh-TW"/>
              <a:pPr/>
              <a:t>‹#›</a:t>
            </a:fld>
            <a:endParaRPr lang="en-US" altLang="zh-TW"/>
          </a:p>
        </p:txBody>
      </p:sp>
      <p:sp>
        <p:nvSpPr>
          <p:cNvPr id="9" name="Date Placeholder 8"/>
          <p:cNvSpPr>
            <a:spLocks noGrp="1"/>
          </p:cNvSpPr>
          <p:nvPr>
            <p:ph type="dt" sz="half" idx="12"/>
          </p:nvPr>
        </p:nvSpPr>
        <p:spPr/>
        <p:txBody>
          <a:bodyPr/>
          <a:lstStyle>
            <a:lvl1pPr>
              <a:defRPr/>
            </a:lvl1pPr>
          </a:lstStyle>
          <a:p>
            <a:endParaRPr lang="en-US" altLang="zh-TW"/>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endParaRPr lang="en-US" altLang="zh-TW"/>
          </a:p>
        </p:txBody>
      </p:sp>
      <p:sp>
        <p:nvSpPr>
          <p:cNvPr id="4" name="Slide Number Placeholder 3"/>
          <p:cNvSpPr>
            <a:spLocks noGrp="1"/>
          </p:cNvSpPr>
          <p:nvPr>
            <p:ph type="sldNum" sz="quarter" idx="11"/>
          </p:nvPr>
        </p:nvSpPr>
        <p:spPr/>
        <p:txBody>
          <a:bodyPr/>
          <a:lstStyle>
            <a:lvl1pPr>
              <a:defRPr/>
            </a:lvl1pPr>
          </a:lstStyle>
          <a:p>
            <a:fld id="{BBDE5369-FBA3-4B6D-9280-477F6D27C8E8}" type="slidenum">
              <a:rPr lang="en-US" altLang="zh-TW"/>
              <a:pPr/>
              <a:t>‹#›</a:t>
            </a:fld>
            <a:endParaRPr lang="en-US" altLang="zh-TW"/>
          </a:p>
        </p:txBody>
      </p:sp>
      <p:sp>
        <p:nvSpPr>
          <p:cNvPr id="5" name="Date Placeholder 4"/>
          <p:cNvSpPr>
            <a:spLocks noGrp="1"/>
          </p:cNvSpPr>
          <p:nvPr>
            <p:ph type="dt" sz="half" idx="12"/>
          </p:nvPr>
        </p:nvSpPr>
        <p:spPr/>
        <p:txBody>
          <a:bodyPr/>
          <a:lstStyle>
            <a:lvl1pPr>
              <a:defRPr/>
            </a:lvl1pPr>
          </a:lstStyle>
          <a:p>
            <a:endParaRPr lang="en-US" altLang="zh-TW"/>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endParaRPr lang="en-US" altLang="zh-TW"/>
          </a:p>
        </p:txBody>
      </p:sp>
      <p:sp>
        <p:nvSpPr>
          <p:cNvPr id="3" name="Slide Number Placeholder 2"/>
          <p:cNvSpPr>
            <a:spLocks noGrp="1"/>
          </p:cNvSpPr>
          <p:nvPr>
            <p:ph type="sldNum" sz="quarter" idx="11"/>
          </p:nvPr>
        </p:nvSpPr>
        <p:spPr/>
        <p:txBody>
          <a:bodyPr/>
          <a:lstStyle>
            <a:lvl1pPr>
              <a:defRPr/>
            </a:lvl1pPr>
          </a:lstStyle>
          <a:p>
            <a:fld id="{B9F0DABE-08BA-41DA-B7B9-A4356E2DD57C}" type="slidenum">
              <a:rPr lang="en-US" altLang="zh-TW"/>
              <a:pPr/>
              <a:t>‹#›</a:t>
            </a:fld>
            <a:endParaRPr lang="en-US" altLang="zh-TW"/>
          </a:p>
        </p:txBody>
      </p:sp>
      <p:sp>
        <p:nvSpPr>
          <p:cNvPr id="4" name="Date Placeholder 3"/>
          <p:cNvSpPr>
            <a:spLocks noGrp="1"/>
          </p:cNvSpPr>
          <p:nvPr>
            <p:ph type="dt" sz="half" idx="12"/>
          </p:nvPr>
        </p:nvSpPr>
        <p:spPr/>
        <p:txBody>
          <a:bodyPr/>
          <a:lstStyle>
            <a:lvl1pPr>
              <a:defRPr/>
            </a:lvl1pPr>
          </a:lstStyle>
          <a:p>
            <a:endParaRPr lang="en-US" altLang="zh-TW"/>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US" altLang="zh-TW"/>
          </a:p>
        </p:txBody>
      </p:sp>
      <p:sp>
        <p:nvSpPr>
          <p:cNvPr id="6" name="Slide Number Placeholder 5"/>
          <p:cNvSpPr>
            <a:spLocks noGrp="1"/>
          </p:cNvSpPr>
          <p:nvPr>
            <p:ph type="sldNum" sz="quarter" idx="11"/>
          </p:nvPr>
        </p:nvSpPr>
        <p:spPr/>
        <p:txBody>
          <a:bodyPr/>
          <a:lstStyle>
            <a:lvl1pPr>
              <a:defRPr/>
            </a:lvl1pPr>
          </a:lstStyle>
          <a:p>
            <a:fld id="{0A20FCFA-DF78-49C9-859E-FFF29FBA378C}" type="slidenum">
              <a:rPr lang="en-US" altLang="zh-TW"/>
              <a:pPr/>
              <a:t>‹#›</a:t>
            </a:fld>
            <a:endParaRPr lang="en-US" altLang="zh-TW"/>
          </a:p>
        </p:txBody>
      </p:sp>
      <p:sp>
        <p:nvSpPr>
          <p:cNvPr id="7" name="Date Placeholder 6"/>
          <p:cNvSpPr>
            <a:spLocks noGrp="1"/>
          </p:cNvSpPr>
          <p:nvPr>
            <p:ph type="dt" sz="half" idx="12"/>
          </p:nvPr>
        </p:nvSpPr>
        <p:spPr/>
        <p:txBody>
          <a:bodyPr/>
          <a:lstStyle>
            <a:lvl1pPr>
              <a:defRPr/>
            </a:lvl1pPr>
          </a:lstStyle>
          <a:p>
            <a:endParaRPr lang="en-US" altLang="zh-TW"/>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US" altLang="zh-TW"/>
          </a:p>
        </p:txBody>
      </p:sp>
      <p:sp>
        <p:nvSpPr>
          <p:cNvPr id="6" name="Slide Number Placeholder 5"/>
          <p:cNvSpPr>
            <a:spLocks noGrp="1"/>
          </p:cNvSpPr>
          <p:nvPr>
            <p:ph type="sldNum" sz="quarter" idx="11"/>
          </p:nvPr>
        </p:nvSpPr>
        <p:spPr/>
        <p:txBody>
          <a:bodyPr/>
          <a:lstStyle>
            <a:lvl1pPr>
              <a:defRPr/>
            </a:lvl1pPr>
          </a:lstStyle>
          <a:p>
            <a:fld id="{C48AC010-FDB9-4E57-92E3-4C8BEB3FFFE2}" type="slidenum">
              <a:rPr lang="en-US" altLang="zh-TW"/>
              <a:pPr/>
              <a:t>‹#›</a:t>
            </a:fld>
            <a:endParaRPr lang="en-US" altLang="zh-TW"/>
          </a:p>
        </p:txBody>
      </p:sp>
      <p:sp>
        <p:nvSpPr>
          <p:cNvPr id="7" name="Date Placeholder 6"/>
          <p:cNvSpPr>
            <a:spLocks noGrp="1"/>
          </p:cNvSpPr>
          <p:nvPr>
            <p:ph type="dt" sz="half" idx="12"/>
          </p:nvPr>
        </p:nvSpPr>
        <p:spPr/>
        <p:txBody>
          <a:bodyPr/>
          <a:lstStyle>
            <a:lvl1pPr>
              <a:defRPr/>
            </a:lvl1pPr>
          </a:lstStyle>
          <a:p>
            <a:endParaRPr lang="en-US" altLang="zh-TW"/>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altLang="zh-TW"/>
          </a:p>
        </p:txBody>
      </p:sp>
      <p:sp>
        <p:nvSpPr>
          <p:cNvPr id="5" name="Slide Number Placeholder 4"/>
          <p:cNvSpPr>
            <a:spLocks noGrp="1"/>
          </p:cNvSpPr>
          <p:nvPr>
            <p:ph type="sldNum" sz="quarter" idx="11"/>
          </p:nvPr>
        </p:nvSpPr>
        <p:spPr/>
        <p:txBody>
          <a:bodyPr/>
          <a:lstStyle>
            <a:lvl1pPr>
              <a:defRPr/>
            </a:lvl1pPr>
          </a:lstStyle>
          <a:p>
            <a:fld id="{FAAF1969-3F09-46C4-99D9-DCEB6A478DED}" type="slidenum">
              <a:rPr lang="en-US" altLang="zh-TW"/>
              <a:pPr/>
              <a:t>‹#›</a:t>
            </a:fld>
            <a:endParaRPr lang="en-US" altLang="zh-TW"/>
          </a:p>
        </p:txBody>
      </p:sp>
      <p:sp>
        <p:nvSpPr>
          <p:cNvPr id="6" name="Date Placeholder 5"/>
          <p:cNvSpPr>
            <a:spLocks noGrp="1"/>
          </p:cNvSpPr>
          <p:nvPr>
            <p:ph type="dt" sz="half" idx="12"/>
          </p:nvPr>
        </p:nvSpPr>
        <p:spPr/>
        <p:txBody>
          <a:bodyPr/>
          <a:lstStyle>
            <a:lvl1pPr>
              <a:defRPr/>
            </a:lvl1pPr>
          </a:lstStyle>
          <a:p>
            <a:endParaRPr lang="en-US" altLang="zh-TW"/>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altLang="zh-TW"/>
          </a:p>
        </p:txBody>
      </p:sp>
      <p:sp>
        <p:nvSpPr>
          <p:cNvPr id="5" name="Slide Number Placeholder 4"/>
          <p:cNvSpPr>
            <a:spLocks noGrp="1"/>
          </p:cNvSpPr>
          <p:nvPr>
            <p:ph type="sldNum" sz="quarter" idx="11"/>
          </p:nvPr>
        </p:nvSpPr>
        <p:spPr/>
        <p:txBody>
          <a:bodyPr/>
          <a:lstStyle>
            <a:lvl1pPr>
              <a:defRPr/>
            </a:lvl1pPr>
          </a:lstStyle>
          <a:p>
            <a:fld id="{2D7BC0EF-A267-4DFC-AA28-E08B1D9BD54A}" type="slidenum">
              <a:rPr lang="en-US" altLang="zh-TW"/>
              <a:pPr/>
              <a:t>‹#›</a:t>
            </a:fld>
            <a:endParaRPr lang="en-US" altLang="zh-TW"/>
          </a:p>
        </p:txBody>
      </p:sp>
      <p:sp>
        <p:nvSpPr>
          <p:cNvPr id="6" name="Date Placeholder 5"/>
          <p:cNvSpPr>
            <a:spLocks noGrp="1"/>
          </p:cNvSpPr>
          <p:nvPr>
            <p:ph type="dt" sz="half" idx="12"/>
          </p:nvPr>
        </p:nvSpPr>
        <p:spPr/>
        <p:txBody>
          <a:bodyPr/>
          <a:lstStyle>
            <a:lvl1pPr>
              <a:defRPr/>
            </a:lvl1pPr>
          </a:lstStyle>
          <a:p>
            <a:endParaRPr lang="en-US" altLang="zh-TW"/>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Rot="1" noChangeArrowheads="1"/>
          </p:cNvSpPr>
          <p:nvPr>
            <p:ph type="title"/>
          </p:nvPr>
        </p:nvSpPr>
        <p:spPr bwMode="auto">
          <a:xfrm>
            <a:off x="301625" y="609600"/>
            <a:ext cx="854075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31747" name="Rectangle 3"/>
          <p:cNvSpPr>
            <a:spLocks noGrp="1" noRot="1" noChangeArrowheads="1"/>
          </p:cNvSpPr>
          <p:nvPr>
            <p:ph type="body" idx="1"/>
          </p:nvPr>
        </p:nvSpPr>
        <p:spPr bwMode="auto">
          <a:xfrm>
            <a:off x="301625" y="1905000"/>
            <a:ext cx="8540750" cy="41941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31748" name="Rectangle 4"/>
          <p:cNvSpPr>
            <a:spLocks noGrp="1" noChangeArrowheads="1"/>
          </p:cNvSpPr>
          <p:nvPr>
            <p:ph type="dt" sz="half" idx="2"/>
          </p:nvPr>
        </p:nvSpPr>
        <p:spPr bwMode="auto">
          <a:xfrm>
            <a:off x="301625"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lvl1pPr>
          </a:lstStyle>
          <a:p>
            <a:endParaRPr lang="en-US" altLang="zh-TW"/>
          </a:p>
        </p:txBody>
      </p:sp>
      <p:sp>
        <p:nvSpPr>
          <p:cNvPr id="3174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lvl1pPr>
          </a:lstStyle>
          <a:p>
            <a:endParaRPr lang="en-US" altLang="zh-TW"/>
          </a:p>
        </p:txBody>
      </p:sp>
      <p:sp>
        <p:nvSpPr>
          <p:cNvPr id="31750" name="Rectangle 6"/>
          <p:cNvSpPr>
            <a:spLocks noGrp="1" noChangeArrowheads="1"/>
          </p:cNvSpPr>
          <p:nvPr>
            <p:ph type="sldNum" sz="quarter" idx="4"/>
          </p:nvPr>
        </p:nvSpPr>
        <p:spPr bwMode="auto">
          <a:xfrm>
            <a:off x="6553200"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lvl1pPr>
          </a:lstStyle>
          <a:p>
            <a:fld id="{AB3C3206-1B1E-41F2-B6B2-A087A7AAE188}" type="slidenum">
              <a:rPr lang="en-US" altLang="zh-TW"/>
              <a:pPr/>
              <a:t>‹#›</a:t>
            </a:fld>
            <a:endParaRPr lang="en-US" altLang="zh-TW"/>
          </a:p>
        </p:txBody>
      </p:sp>
    </p:spTree>
  </p:cSld>
  <p:clrMap bg1="lt1" tx1="dk1" bg2="lt2" tx2="dk2" accent1="accent1" accent2="accent2" accent3="accent3" accent4="accent4" accent5="accent5" accent6="accent6" hlink="hlink" folHlink="folHlink"/>
  <p:sldLayoutIdLst>
    <p:sldLayoutId id="2147483654"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Lst>
  <p:txStyles>
    <p:titleStyle>
      <a:lvl1pPr algn="ctr" rtl="0" fontAlgn="base">
        <a:spcBef>
          <a:spcPct val="0"/>
        </a:spcBef>
        <a:spcAft>
          <a:spcPct val="0"/>
        </a:spcAft>
        <a:defRPr kumimoji="1" sz="44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Arial" charset="0"/>
          <a:ea typeface="新細明體" pitchFamily="18" charset="-120"/>
        </a:defRPr>
      </a:lvl2pPr>
      <a:lvl3pPr algn="ctr" rtl="0" fontAlgn="base">
        <a:spcBef>
          <a:spcPct val="0"/>
        </a:spcBef>
        <a:spcAft>
          <a:spcPct val="0"/>
        </a:spcAft>
        <a:defRPr kumimoji="1" sz="4400">
          <a:solidFill>
            <a:schemeClr val="tx2"/>
          </a:solidFill>
          <a:latin typeface="Arial" charset="0"/>
          <a:ea typeface="新細明體" pitchFamily="18" charset="-120"/>
        </a:defRPr>
      </a:lvl3pPr>
      <a:lvl4pPr algn="ctr" rtl="0" fontAlgn="base">
        <a:spcBef>
          <a:spcPct val="0"/>
        </a:spcBef>
        <a:spcAft>
          <a:spcPct val="0"/>
        </a:spcAft>
        <a:defRPr kumimoji="1" sz="4400">
          <a:solidFill>
            <a:schemeClr val="tx2"/>
          </a:solidFill>
          <a:latin typeface="Arial" charset="0"/>
          <a:ea typeface="新細明體" pitchFamily="18" charset="-120"/>
        </a:defRPr>
      </a:lvl4pPr>
      <a:lvl5pPr algn="ctr" rtl="0" fontAlgn="base">
        <a:spcBef>
          <a:spcPct val="0"/>
        </a:spcBef>
        <a:spcAft>
          <a:spcPct val="0"/>
        </a:spcAft>
        <a:defRPr kumimoji="1" sz="4400">
          <a:solidFill>
            <a:schemeClr val="tx2"/>
          </a:solidFill>
          <a:latin typeface="Arial" charset="0"/>
          <a:ea typeface="新細明體" pitchFamily="18" charset="-120"/>
        </a:defRPr>
      </a:lvl5pPr>
      <a:lvl6pPr marL="457200" algn="ctr" rtl="0" fontAlgn="base">
        <a:spcBef>
          <a:spcPct val="0"/>
        </a:spcBef>
        <a:spcAft>
          <a:spcPct val="0"/>
        </a:spcAft>
        <a:defRPr kumimoji="1" sz="4400">
          <a:solidFill>
            <a:schemeClr val="tx2"/>
          </a:solidFill>
          <a:latin typeface="Arial" charset="0"/>
          <a:ea typeface="新細明體" pitchFamily="18" charset="-120"/>
        </a:defRPr>
      </a:lvl6pPr>
      <a:lvl7pPr marL="914400" algn="ctr" rtl="0" fontAlgn="base">
        <a:spcBef>
          <a:spcPct val="0"/>
        </a:spcBef>
        <a:spcAft>
          <a:spcPct val="0"/>
        </a:spcAft>
        <a:defRPr kumimoji="1" sz="4400">
          <a:solidFill>
            <a:schemeClr val="tx2"/>
          </a:solidFill>
          <a:latin typeface="Arial" charset="0"/>
          <a:ea typeface="新細明體" pitchFamily="18" charset="-120"/>
        </a:defRPr>
      </a:lvl7pPr>
      <a:lvl8pPr marL="1371600" algn="ctr" rtl="0" fontAlgn="base">
        <a:spcBef>
          <a:spcPct val="0"/>
        </a:spcBef>
        <a:spcAft>
          <a:spcPct val="0"/>
        </a:spcAft>
        <a:defRPr kumimoji="1" sz="4400">
          <a:solidFill>
            <a:schemeClr val="tx2"/>
          </a:solidFill>
          <a:latin typeface="Arial" charset="0"/>
          <a:ea typeface="新細明體" pitchFamily="18" charset="-120"/>
        </a:defRPr>
      </a:lvl8pPr>
      <a:lvl9pPr marL="1828800" algn="ctr" rtl="0" fontAlgn="base">
        <a:spcBef>
          <a:spcPct val="0"/>
        </a:spcBef>
        <a:spcAft>
          <a:spcPct val="0"/>
        </a:spcAft>
        <a:defRPr kumimoji="1" sz="4400">
          <a:solidFill>
            <a:schemeClr val="tx2"/>
          </a:solidFill>
          <a:latin typeface="Arial" charset="0"/>
          <a:ea typeface="新細明體" pitchFamily="18" charset="-120"/>
        </a:defRPr>
      </a:lvl9pPr>
    </p:titleStyle>
    <p:bodyStyle>
      <a:lvl1pPr marL="342900" indent="-342900" algn="l" rtl="0" fontAlgn="base">
        <a:spcBef>
          <a:spcPct val="20000"/>
        </a:spcBef>
        <a:spcAft>
          <a:spcPct val="0"/>
        </a:spcAft>
        <a:buClr>
          <a:schemeClr val="hlink"/>
        </a:buClr>
        <a:buSzPct val="75000"/>
        <a:buFont typeface="Wingdings" pitchFamily="2" charset="2"/>
        <a:buChar char="v"/>
        <a:defRPr kumimoji="1" sz="3200">
          <a:solidFill>
            <a:schemeClr val="tx1"/>
          </a:solidFill>
          <a:latin typeface="+mn-lt"/>
          <a:ea typeface="+mn-ea"/>
          <a:cs typeface="+mn-cs"/>
        </a:defRPr>
      </a:lvl1pPr>
      <a:lvl2pPr marL="742950" indent="-285750" algn="l" rtl="0" fontAlgn="base">
        <a:spcBef>
          <a:spcPct val="20000"/>
        </a:spcBef>
        <a:spcAft>
          <a:spcPct val="0"/>
        </a:spcAft>
        <a:buClr>
          <a:schemeClr val="accent2"/>
        </a:buClr>
        <a:buSzPct val="85000"/>
        <a:buFont typeface="Wingdings" pitchFamily="2" charset="2"/>
        <a:buChar char=""/>
        <a:defRPr kumimoji="1" sz="2800">
          <a:solidFill>
            <a:schemeClr val="tx1"/>
          </a:solidFill>
          <a:latin typeface="+mn-lt"/>
          <a:ea typeface="+mn-ea"/>
        </a:defRPr>
      </a:lvl2pPr>
      <a:lvl3pPr marL="1143000" indent="-228600" algn="l" rtl="0" fontAlgn="base">
        <a:spcBef>
          <a:spcPct val="20000"/>
        </a:spcBef>
        <a:spcAft>
          <a:spcPct val="0"/>
        </a:spcAft>
        <a:buClr>
          <a:schemeClr val="hlink"/>
        </a:buClr>
        <a:buSzPct val="85000"/>
        <a:buFont typeface="Wingdings" pitchFamily="2" charset="2"/>
        <a:buChar char="v"/>
        <a:defRPr kumimoji="1" sz="2400">
          <a:solidFill>
            <a:schemeClr val="tx1"/>
          </a:solidFill>
          <a:latin typeface="+mn-lt"/>
          <a:ea typeface="+mn-ea"/>
        </a:defRPr>
      </a:lvl3pPr>
      <a:lvl4pPr marL="1600200" indent="-228600" algn="l" rtl="0" fontAlgn="base">
        <a:spcBef>
          <a:spcPct val="20000"/>
        </a:spcBef>
        <a:spcAft>
          <a:spcPct val="0"/>
        </a:spcAft>
        <a:buClr>
          <a:schemeClr val="accent2"/>
        </a:buClr>
        <a:buSzPct val="90000"/>
        <a:buFont typeface="Wingdings" pitchFamily="2" charset="2"/>
        <a:buChar char=""/>
        <a:defRPr kumimoji="1" sz="2000">
          <a:solidFill>
            <a:schemeClr val="tx1"/>
          </a:solidFill>
          <a:latin typeface="+mn-lt"/>
          <a:ea typeface="+mn-ea"/>
        </a:defRPr>
      </a:lvl4pPr>
      <a:lvl5pPr marL="2057400" indent="-228600" algn="l" rtl="0" fontAlgn="base">
        <a:spcBef>
          <a:spcPct val="20000"/>
        </a:spcBef>
        <a:spcAft>
          <a:spcPct val="0"/>
        </a:spcAft>
        <a:buClr>
          <a:schemeClr val="hlink"/>
        </a:buClr>
        <a:buSzPct val="85000"/>
        <a:buFont typeface="Wingdings" pitchFamily="2" charset="2"/>
        <a:buChar char="v"/>
        <a:defRPr kumimoji="1" sz="2000">
          <a:solidFill>
            <a:schemeClr val="tx1"/>
          </a:solidFill>
          <a:latin typeface="+mn-lt"/>
          <a:ea typeface="+mn-ea"/>
        </a:defRPr>
      </a:lvl5pPr>
      <a:lvl6pPr marL="2514600" indent="-228600" algn="l" rtl="0" fontAlgn="base">
        <a:spcBef>
          <a:spcPct val="20000"/>
        </a:spcBef>
        <a:spcAft>
          <a:spcPct val="0"/>
        </a:spcAft>
        <a:buClr>
          <a:schemeClr val="hlink"/>
        </a:buClr>
        <a:buSzPct val="85000"/>
        <a:buFont typeface="Wingdings" pitchFamily="2" charset="2"/>
        <a:buChar char="v"/>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85000"/>
        <a:buFont typeface="Wingdings" pitchFamily="2" charset="2"/>
        <a:buChar char="v"/>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85000"/>
        <a:buFont typeface="Wingdings" pitchFamily="2" charset="2"/>
        <a:buChar char="v"/>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85000"/>
        <a:buFont typeface="Wingdings" pitchFamily="2" charset="2"/>
        <a:buChar char="v"/>
        <a:defRPr kumimoji="1"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4818" name="Group 2"/>
          <p:cNvGrpSpPr>
            <a:grpSpLocks/>
          </p:cNvGrpSpPr>
          <p:nvPr/>
        </p:nvGrpSpPr>
        <p:grpSpPr bwMode="auto">
          <a:xfrm>
            <a:off x="0" y="0"/>
            <a:ext cx="9159875" cy="6858000"/>
            <a:chOff x="0" y="0"/>
            <a:chExt cx="5770" cy="4320"/>
          </a:xfrm>
        </p:grpSpPr>
        <p:sp>
          <p:nvSpPr>
            <p:cNvPr id="34819" name="Rectangle 3"/>
            <p:cNvSpPr>
              <a:spLocks noChangeArrowheads="1"/>
            </p:cNvSpPr>
            <p:nvPr userDrawn="1"/>
          </p:nvSpPr>
          <p:spPr bwMode="hidden">
            <a:xfrm>
              <a:off x="5232" y="1"/>
              <a:ext cx="528" cy="4319"/>
            </a:xfrm>
            <a:prstGeom prst="rect">
              <a:avLst/>
            </a:prstGeom>
            <a:gradFill rotWithShape="0">
              <a:gsLst>
                <a:gs pos="0">
                  <a:schemeClr val="accent2"/>
                </a:gs>
                <a:gs pos="100000">
                  <a:schemeClr val="accent2">
                    <a:gamma/>
                    <a:tint val="94118"/>
                    <a:invGamma/>
                  </a:schemeClr>
                </a:gs>
              </a:gsLst>
              <a:lin ang="0" scaled="1"/>
            </a:gradFill>
            <a:ln w="9525">
              <a:noFill/>
              <a:miter lim="800000"/>
              <a:headEnd/>
              <a:tailEnd/>
            </a:ln>
            <a:effectLst/>
          </p:spPr>
          <p:txBody>
            <a:bodyPr wrap="none" anchor="ctr"/>
            <a:lstStyle/>
            <a:p>
              <a:endParaRPr lang="en-US"/>
            </a:p>
          </p:txBody>
        </p:sp>
        <p:sp>
          <p:nvSpPr>
            <p:cNvPr id="34820" name="Rectangle 4"/>
            <p:cNvSpPr>
              <a:spLocks noChangeArrowheads="1"/>
            </p:cNvSpPr>
            <p:nvPr userDrawn="1"/>
          </p:nvSpPr>
          <p:spPr bwMode="hidden">
            <a:xfrm>
              <a:off x="1056" y="0"/>
              <a:ext cx="192"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en-US"/>
            </a:p>
          </p:txBody>
        </p:sp>
        <p:sp>
          <p:nvSpPr>
            <p:cNvPr id="34821" name="Rectangle 5"/>
            <p:cNvSpPr>
              <a:spLocks noChangeArrowheads="1"/>
            </p:cNvSpPr>
            <p:nvPr userDrawn="1"/>
          </p:nvSpPr>
          <p:spPr bwMode="hidden">
            <a:xfrm>
              <a:off x="1728" y="0"/>
              <a:ext cx="432"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en-US"/>
            </a:p>
          </p:txBody>
        </p:sp>
        <p:sp>
          <p:nvSpPr>
            <p:cNvPr id="34822" name="Rectangle 6"/>
            <p:cNvSpPr>
              <a:spLocks noChangeArrowheads="1"/>
            </p:cNvSpPr>
            <p:nvPr userDrawn="1"/>
          </p:nvSpPr>
          <p:spPr bwMode="hidden">
            <a:xfrm>
              <a:off x="2256" y="0"/>
              <a:ext cx="240" cy="4320"/>
            </a:xfrm>
            <a:prstGeom prst="rect">
              <a:avLst/>
            </a:prstGeom>
            <a:solidFill>
              <a:schemeClr val="bg1"/>
            </a:solidFill>
            <a:ln w="9525">
              <a:noFill/>
              <a:miter lim="800000"/>
              <a:headEnd/>
              <a:tailEnd/>
            </a:ln>
            <a:effectLst/>
          </p:spPr>
          <p:txBody>
            <a:bodyPr wrap="none" anchor="ctr"/>
            <a:lstStyle/>
            <a:p>
              <a:endParaRPr lang="en-US"/>
            </a:p>
          </p:txBody>
        </p:sp>
        <p:sp>
          <p:nvSpPr>
            <p:cNvPr id="34823" name="Rectangle 7"/>
            <p:cNvSpPr>
              <a:spLocks noChangeArrowheads="1"/>
            </p:cNvSpPr>
            <p:nvPr userDrawn="1"/>
          </p:nvSpPr>
          <p:spPr bwMode="hidden">
            <a:xfrm>
              <a:off x="1344" y="0"/>
              <a:ext cx="384"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en-US"/>
            </a:p>
          </p:txBody>
        </p:sp>
        <p:sp>
          <p:nvSpPr>
            <p:cNvPr id="34824" name="Rectangle 8"/>
            <p:cNvSpPr>
              <a:spLocks noChangeArrowheads="1"/>
            </p:cNvSpPr>
            <p:nvPr userDrawn="1"/>
          </p:nvSpPr>
          <p:spPr bwMode="hidden">
            <a:xfrm>
              <a:off x="480" y="0"/>
              <a:ext cx="576"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en-US"/>
            </a:p>
          </p:txBody>
        </p:sp>
        <p:sp>
          <p:nvSpPr>
            <p:cNvPr id="34825" name="Rectangle 9"/>
            <p:cNvSpPr>
              <a:spLocks noChangeArrowheads="1"/>
            </p:cNvSpPr>
            <p:nvPr userDrawn="1"/>
          </p:nvSpPr>
          <p:spPr bwMode="hidden">
            <a:xfrm>
              <a:off x="288" y="0"/>
              <a:ext cx="192" cy="4320"/>
            </a:xfrm>
            <a:prstGeom prst="rect">
              <a:avLst/>
            </a:prstGeom>
            <a:gradFill rotWithShape="0">
              <a:gsLst>
                <a:gs pos="0">
                  <a:schemeClr val="bg2"/>
                </a:gs>
                <a:gs pos="50000">
                  <a:schemeClr val="bg2">
                    <a:gamma/>
                    <a:shade val="84706"/>
                    <a:invGamma/>
                  </a:schemeClr>
                </a:gs>
                <a:gs pos="100000">
                  <a:schemeClr val="bg2"/>
                </a:gs>
              </a:gsLst>
              <a:lin ang="0" scaled="1"/>
            </a:gradFill>
            <a:ln w="9525">
              <a:noFill/>
              <a:miter lim="800000"/>
              <a:headEnd/>
              <a:tailEnd/>
            </a:ln>
            <a:effectLst/>
          </p:spPr>
          <p:txBody>
            <a:bodyPr wrap="none" anchor="ctr"/>
            <a:lstStyle/>
            <a:p>
              <a:endParaRPr lang="en-US"/>
            </a:p>
          </p:txBody>
        </p:sp>
        <p:sp>
          <p:nvSpPr>
            <p:cNvPr id="34826" name="Rectangle 10"/>
            <p:cNvSpPr>
              <a:spLocks noChangeArrowheads="1"/>
            </p:cNvSpPr>
            <p:nvPr userDrawn="1"/>
          </p:nvSpPr>
          <p:spPr bwMode="hidden">
            <a:xfrm>
              <a:off x="0" y="0"/>
              <a:ext cx="288" cy="4320"/>
            </a:xfrm>
            <a:prstGeom prst="rect">
              <a:avLst/>
            </a:prstGeom>
            <a:gradFill rotWithShape="0">
              <a:gsLst>
                <a:gs pos="0">
                  <a:schemeClr val="bg2">
                    <a:gamma/>
                    <a:shade val="78824"/>
                    <a:invGamma/>
                  </a:schemeClr>
                </a:gs>
                <a:gs pos="100000">
                  <a:schemeClr val="bg2"/>
                </a:gs>
              </a:gsLst>
              <a:lin ang="0" scaled="1"/>
            </a:gradFill>
            <a:ln w="9525">
              <a:noFill/>
              <a:miter lim="800000"/>
              <a:headEnd/>
              <a:tailEnd/>
            </a:ln>
            <a:effectLst/>
          </p:spPr>
          <p:txBody>
            <a:bodyPr wrap="none" anchor="ctr"/>
            <a:lstStyle/>
            <a:p>
              <a:endParaRPr lang="en-US"/>
            </a:p>
          </p:txBody>
        </p:sp>
        <p:sp>
          <p:nvSpPr>
            <p:cNvPr id="34827" name="Rectangle 11"/>
            <p:cNvSpPr>
              <a:spLocks noChangeArrowheads="1"/>
            </p:cNvSpPr>
            <p:nvPr userDrawn="1"/>
          </p:nvSpPr>
          <p:spPr bwMode="hidden">
            <a:xfrm>
              <a:off x="2160" y="0"/>
              <a:ext cx="240"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en-US"/>
            </a:p>
          </p:txBody>
        </p:sp>
        <p:sp>
          <p:nvSpPr>
            <p:cNvPr id="34828" name="Rectangle 12"/>
            <p:cNvSpPr>
              <a:spLocks noChangeArrowheads="1"/>
            </p:cNvSpPr>
            <p:nvPr userDrawn="1"/>
          </p:nvSpPr>
          <p:spPr bwMode="hidden">
            <a:xfrm>
              <a:off x="2784" y="0"/>
              <a:ext cx="528"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en-US"/>
            </a:p>
          </p:txBody>
        </p:sp>
        <p:sp>
          <p:nvSpPr>
            <p:cNvPr id="34829" name="Rectangle 13"/>
            <p:cNvSpPr>
              <a:spLocks noChangeArrowheads="1"/>
            </p:cNvSpPr>
            <p:nvPr userDrawn="1"/>
          </p:nvSpPr>
          <p:spPr bwMode="hidden">
            <a:xfrm>
              <a:off x="1248" y="0"/>
              <a:ext cx="144" cy="4320"/>
            </a:xfrm>
            <a:prstGeom prst="rect">
              <a:avLst/>
            </a:prstGeom>
            <a:solidFill>
              <a:schemeClr val="bg2"/>
            </a:solidFill>
            <a:ln w="9525">
              <a:noFill/>
              <a:miter lim="800000"/>
              <a:headEnd/>
              <a:tailEnd/>
            </a:ln>
            <a:effectLst/>
          </p:spPr>
          <p:txBody>
            <a:bodyPr wrap="none" anchor="ctr"/>
            <a:lstStyle/>
            <a:p>
              <a:endParaRPr lang="en-US"/>
            </a:p>
          </p:txBody>
        </p:sp>
        <p:sp>
          <p:nvSpPr>
            <p:cNvPr id="34830" name="Rectangle 14"/>
            <p:cNvSpPr>
              <a:spLocks noChangeArrowheads="1"/>
            </p:cNvSpPr>
            <p:nvPr userDrawn="1"/>
          </p:nvSpPr>
          <p:spPr bwMode="hidden">
            <a:xfrm>
              <a:off x="3300" y="0"/>
              <a:ext cx="252" cy="4320"/>
            </a:xfrm>
            <a:prstGeom prst="rect">
              <a:avLst/>
            </a:prstGeom>
            <a:solidFill>
              <a:schemeClr val="bg2"/>
            </a:solidFill>
            <a:ln w="9525">
              <a:noFill/>
              <a:miter lim="800000"/>
              <a:headEnd/>
              <a:tailEnd/>
            </a:ln>
            <a:effectLst/>
          </p:spPr>
          <p:txBody>
            <a:bodyPr wrap="none" anchor="ctr"/>
            <a:lstStyle/>
            <a:p>
              <a:endParaRPr lang="en-US"/>
            </a:p>
          </p:txBody>
        </p:sp>
        <p:sp>
          <p:nvSpPr>
            <p:cNvPr id="34831" name="Rectangle 15"/>
            <p:cNvSpPr>
              <a:spLocks noChangeArrowheads="1"/>
            </p:cNvSpPr>
            <p:nvPr userDrawn="1"/>
          </p:nvSpPr>
          <p:spPr bwMode="hidden">
            <a:xfrm>
              <a:off x="4656" y="0"/>
              <a:ext cx="144"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headEnd/>
              <a:tailEnd/>
            </a:ln>
            <a:effectLst/>
          </p:spPr>
          <p:txBody>
            <a:bodyPr wrap="none" anchor="ctr"/>
            <a:lstStyle/>
            <a:p>
              <a:endParaRPr lang="en-US"/>
            </a:p>
          </p:txBody>
        </p:sp>
        <p:sp>
          <p:nvSpPr>
            <p:cNvPr id="34832" name="Rectangle 16"/>
            <p:cNvSpPr>
              <a:spLocks noChangeArrowheads="1"/>
            </p:cNvSpPr>
            <p:nvPr userDrawn="1"/>
          </p:nvSpPr>
          <p:spPr bwMode="hidden">
            <a:xfrm>
              <a:off x="4608" y="0"/>
              <a:ext cx="672" cy="4320"/>
            </a:xfrm>
            <a:prstGeom prst="rect">
              <a:avLst/>
            </a:prstGeom>
            <a:gradFill rotWithShape="0">
              <a:gsLst>
                <a:gs pos="0">
                  <a:schemeClr val="bg2"/>
                </a:gs>
                <a:gs pos="100000">
                  <a:schemeClr val="accent2"/>
                </a:gs>
              </a:gsLst>
              <a:lin ang="0" scaled="1"/>
            </a:gradFill>
            <a:ln w="9525">
              <a:noFill/>
              <a:miter lim="800000"/>
              <a:headEnd/>
              <a:tailEnd/>
            </a:ln>
            <a:effectLst/>
          </p:spPr>
          <p:txBody>
            <a:bodyPr wrap="none" anchor="ctr"/>
            <a:lstStyle/>
            <a:p>
              <a:endParaRPr lang="en-US"/>
            </a:p>
          </p:txBody>
        </p:sp>
        <p:sp>
          <p:nvSpPr>
            <p:cNvPr id="34833" name="Rectangle 17"/>
            <p:cNvSpPr>
              <a:spLocks noChangeArrowheads="1"/>
            </p:cNvSpPr>
            <p:nvPr userDrawn="1"/>
          </p:nvSpPr>
          <p:spPr bwMode="hidden">
            <a:xfrm>
              <a:off x="3504" y="0"/>
              <a:ext cx="624" cy="4320"/>
            </a:xfrm>
            <a:prstGeom prst="rect">
              <a:avLst/>
            </a:prstGeom>
            <a:gradFill rotWithShape="0">
              <a:gsLst>
                <a:gs pos="0">
                  <a:schemeClr val="bg2"/>
                </a:gs>
                <a:gs pos="50000">
                  <a:schemeClr val="bg1"/>
                </a:gs>
                <a:gs pos="100000">
                  <a:schemeClr val="bg2"/>
                </a:gs>
              </a:gsLst>
              <a:lin ang="0" scaled="1"/>
            </a:gradFill>
            <a:ln w="9525">
              <a:noFill/>
              <a:miter lim="800000"/>
              <a:headEnd/>
              <a:tailEnd/>
            </a:ln>
            <a:effectLst/>
          </p:spPr>
          <p:txBody>
            <a:bodyPr wrap="none" anchor="ctr"/>
            <a:lstStyle/>
            <a:p>
              <a:endParaRPr lang="en-US"/>
            </a:p>
          </p:txBody>
        </p:sp>
        <p:sp>
          <p:nvSpPr>
            <p:cNvPr id="34834" name="Rectangle 18"/>
            <p:cNvSpPr>
              <a:spLocks noChangeArrowheads="1"/>
            </p:cNvSpPr>
            <p:nvPr userDrawn="1"/>
          </p:nvSpPr>
          <p:spPr bwMode="hidden">
            <a:xfrm>
              <a:off x="3840" y="0"/>
              <a:ext cx="528"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en-US"/>
            </a:p>
          </p:txBody>
        </p:sp>
        <p:sp>
          <p:nvSpPr>
            <p:cNvPr id="34835" name="Rectangle 19"/>
            <p:cNvSpPr>
              <a:spLocks noChangeArrowheads="1"/>
            </p:cNvSpPr>
            <p:nvPr userDrawn="1"/>
          </p:nvSpPr>
          <p:spPr bwMode="hidden">
            <a:xfrm>
              <a:off x="4368" y="0"/>
              <a:ext cx="240"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headEnd/>
              <a:tailEnd/>
            </a:ln>
            <a:effectLst/>
          </p:spPr>
          <p:txBody>
            <a:bodyPr wrap="none" anchor="ctr"/>
            <a:lstStyle/>
            <a:p>
              <a:endParaRPr lang="en-US"/>
            </a:p>
          </p:txBody>
        </p:sp>
        <p:sp>
          <p:nvSpPr>
            <p:cNvPr id="34836" name="Rectangle 20"/>
            <p:cNvSpPr>
              <a:spLocks noChangeArrowheads="1"/>
            </p:cNvSpPr>
            <p:nvPr userDrawn="1"/>
          </p:nvSpPr>
          <p:spPr bwMode="hidden">
            <a:xfrm>
              <a:off x="2680" y="0"/>
              <a:ext cx="152" cy="432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en-US"/>
            </a:p>
          </p:txBody>
        </p:sp>
        <p:sp>
          <p:nvSpPr>
            <p:cNvPr id="34837" name="Rectangle 21"/>
            <p:cNvSpPr>
              <a:spLocks noChangeArrowheads="1"/>
            </p:cNvSpPr>
            <p:nvPr userDrawn="1"/>
          </p:nvSpPr>
          <p:spPr bwMode="hidden">
            <a:xfrm>
              <a:off x="2366" y="0"/>
              <a:ext cx="336" cy="4320"/>
            </a:xfrm>
            <a:prstGeom prst="rect">
              <a:avLst/>
            </a:prstGeom>
            <a:gradFill rotWithShape="0">
              <a:gsLst>
                <a:gs pos="0">
                  <a:schemeClr val="bg1"/>
                </a:gs>
                <a:gs pos="100000">
                  <a:schemeClr val="bg2"/>
                </a:gs>
              </a:gsLst>
              <a:lin ang="0" scaled="1"/>
            </a:gradFill>
            <a:ln w="9525">
              <a:noFill/>
              <a:miter lim="800000"/>
              <a:headEnd/>
              <a:tailEnd/>
            </a:ln>
            <a:effectLst/>
          </p:spPr>
          <p:txBody>
            <a:bodyPr wrap="none" anchor="ctr"/>
            <a:lstStyle/>
            <a:p>
              <a:endParaRPr lang="en-US"/>
            </a:p>
          </p:txBody>
        </p:sp>
        <p:sp>
          <p:nvSpPr>
            <p:cNvPr id="34838" name="Freeform 22"/>
            <p:cNvSpPr>
              <a:spLocks/>
            </p:cNvSpPr>
            <p:nvPr userDrawn="1"/>
          </p:nvSpPr>
          <p:spPr bwMode="hidden">
            <a:xfrm>
              <a:off x="1" y="3875"/>
              <a:ext cx="5760" cy="445"/>
            </a:xfrm>
            <a:custGeom>
              <a:avLst/>
              <a:gdLst/>
              <a:ahLst/>
              <a:cxnLst>
                <a:cxn ang="0">
                  <a:pos x="5700" y="86"/>
                </a:cxn>
                <a:cxn ang="0">
                  <a:pos x="5508" y="86"/>
                </a:cxn>
                <a:cxn ang="0">
                  <a:pos x="5454" y="76"/>
                </a:cxn>
                <a:cxn ang="0">
                  <a:pos x="5448" y="65"/>
                </a:cxn>
                <a:cxn ang="0">
                  <a:pos x="5442" y="44"/>
                </a:cxn>
                <a:cxn ang="0">
                  <a:pos x="5414" y="18"/>
                </a:cxn>
                <a:cxn ang="0">
                  <a:pos x="5332" y="7"/>
                </a:cxn>
                <a:cxn ang="0">
                  <a:pos x="5051" y="22"/>
                </a:cxn>
                <a:cxn ang="0">
                  <a:pos x="4986" y="55"/>
                </a:cxn>
                <a:cxn ang="0">
                  <a:pos x="4854" y="102"/>
                </a:cxn>
                <a:cxn ang="0">
                  <a:pos x="4740" y="112"/>
                </a:cxn>
                <a:cxn ang="0">
                  <a:pos x="4662" y="91"/>
                </a:cxn>
                <a:cxn ang="0">
                  <a:pos x="4598" y="25"/>
                </a:cxn>
                <a:cxn ang="0">
                  <a:pos x="4514" y="9"/>
                </a:cxn>
                <a:cxn ang="0">
                  <a:pos x="4410" y="39"/>
                </a:cxn>
                <a:cxn ang="0">
                  <a:pos x="4236" y="81"/>
                </a:cxn>
                <a:cxn ang="0">
                  <a:pos x="4020" y="102"/>
                </a:cxn>
                <a:cxn ang="0">
                  <a:pos x="3810" y="102"/>
                </a:cxn>
                <a:cxn ang="0">
                  <a:pos x="3654" y="76"/>
                </a:cxn>
                <a:cxn ang="0">
                  <a:pos x="3594" y="50"/>
                </a:cxn>
                <a:cxn ang="0">
                  <a:pos x="3528" y="44"/>
                </a:cxn>
                <a:cxn ang="0">
                  <a:pos x="3480" y="55"/>
                </a:cxn>
                <a:cxn ang="0">
                  <a:pos x="3420" y="76"/>
                </a:cxn>
                <a:cxn ang="0">
                  <a:pos x="3048" y="112"/>
                </a:cxn>
                <a:cxn ang="0">
                  <a:pos x="2844" y="128"/>
                </a:cxn>
                <a:cxn ang="0">
                  <a:pos x="2742" y="117"/>
                </a:cxn>
                <a:cxn ang="0">
                  <a:pos x="2710" y="56"/>
                </a:cxn>
                <a:cxn ang="0">
                  <a:pos x="2658" y="50"/>
                </a:cxn>
                <a:cxn ang="0">
                  <a:pos x="2558" y="95"/>
                </a:cxn>
                <a:cxn ang="0">
                  <a:pos x="2444" y="109"/>
                </a:cxn>
                <a:cxn ang="0">
                  <a:pos x="2322" y="91"/>
                </a:cxn>
                <a:cxn ang="0">
                  <a:pos x="2274" y="70"/>
                </a:cxn>
                <a:cxn ang="0">
                  <a:pos x="2185" y="3"/>
                </a:cxn>
                <a:cxn ang="0">
                  <a:pos x="2048" y="64"/>
                </a:cxn>
                <a:cxn ang="0">
                  <a:pos x="1794" y="102"/>
                </a:cxn>
                <a:cxn ang="0">
                  <a:pos x="1560" y="91"/>
                </a:cxn>
                <a:cxn ang="0">
                  <a:pos x="1482" y="76"/>
                </a:cxn>
                <a:cxn ang="0">
                  <a:pos x="1428" y="50"/>
                </a:cxn>
                <a:cxn ang="0">
                  <a:pos x="1374" y="44"/>
                </a:cxn>
                <a:cxn ang="0">
                  <a:pos x="1308" y="55"/>
                </a:cxn>
                <a:cxn ang="0">
                  <a:pos x="1140" y="107"/>
                </a:cxn>
                <a:cxn ang="0">
                  <a:pos x="948" y="143"/>
                </a:cxn>
                <a:cxn ang="0">
                  <a:pos x="708" y="138"/>
                </a:cxn>
                <a:cxn ang="0">
                  <a:pos x="534" y="96"/>
                </a:cxn>
                <a:cxn ang="0">
                  <a:pos x="444" y="55"/>
                </a:cxn>
                <a:cxn ang="0">
                  <a:pos x="396" y="34"/>
                </a:cxn>
                <a:cxn ang="0">
                  <a:pos x="378" y="39"/>
                </a:cxn>
                <a:cxn ang="0">
                  <a:pos x="342" y="70"/>
                </a:cxn>
                <a:cxn ang="0">
                  <a:pos x="288" y="96"/>
                </a:cxn>
                <a:cxn ang="0">
                  <a:pos x="192" y="112"/>
                </a:cxn>
                <a:cxn ang="0">
                  <a:pos x="90" y="112"/>
                </a:cxn>
                <a:cxn ang="0">
                  <a:pos x="0" y="96"/>
                </a:cxn>
                <a:cxn ang="0">
                  <a:pos x="5760" y="445"/>
                </a:cxn>
              </a:cxnLst>
              <a:rect l="0" t="0" r="r" b="b"/>
              <a:pathLst>
                <a:path w="5760" h="445">
                  <a:moveTo>
                    <a:pt x="5760" y="445"/>
                  </a:moveTo>
                  <a:lnTo>
                    <a:pt x="5760" y="76"/>
                  </a:lnTo>
                  <a:lnTo>
                    <a:pt x="5730" y="81"/>
                  </a:lnTo>
                  <a:lnTo>
                    <a:pt x="5700" y="86"/>
                  </a:lnTo>
                  <a:lnTo>
                    <a:pt x="5646" y="91"/>
                  </a:lnTo>
                  <a:lnTo>
                    <a:pt x="5592" y="91"/>
                  </a:lnTo>
                  <a:lnTo>
                    <a:pt x="5544" y="91"/>
                  </a:lnTo>
                  <a:lnTo>
                    <a:pt x="5508" y="86"/>
                  </a:lnTo>
                  <a:lnTo>
                    <a:pt x="5490" y="86"/>
                  </a:lnTo>
                  <a:lnTo>
                    <a:pt x="5478" y="81"/>
                  </a:lnTo>
                  <a:lnTo>
                    <a:pt x="5466" y="76"/>
                  </a:lnTo>
                  <a:lnTo>
                    <a:pt x="5454" y="76"/>
                  </a:lnTo>
                  <a:lnTo>
                    <a:pt x="5454" y="70"/>
                  </a:lnTo>
                  <a:lnTo>
                    <a:pt x="5454" y="70"/>
                  </a:lnTo>
                  <a:lnTo>
                    <a:pt x="5448" y="70"/>
                  </a:lnTo>
                  <a:lnTo>
                    <a:pt x="5448" y="65"/>
                  </a:lnTo>
                  <a:lnTo>
                    <a:pt x="5448" y="60"/>
                  </a:lnTo>
                  <a:lnTo>
                    <a:pt x="5448" y="55"/>
                  </a:lnTo>
                  <a:lnTo>
                    <a:pt x="5442" y="50"/>
                  </a:lnTo>
                  <a:lnTo>
                    <a:pt x="5442" y="44"/>
                  </a:lnTo>
                  <a:lnTo>
                    <a:pt x="5436" y="39"/>
                  </a:lnTo>
                  <a:lnTo>
                    <a:pt x="5424" y="34"/>
                  </a:lnTo>
                  <a:lnTo>
                    <a:pt x="5418" y="29"/>
                  </a:lnTo>
                  <a:lnTo>
                    <a:pt x="5414" y="18"/>
                  </a:lnTo>
                  <a:lnTo>
                    <a:pt x="5401" y="16"/>
                  </a:lnTo>
                  <a:lnTo>
                    <a:pt x="5386" y="10"/>
                  </a:lnTo>
                  <a:lnTo>
                    <a:pt x="5368" y="7"/>
                  </a:lnTo>
                  <a:lnTo>
                    <a:pt x="5332" y="7"/>
                  </a:lnTo>
                  <a:lnTo>
                    <a:pt x="5246" y="10"/>
                  </a:lnTo>
                  <a:lnTo>
                    <a:pt x="5144" y="7"/>
                  </a:lnTo>
                  <a:lnTo>
                    <a:pt x="5090" y="16"/>
                  </a:lnTo>
                  <a:lnTo>
                    <a:pt x="5051" y="22"/>
                  </a:lnTo>
                  <a:lnTo>
                    <a:pt x="5036" y="30"/>
                  </a:lnTo>
                  <a:lnTo>
                    <a:pt x="5022" y="39"/>
                  </a:lnTo>
                  <a:lnTo>
                    <a:pt x="5010" y="44"/>
                  </a:lnTo>
                  <a:lnTo>
                    <a:pt x="4986" y="55"/>
                  </a:lnTo>
                  <a:lnTo>
                    <a:pt x="4950" y="70"/>
                  </a:lnTo>
                  <a:lnTo>
                    <a:pt x="4920" y="86"/>
                  </a:lnTo>
                  <a:lnTo>
                    <a:pt x="4884" y="96"/>
                  </a:lnTo>
                  <a:lnTo>
                    <a:pt x="4854" y="102"/>
                  </a:lnTo>
                  <a:lnTo>
                    <a:pt x="4824" y="107"/>
                  </a:lnTo>
                  <a:lnTo>
                    <a:pt x="4794" y="112"/>
                  </a:lnTo>
                  <a:lnTo>
                    <a:pt x="4764" y="112"/>
                  </a:lnTo>
                  <a:lnTo>
                    <a:pt x="4740" y="112"/>
                  </a:lnTo>
                  <a:lnTo>
                    <a:pt x="4716" y="107"/>
                  </a:lnTo>
                  <a:lnTo>
                    <a:pt x="4698" y="102"/>
                  </a:lnTo>
                  <a:lnTo>
                    <a:pt x="4674" y="96"/>
                  </a:lnTo>
                  <a:lnTo>
                    <a:pt x="4662" y="91"/>
                  </a:lnTo>
                  <a:lnTo>
                    <a:pt x="4644" y="86"/>
                  </a:lnTo>
                  <a:lnTo>
                    <a:pt x="4631" y="66"/>
                  </a:lnTo>
                  <a:lnTo>
                    <a:pt x="4617" y="42"/>
                  </a:lnTo>
                  <a:lnTo>
                    <a:pt x="4598" y="25"/>
                  </a:lnTo>
                  <a:lnTo>
                    <a:pt x="4584" y="13"/>
                  </a:lnTo>
                  <a:lnTo>
                    <a:pt x="4565" y="4"/>
                  </a:lnTo>
                  <a:lnTo>
                    <a:pt x="4535" y="3"/>
                  </a:lnTo>
                  <a:lnTo>
                    <a:pt x="4514" y="9"/>
                  </a:lnTo>
                  <a:lnTo>
                    <a:pt x="4494" y="18"/>
                  </a:lnTo>
                  <a:lnTo>
                    <a:pt x="4471" y="23"/>
                  </a:lnTo>
                  <a:lnTo>
                    <a:pt x="4440" y="29"/>
                  </a:lnTo>
                  <a:lnTo>
                    <a:pt x="4410" y="39"/>
                  </a:lnTo>
                  <a:lnTo>
                    <a:pt x="4374" y="50"/>
                  </a:lnTo>
                  <a:lnTo>
                    <a:pt x="4332" y="60"/>
                  </a:lnTo>
                  <a:lnTo>
                    <a:pt x="4284" y="76"/>
                  </a:lnTo>
                  <a:lnTo>
                    <a:pt x="4236" y="81"/>
                  </a:lnTo>
                  <a:lnTo>
                    <a:pt x="4183" y="91"/>
                  </a:lnTo>
                  <a:lnTo>
                    <a:pt x="4128" y="96"/>
                  </a:lnTo>
                  <a:lnTo>
                    <a:pt x="4074" y="102"/>
                  </a:lnTo>
                  <a:lnTo>
                    <a:pt x="4020" y="102"/>
                  </a:lnTo>
                  <a:lnTo>
                    <a:pt x="3966" y="102"/>
                  </a:lnTo>
                  <a:lnTo>
                    <a:pt x="3912" y="102"/>
                  </a:lnTo>
                  <a:lnTo>
                    <a:pt x="3858" y="102"/>
                  </a:lnTo>
                  <a:lnTo>
                    <a:pt x="3810" y="102"/>
                  </a:lnTo>
                  <a:lnTo>
                    <a:pt x="3762" y="96"/>
                  </a:lnTo>
                  <a:lnTo>
                    <a:pt x="3726" y="91"/>
                  </a:lnTo>
                  <a:lnTo>
                    <a:pt x="3684" y="81"/>
                  </a:lnTo>
                  <a:lnTo>
                    <a:pt x="3654" y="76"/>
                  </a:lnTo>
                  <a:lnTo>
                    <a:pt x="3642" y="70"/>
                  </a:lnTo>
                  <a:lnTo>
                    <a:pt x="3630" y="65"/>
                  </a:lnTo>
                  <a:lnTo>
                    <a:pt x="3612" y="60"/>
                  </a:lnTo>
                  <a:lnTo>
                    <a:pt x="3594" y="50"/>
                  </a:lnTo>
                  <a:lnTo>
                    <a:pt x="3576" y="50"/>
                  </a:lnTo>
                  <a:lnTo>
                    <a:pt x="3558" y="44"/>
                  </a:lnTo>
                  <a:lnTo>
                    <a:pt x="3540" y="44"/>
                  </a:lnTo>
                  <a:lnTo>
                    <a:pt x="3528" y="44"/>
                  </a:lnTo>
                  <a:lnTo>
                    <a:pt x="3516" y="50"/>
                  </a:lnTo>
                  <a:lnTo>
                    <a:pt x="3504" y="50"/>
                  </a:lnTo>
                  <a:lnTo>
                    <a:pt x="3492" y="55"/>
                  </a:lnTo>
                  <a:lnTo>
                    <a:pt x="3480" y="55"/>
                  </a:lnTo>
                  <a:lnTo>
                    <a:pt x="3468" y="65"/>
                  </a:lnTo>
                  <a:lnTo>
                    <a:pt x="3456" y="70"/>
                  </a:lnTo>
                  <a:lnTo>
                    <a:pt x="3450" y="70"/>
                  </a:lnTo>
                  <a:lnTo>
                    <a:pt x="3420" y="76"/>
                  </a:lnTo>
                  <a:lnTo>
                    <a:pt x="3330" y="81"/>
                  </a:lnTo>
                  <a:lnTo>
                    <a:pt x="3204" y="91"/>
                  </a:lnTo>
                  <a:lnTo>
                    <a:pt x="3126" y="102"/>
                  </a:lnTo>
                  <a:lnTo>
                    <a:pt x="3048" y="112"/>
                  </a:lnTo>
                  <a:lnTo>
                    <a:pt x="2970" y="123"/>
                  </a:lnTo>
                  <a:lnTo>
                    <a:pt x="2904" y="128"/>
                  </a:lnTo>
                  <a:lnTo>
                    <a:pt x="2868" y="128"/>
                  </a:lnTo>
                  <a:lnTo>
                    <a:pt x="2844" y="128"/>
                  </a:lnTo>
                  <a:lnTo>
                    <a:pt x="2814" y="128"/>
                  </a:lnTo>
                  <a:lnTo>
                    <a:pt x="2790" y="128"/>
                  </a:lnTo>
                  <a:lnTo>
                    <a:pt x="2766" y="123"/>
                  </a:lnTo>
                  <a:lnTo>
                    <a:pt x="2742" y="117"/>
                  </a:lnTo>
                  <a:lnTo>
                    <a:pt x="2724" y="112"/>
                  </a:lnTo>
                  <a:lnTo>
                    <a:pt x="2706" y="107"/>
                  </a:lnTo>
                  <a:lnTo>
                    <a:pt x="2704" y="83"/>
                  </a:lnTo>
                  <a:lnTo>
                    <a:pt x="2710" y="56"/>
                  </a:lnTo>
                  <a:lnTo>
                    <a:pt x="2710" y="36"/>
                  </a:lnTo>
                  <a:lnTo>
                    <a:pt x="2696" y="25"/>
                  </a:lnTo>
                  <a:lnTo>
                    <a:pt x="2672" y="36"/>
                  </a:lnTo>
                  <a:lnTo>
                    <a:pt x="2658" y="50"/>
                  </a:lnTo>
                  <a:lnTo>
                    <a:pt x="2638" y="60"/>
                  </a:lnTo>
                  <a:lnTo>
                    <a:pt x="2614" y="76"/>
                  </a:lnTo>
                  <a:lnTo>
                    <a:pt x="2590" y="84"/>
                  </a:lnTo>
                  <a:lnTo>
                    <a:pt x="2558" y="95"/>
                  </a:lnTo>
                  <a:lnTo>
                    <a:pt x="2536" y="98"/>
                  </a:lnTo>
                  <a:lnTo>
                    <a:pt x="2508" y="102"/>
                  </a:lnTo>
                  <a:lnTo>
                    <a:pt x="2478" y="105"/>
                  </a:lnTo>
                  <a:lnTo>
                    <a:pt x="2444" y="109"/>
                  </a:lnTo>
                  <a:lnTo>
                    <a:pt x="2410" y="110"/>
                  </a:lnTo>
                  <a:lnTo>
                    <a:pt x="2374" y="107"/>
                  </a:lnTo>
                  <a:lnTo>
                    <a:pt x="2348" y="103"/>
                  </a:lnTo>
                  <a:lnTo>
                    <a:pt x="2322" y="91"/>
                  </a:lnTo>
                  <a:lnTo>
                    <a:pt x="2304" y="86"/>
                  </a:lnTo>
                  <a:lnTo>
                    <a:pt x="2292" y="81"/>
                  </a:lnTo>
                  <a:lnTo>
                    <a:pt x="2286" y="76"/>
                  </a:lnTo>
                  <a:lnTo>
                    <a:pt x="2274" y="70"/>
                  </a:lnTo>
                  <a:lnTo>
                    <a:pt x="2268" y="65"/>
                  </a:lnTo>
                  <a:lnTo>
                    <a:pt x="2246" y="18"/>
                  </a:lnTo>
                  <a:lnTo>
                    <a:pt x="2224" y="0"/>
                  </a:lnTo>
                  <a:lnTo>
                    <a:pt x="2185" y="3"/>
                  </a:lnTo>
                  <a:lnTo>
                    <a:pt x="2156" y="16"/>
                  </a:lnTo>
                  <a:lnTo>
                    <a:pt x="2126" y="22"/>
                  </a:lnTo>
                  <a:lnTo>
                    <a:pt x="2081" y="49"/>
                  </a:lnTo>
                  <a:lnTo>
                    <a:pt x="2048" y="64"/>
                  </a:lnTo>
                  <a:lnTo>
                    <a:pt x="2018" y="76"/>
                  </a:lnTo>
                  <a:lnTo>
                    <a:pt x="1986" y="96"/>
                  </a:lnTo>
                  <a:lnTo>
                    <a:pt x="1896" y="102"/>
                  </a:lnTo>
                  <a:lnTo>
                    <a:pt x="1794" y="102"/>
                  </a:lnTo>
                  <a:lnTo>
                    <a:pt x="1692" y="102"/>
                  </a:lnTo>
                  <a:lnTo>
                    <a:pt x="1644" y="102"/>
                  </a:lnTo>
                  <a:lnTo>
                    <a:pt x="1602" y="96"/>
                  </a:lnTo>
                  <a:lnTo>
                    <a:pt x="1560" y="91"/>
                  </a:lnTo>
                  <a:lnTo>
                    <a:pt x="1524" y="86"/>
                  </a:lnTo>
                  <a:lnTo>
                    <a:pt x="1506" y="86"/>
                  </a:lnTo>
                  <a:lnTo>
                    <a:pt x="1494" y="81"/>
                  </a:lnTo>
                  <a:lnTo>
                    <a:pt x="1482" y="76"/>
                  </a:lnTo>
                  <a:lnTo>
                    <a:pt x="1476" y="70"/>
                  </a:lnTo>
                  <a:lnTo>
                    <a:pt x="1458" y="65"/>
                  </a:lnTo>
                  <a:lnTo>
                    <a:pt x="1440" y="55"/>
                  </a:lnTo>
                  <a:lnTo>
                    <a:pt x="1428" y="50"/>
                  </a:lnTo>
                  <a:lnTo>
                    <a:pt x="1410" y="50"/>
                  </a:lnTo>
                  <a:lnTo>
                    <a:pt x="1398" y="44"/>
                  </a:lnTo>
                  <a:lnTo>
                    <a:pt x="1386" y="44"/>
                  </a:lnTo>
                  <a:lnTo>
                    <a:pt x="1374" y="44"/>
                  </a:lnTo>
                  <a:lnTo>
                    <a:pt x="1356" y="44"/>
                  </a:lnTo>
                  <a:lnTo>
                    <a:pt x="1344" y="44"/>
                  </a:lnTo>
                  <a:lnTo>
                    <a:pt x="1332" y="50"/>
                  </a:lnTo>
                  <a:lnTo>
                    <a:pt x="1308" y="55"/>
                  </a:lnTo>
                  <a:lnTo>
                    <a:pt x="1260" y="70"/>
                  </a:lnTo>
                  <a:lnTo>
                    <a:pt x="1218" y="86"/>
                  </a:lnTo>
                  <a:lnTo>
                    <a:pt x="1176" y="96"/>
                  </a:lnTo>
                  <a:lnTo>
                    <a:pt x="1140" y="107"/>
                  </a:lnTo>
                  <a:lnTo>
                    <a:pt x="1098" y="117"/>
                  </a:lnTo>
                  <a:lnTo>
                    <a:pt x="1062" y="128"/>
                  </a:lnTo>
                  <a:lnTo>
                    <a:pt x="1020" y="133"/>
                  </a:lnTo>
                  <a:lnTo>
                    <a:pt x="948" y="143"/>
                  </a:lnTo>
                  <a:lnTo>
                    <a:pt x="882" y="149"/>
                  </a:lnTo>
                  <a:lnTo>
                    <a:pt x="822" y="149"/>
                  </a:lnTo>
                  <a:lnTo>
                    <a:pt x="762" y="143"/>
                  </a:lnTo>
                  <a:lnTo>
                    <a:pt x="708" y="138"/>
                  </a:lnTo>
                  <a:lnTo>
                    <a:pt x="654" y="128"/>
                  </a:lnTo>
                  <a:lnTo>
                    <a:pt x="612" y="117"/>
                  </a:lnTo>
                  <a:lnTo>
                    <a:pt x="570" y="107"/>
                  </a:lnTo>
                  <a:lnTo>
                    <a:pt x="534" y="96"/>
                  </a:lnTo>
                  <a:lnTo>
                    <a:pt x="504" y="86"/>
                  </a:lnTo>
                  <a:lnTo>
                    <a:pt x="480" y="76"/>
                  </a:lnTo>
                  <a:lnTo>
                    <a:pt x="462" y="65"/>
                  </a:lnTo>
                  <a:lnTo>
                    <a:pt x="444" y="55"/>
                  </a:lnTo>
                  <a:lnTo>
                    <a:pt x="426" y="44"/>
                  </a:lnTo>
                  <a:lnTo>
                    <a:pt x="408" y="34"/>
                  </a:lnTo>
                  <a:lnTo>
                    <a:pt x="402" y="34"/>
                  </a:lnTo>
                  <a:lnTo>
                    <a:pt x="396" y="34"/>
                  </a:lnTo>
                  <a:lnTo>
                    <a:pt x="390" y="34"/>
                  </a:lnTo>
                  <a:lnTo>
                    <a:pt x="390" y="34"/>
                  </a:lnTo>
                  <a:lnTo>
                    <a:pt x="384" y="34"/>
                  </a:lnTo>
                  <a:lnTo>
                    <a:pt x="378" y="39"/>
                  </a:lnTo>
                  <a:lnTo>
                    <a:pt x="372" y="44"/>
                  </a:lnTo>
                  <a:lnTo>
                    <a:pt x="360" y="55"/>
                  </a:lnTo>
                  <a:lnTo>
                    <a:pt x="348" y="65"/>
                  </a:lnTo>
                  <a:lnTo>
                    <a:pt x="342" y="70"/>
                  </a:lnTo>
                  <a:lnTo>
                    <a:pt x="336" y="76"/>
                  </a:lnTo>
                  <a:lnTo>
                    <a:pt x="324" y="86"/>
                  </a:lnTo>
                  <a:lnTo>
                    <a:pt x="306" y="91"/>
                  </a:lnTo>
                  <a:lnTo>
                    <a:pt x="288" y="96"/>
                  </a:lnTo>
                  <a:lnTo>
                    <a:pt x="264" y="102"/>
                  </a:lnTo>
                  <a:lnTo>
                    <a:pt x="240" y="107"/>
                  </a:lnTo>
                  <a:lnTo>
                    <a:pt x="216" y="112"/>
                  </a:lnTo>
                  <a:lnTo>
                    <a:pt x="192" y="112"/>
                  </a:lnTo>
                  <a:lnTo>
                    <a:pt x="168" y="117"/>
                  </a:lnTo>
                  <a:lnTo>
                    <a:pt x="145" y="117"/>
                  </a:lnTo>
                  <a:lnTo>
                    <a:pt x="120" y="117"/>
                  </a:lnTo>
                  <a:lnTo>
                    <a:pt x="90" y="112"/>
                  </a:lnTo>
                  <a:lnTo>
                    <a:pt x="66" y="112"/>
                  </a:lnTo>
                  <a:lnTo>
                    <a:pt x="42" y="107"/>
                  </a:lnTo>
                  <a:lnTo>
                    <a:pt x="24" y="102"/>
                  </a:lnTo>
                  <a:lnTo>
                    <a:pt x="0" y="96"/>
                  </a:lnTo>
                  <a:lnTo>
                    <a:pt x="0" y="445"/>
                  </a:lnTo>
                  <a:lnTo>
                    <a:pt x="5760" y="445"/>
                  </a:lnTo>
                  <a:lnTo>
                    <a:pt x="5760" y="445"/>
                  </a:lnTo>
                  <a:lnTo>
                    <a:pt x="5760" y="445"/>
                  </a:lnTo>
                </a:path>
              </a:pathLst>
            </a:custGeom>
            <a:solidFill>
              <a:schemeClr val="accent2">
                <a:alpha val="50000"/>
              </a:schemeClr>
            </a:solidFill>
            <a:ln w="9525">
              <a:noFill/>
              <a:prstDash val="solid"/>
              <a:round/>
              <a:headEnd/>
              <a:tailEnd/>
            </a:ln>
          </p:spPr>
          <p:txBody>
            <a:bodyPr/>
            <a:lstStyle/>
            <a:p>
              <a:endParaRPr lang="en-US"/>
            </a:p>
          </p:txBody>
        </p:sp>
        <p:sp>
          <p:nvSpPr>
            <p:cNvPr id="34839" name="Freeform 23"/>
            <p:cNvSpPr>
              <a:spLocks/>
            </p:cNvSpPr>
            <p:nvPr userDrawn="1"/>
          </p:nvSpPr>
          <p:spPr bwMode="hidden">
            <a:xfrm>
              <a:off x="0" y="3867"/>
              <a:ext cx="5770" cy="174"/>
            </a:xfrm>
            <a:custGeom>
              <a:avLst/>
              <a:gdLst/>
              <a:ahLst/>
              <a:cxnLst>
                <a:cxn ang="0">
                  <a:pos x="4993" y="66"/>
                </a:cxn>
                <a:cxn ang="0">
                  <a:pos x="4771" y="132"/>
                </a:cxn>
                <a:cxn ang="0">
                  <a:pos x="4640" y="96"/>
                </a:cxn>
                <a:cxn ang="0">
                  <a:pos x="4598" y="36"/>
                </a:cxn>
                <a:cxn ang="0">
                  <a:pos x="4478" y="30"/>
                </a:cxn>
                <a:cxn ang="0">
                  <a:pos x="4186" y="108"/>
                </a:cxn>
                <a:cxn ang="0">
                  <a:pos x="3815" y="120"/>
                </a:cxn>
                <a:cxn ang="0">
                  <a:pos x="3617" y="72"/>
                </a:cxn>
                <a:cxn ang="0">
                  <a:pos x="3510" y="60"/>
                </a:cxn>
                <a:cxn ang="0">
                  <a:pos x="3336" y="96"/>
                </a:cxn>
                <a:cxn ang="0">
                  <a:pos x="2846" y="150"/>
                </a:cxn>
                <a:cxn ang="0">
                  <a:pos x="2703" y="96"/>
                </a:cxn>
                <a:cxn ang="0">
                  <a:pos x="2619" y="90"/>
                </a:cxn>
                <a:cxn ang="0">
                  <a:pos x="2416" y="132"/>
                </a:cxn>
                <a:cxn ang="0">
                  <a:pos x="2278" y="84"/>
                </a:cxn>
                <a:cxn ang="0">
                  <a:pos x="2151" y="36"/>
                </a:cxn>
                <a:cxn ang="0">
                  <a:pos x="1947" y="120"/>
                </a:cxn>
                <a:cxn ang="0">
                  <a:pos x="1525" y="102"/>
                </a:cxn>
                <a:cxn ang="0">
                  <a:pos x="1429" y="60"/>
                </a:cxn>
                <a:cxn ang="0">
                  <a:pos x="1333" y="60"/>
                </a:cxn>
                <a:cxn ang="0">
                  <a:pos x="1058" y="150"/>
                </a:cxn>
                <a:cxn ang="0">
                  <a:pos x="652" y="150"/>
                </a:cxn>
                <a:cxn ang="0">
                  <a:pos x="442" y="66"/>
                </a:cxn>
                <a:cxn ang="0">
                  <a:pos x="377" y="48"/>
                </a:cxn>
                <a:cxn ang="0">
                  <a:pos x="305" y="108"/>
                </a:cxn>
                <a:cxn ang="0">
                  <a:pos x="144" y="138"/>
                </a:cxn>
                <a:cxn ang="0">
                  <a:pos x="0" y="96"/>
                </a:cxn>
                <a:cxn ang="0">
                  <a:pos x="167" y="120"/>
                </a:cxn>
                <a:cxn ang="0">
                  <a:pos x="323" y="84"/>
                </a:cxn>
                <a:cxn ang="0">
                  <a:pos x="383" y="24"/>
                </a:cxn>
                <a:cxn ang="0">
                  <a:pos x="460" y="60"/>
                </a:cxn>
                <a:cxn ang="0">
                  <a:pos x="706" y="144"/>
                </a:cxn>
                <a:cxn ang="0">
                  <a:pos x="1100" y="120"/>
                </a:cxn>
                <a:cxn ang="0">
                  <a:pos x="1345" y="36"/>
                </a:cxn>
                <a:cxn ang="0">
                  <a:pos x="1441" y="48"/>
                </a:cxn>
                <a:cxn ang="0">
                  <a:pos x="1561" y="90"/>
                </a:cxn>
                <a:cxn ang="0">
                  <a:pos x="1971" y="96"/>
                </a:cxn>
                <a:cxn ang="0">
                  <a:pos x="2235" y="3"/>
                </a:cxn>
                <a:cxn ang="0">
                  <a:pos x="2350" y="102"/>
                </a:cxn>
                <a:cxn ang="0">
                  <a:pos x="2559" y="96"/>
                </a:cxn>
                <a:cxn ang="0">
                  <a:pos x="2715" y="24"/>
                </a:cxn>
                <a:cxn ang="0">
                  <a:pos x="2792" y="132"/>
                </a:cxn>
                <a:cxn ang="0">
                  <a:pos x="3127" y="102"/>
                </a:cxn>
                <a:cxn ang="0">
                  <a:pos x="3486" y="48"/>
                </a:cxn>
                <a:cxn ang="0">
                  <a:pos x="3582" y="42"/>
                </a:cxn>
                <a:cxn ang="0">
                  <a:pos x="3731" y="90"/>
                </a:cxn>
                <a:cxn ang="0">
                  <a:pos x="4078" y="102"/>
                </a:cxn>
                <a:cxn ang="0">
                  <a:pos x="4419" y="30"/>
                </a:cxn>
                <a:cxn ang="0">
                  <a:pos x="4574" y="6"/>
                </a:cxn>
                <a:cxn ang="0">
                  <a:pos x="4628" y="60"/>
                </a:cxn>
                <a:cxn ang="0">
                  <a:pos x="4724" y="108"/>
                </a:cxn>
                <a:cxn ang="0">
                  <a:pos x="4927" y="84"/>
                </a:cxn>
                <a:cxn ang="0">
                  <a:pos x="5118" y="14"/>
                </a:cxn>
                <a:cxn ang="0">
                  <a:pos x="5280" y="9"/>
                </a:cxn>
                <a:cxn ang="0">
                  <a:pos x="5453" y="36"/>
                </a:cxn>
                <a:cxn ang="0">
                  <a:pos x="5465" y="72"/>
                </a:cxn>
                <a:cxn ang="0">
                  <a:pos x="5656" y="90"/>
                </a:cxn>
                <a:cxn ang="0">
                  <a:pos x="5710" y="102"/>
                </a:cxn>
                <a:cxn ang="0">
                  <a:pos x="5477" y="90"/>
                </a:cxn>
                <a:cxn ang="0">
                  <a:pos x="5453" y="60"/>
                </a:cxn>
                <a:cxn ang="0">
                  <a:pos x="5393" y="30"/>
                </a:cxn>
                <a:cxn ang="0">
                  <a:pos x="5219" y="24"/>
                </a:cxn>
              </a:cxnLst>
              <a:rect l="0" t="0" r="r" b="b"/>
              <a:pathLst>
                <a:path w="5770" h="174">
                  <a:moveTo>
                    <a:pt x="5151" y="24"/>
                  </a:moveTo>
                  <a:lnTo>
                    <a:pt x="5127" y="26"/>
                  </a:lnTo>
                  <a:lnTo>
                    <a:pt x="5082" y="30"/>
                  </a:lnTo>
                  <a:lnTo>
                    <a:pt x="5049" y="38"/>
                  </a:lnTo>
                  <a:lnTo>
                    <a:pt x="5029" y="48"/>
                  </a:lnTo>
                  <a:lnTo>
                    <a:pt x="5017" y="54"/>
                  </a:lnTo>
                  <a:lnTo>
                    <a:pt x="4993" y="66"/>
                  </a:lnTo>
                  <a:lnTo>
                    <a:pt x="4957" y="84"/>
                  </a:lnTo>
                  <a:lnTo>
                    <a:pt x="4927" y="102"/>
                  </a:lnTo>
                  <a:lnTo>
                    <a:pt x="4891" y="114"/>
                  </a:lnTo>
                  <a:lnTo>
                    <a:pt x="4861" y="120"/>
                  </a:lnTo>
                  <a:lnTo>
                    <a:pt x="4831" y="126"/>
                  </a:lnTo>
                  <a:lnTo>
                    <a:pt x="4801" y="132"/>
                  </a:lnTo>
                  <a:lnTo>
                    <a:pt x="4771" y="132"/>
                  </a:lnTo>
                  <a:lnTo>
                    <a:pt x="4748" y="132"/>
                  </a:lnTo>
                  <a:lnTo>
                    <a:pt x="4724" y="126"/>
                  </a:lnTo>
                  <a:lnTo>
                    <a:pt x="4706" y="120"/>
                  </a:lnTo>
                  <a:lnTo>
                    <a:pt x="4682" y="114"/>
                  </a:lnTo>
                  <a:lnTo>
                    <a:pt x="4670" y="108"/>
                  </a:lnTo>
                  <a:lnTo>
                    <a:pt x="4652" y="102"/>
                  </a:lnTo>
                  <a:lnTo>
                    <a:pt x="4640" y="96"/>
                  </a:lnTo>
                  <a:lnTo>
                    <a:pt x="4634" y="84"/>
                  </a:lnTo>
                  <a:lnTo>
                    <a:pt x="4628" y="78"/>
                  </a:lnTo>
                  <a:lnTo>
                    <a:pt x="4622" y="66"/>
                  </a:lnTo>
                  <a:lnTo>
                    <a:pt x="4616" y="54"/>
                  </a:lnTo>
                  <a:lnTo>
                    <a:pt x="4610" y="48"/>
                  </a:lnTo>
                  <a:lnTo>
                    <a:pt x="4604" y="42"/>
                  </a:lnTo>
                  <a:lnTo>
                    <a:pt x="4598" y="36"/>
                  </a:lnTo>
                  <a:lnTo>
                    <a:pt x="4586" y="30"/>
                  </a:lnTo>
                  <a:lnTo>
                    <a:pt x="4574" y="24"/>
                  </a:lnTo>
                  <a:lnTo>
                    <a:pt x="4562" y="18"/>
                  </a:lnTo>
                  <a:lnTo>
                    <a:pt x="4544" y="18"/>
                  </a:lnTo>
                  <a:lnTo>
                    <a:pt x="4526" y="18"/>
                  </a:lnTo>
                  <a:lnTo>
                    <a:pt x="4502" y="24"/>
                  </a:lnTo>
                  <a:lnTo>
                    <a:pt x="4478" y="30"/>
                  </a:lnTo>
                  <a:lnTo>
                    <a:pt x="4449" y="36"/>
                  </a:lnTo>
                  <a:lnTo>
                    <a:pt x="4419" y="48"/>
                  </a:lnTo>
                  <a:lnTo>
                    <a:pt x="4383" y="60"/>
                  </a:lnTo>
                  <a:lnTo>
                    <a:pt x="4341" y="72"/>
                  </a:lnTo>
                  <a:lnTo>
                    <a:pt x="4287" y="90"/>
                  </a:lnTo>
                  <a:lnTo>
                    <a:pt x="4239" y="96"/>
                  </a:lnTo>
                  <a:lnTo>
                    <a:pt x="4186" y="108"/>
                  </a:lnTo>
                  <a:lnTo>
                    <a:pt x="4132" y="114"/>
                  </a:lnTo>
                  <a:lnTo>
                    <a:pt x="4078" y="120"/>
                  </a:lnTo>
                  <a:lnTo>
                    <a:pt x="4024" y="120"/>
                  </a:lnTo>
                  <a:lnTo>
                    <a:pt x="3970" y="120"/>
                  </a:lnTo>
                  <a:lnTo>
                    <a:pt x="3916" y="120"/>
                  </a:lnTo>
                  <a:lnTo>
                    <a:pt x="3863" y="120"/>
                  </a:lnTo>
                  <a:lnTo>
                    <a:pt x="3815" y="120"/>
                  </a:lnTo>
                  <a:lnTo>
                    <a:pt x="3767" y="114"/>
                  </a:lnTo>
                  <a:lnTo>
                    <a:pt x="3731" y="108"/>
                  </a:lnTo>
                  <a:lnTo>
                    <a:pt x="3689" y="96"/>
                  </a:lnTo>
                  <a:lnTo>
                    <a:pt x="3659" y="90"/>
                  </a:lnTo>
                  <a:lnTo>
                    <a:pt x="3647" y="84"/>
                  </a:lnTo>
                  <a:lnTo>
                    <a:pt x="3635" y="78"/>
                  </a:lnTo>
                  <a:lnTo>
                    <a:pt x="3617" y="72"/>
                  </a:lnTo>
                  <a:lnTo>
                    <a:pt x="3600" y="60"/>
                  </a:lnTo>
                  <a:lnTo>
                    <a:pt x="3582" y="60"/>
                  </a:lnTo>
                  <a:lnTo>
                    <a:pt x="3564" y="54"/>
                  </a:lnTo>
                  <a:lnTo>
                    <a:pt x="3546" y="54"/>
                  </a:lnTo>
                  <a:lnTo>
                    <a:pt x="3534" y="54"/>
                  </a:lnTo>
                  <a:lnTo>
                    <a:pt x="3522" y="60"/>
                  </a:lnTo>
                  <a:lnTo>
                    <a:pt x="3510" y="60"/>
                  </a:lnTo>
                  <a:lnTo>
                    <a:pt x="3498" y="66"/>
                  </a:lnTo>
                  <a:lnTo>
                    <a:pt x="3486" y="66"/>
                  </a:lnTo>
                  <a:lnTo>
                    <a:pt x="3474" y="78"/>
                  </a:lnTo>
                  <a:lnTo>
                    <a:pt x="3462" y="84"/>
                  </a:lnTo>
                  <a:lnTo>
                    <a:pt x="3456" y="84"/>
                  </a:lnTo>
                  <a:lnTo>
                    <a:pt x="3426" y="90"/>
                  </a:lnTo>
                  <a:lnTo>
                    <a:pt x="3336" y="96"/>
                  </a:lnTo>
                  <a:lnTo>
                    <a:pt x="3205" y="108"/>
                  </a:lnTo>
                  <a:lnTo>
                    <a:pt x="3127" y="120"/>
                  </a:lnTo>
                  <a:lnTo>
                    <a:pt x="3049" y="132"/>
                  </a:lnTo>
                  <a:lnTo>
                    <a:pt x="2972" y="144"/>
                  </a:lnTo>
                  <a:lnTo>
                    <a:pt x="2906" y="150"/>
                  </a:lnTo>
                  <a:lnTo>
                    <a:pt x="2870" y="150"/>
                  </a:lnTo>
                  <a:lnTo>
                    <a:pt x="2846" y="150"/>
                  </a:lnTo>
                  <a:lnTo>
                    <a:pt x="2816" y="150"/>
                  </a:lnTo>
                  <a:lnTo>
                    <a:pt x="2792" y="150"/>
                  </a:lnTo>
                  <a:lnTo>
                    <a:pt x="2768" y="144"/>
                  </a:lnTo>
                  <a:lnTo>
                    <a:pt x="2744" y="138"/>
                  </a:lnTo>
                  <a:lnTo>
                    <a:pt x="2727" y="132"/>
                  </a:lnTo>
                  <a:lnTo>
                    <a:pt x="2709" y="126"/>
                  </a:lnTo>
                  <a:lnTo>
                    <a:pt x="2703" y="96"/>
                  </a:lnTo>
                  <a:lnTo>
                    <a:pt x="2703" y="78"/>
                  </a:lnTo>
                  <a:lnTo>
                    <a:pt x="2709" y="42"/>
                  </a:lnTo>
                  <a:lnTo>
                    <a:pt x="2697" y="36"/>
                  </a:lnTo>
                  <a:lnTo>
                    <a:pt x="2673" y="42"/>
                  </a:lnTo>
                  <a:lnTo>
                    <a:pt x="2661" y="60"/>
                  </a:lnTo>
                  <a:lnTo>
                    <a:pt x="2643" y="72"/>
                  </a:lnTo>
                  <a:lnTo>
                    <a:pt x="2619" y="90"/>
                  </a:lnTo>
                  <a:lnTo>
                    <a:pt x="2595" y="102"/>
                  </a:lnTo>
                  <a:lnTo>
                    <a:pt x="2559" y="114"/>
                  </a:lnTo>
                  <a:lnTo>
                    <a:pt x="2541" y="114"/>
                  </a:lnTo>
                  <a:lnTo>
                    <a:pt x="2511" y="120"/>
                  </a:lnTo>
                  <a:lnTo>
                    <a:pt x="2481" y="126"/>
                  </a:lnTo>
                  <a:lnTo>
                    <a:pt x="2446" y="126"/>
                  </a:lnTo>
                  <a:lnTo>
                    <a:pt x="2416" y="132"/>
                  </a:lnTo>
                  <a:lnTo>
                    <a:pt x="2380" y="126"/>
                  </a:lnTo>
                  <a:lnTo>
                    <a:pt x="2350" y="120"/>
                  </a:lnTo>
                  <a:lnTo>
                    <a:pt x="2326" y="108"/>
                  </a:lnTo>
                  <a:lnTo>
                    <a:pt x="2308" y="102"/>
                  </a:lnTo>
                  <a:lnTo>
                    <a:pt x="2296" y="96"/>
                  </a:lnTo>
                  <a:lnTo>
                    <a:pt x="2290" y="90"/>
                  </a:lnTo>
                  <a:lnTo>
                    <a:pt x="2278" y="84"/>
                  </a:lnTo>
                  <a:lnTo>
                    <a:pt x="2272" y="78"/>
                  </a:lnTo>
                  <a:lnTo>
                    <a:pt x="2250" y="57"/>
                  </a:lnTo>
                  <a:lnTo>
                    <a:pt x="2243" y="35"/>
                  </a:lnTo>
                  <a:lnTo>
                    <a:pt x="2228" y="18"/>
                  </a:lnTo>
                  <a:lnTo>
                    <a:pt x="2208" y="18"/>
                  </a:lnTo>
                  <a:lnTo>
                    <a:pt x="2172" y="24"/>
                  </a:lnTo>
                  <a:lnTo>
                    <a:pt x="2151" y="36"/>
                  </a:lnTo>
                  <a:lnTo>
                    <a:pt x="2127" y="51"/>
                  </a:lnTo>
                  <a:lnTo>
                    <a:pt x="2097" y="60"/>
                  </a:lnTo>
                  <a:lnTo>
                    <a:pt x="2073" y="72"/>
                  </a:lnTo>
                  <a:lnTo>
                    <a:pt x="2046" y="87"/>
                  </a:lnTo>
                  <a:lnTo>
                    <a:pt x="2007" y="102"/>
                  </a:lnTo>
                  <a:lnTo>
                    <a:pt x="1977" y="114"/>
                  </a:lnTo>
                  <a:lnTo>
                    <a:pt x="1947" y="120"/>
                  </a:lnTo>
                  <a:lnTo>
                    <a:pt x="1895" y="120"/>
                  </a:lnTo>
                  <a:lnTo>
                    <a:pt x="1794" y="120"/>
                  </a:lnTo>
                  <a:lnTo>
                    <a:pt x="1692" y="120"/>
                  </a:lnTo>
                  <a:lnTo>
                    <a:pt x="1644" y="120"/>
                  </a:lnTo>
                  <a:lnTo>
                    <a:pt x="1602" y="114"/>
                  </a:lnTo>
                  <a:lnTo>
                    <a:pt x="1561" y="108"/>
                  </a:lnTo>
                  <a:lnTo>
                    <a:pt x="1525" y="102"/>
                  </a:lnTo>
                  <a:lnTo>
                    <a:pt x="1507" y="102"/>
                  </a:lnTo>
                  <a:lnTo>
                    <a:pt x="1495" y="96"/>
                  </a:lnTo>
                  <a:lnTo>
                    <a:pt x="1483" y="90"/>
                  </a:lnTo>
                  <a:lnTo>
                    <a:pt x="1477" y="84"/>
                  </a:lnTo>
                  <a:lnTo>
                    <a:pt x="1459" y="78"/>
                  </a:lnTo>
                  <a:lnTo>
                    <a:pt x="1441" y="66"/>
                  </a:lnTo>
                  <a:lnTo>
                    <a:pt x="1429" y="60"/>
                  </a:lnTo>
                  <a:lnTo>
                    <a:pt x="1411" y="60"/>
                  </a:lnTo>
                  <a:lnTo>
                    <a:pt x="1399" y="54"/>
                  </a:lnTo>
                  <a:lnTo>
                    <a:pt x="1387" y="54"/>
                  </a:lnTo>
                  <a:lnTo>
                    <a:pt x="1375" y="54"/>
                  </a:lnTo>
                  <a:lnTo>
                    <a:pt x="1357" y="54"/>
                  </a:lnTo>
                  <a:lnTo>
                    <a:pt x="1345" y="54"/>
                  </a:lnTo>
                  <a:lnTo>
                    <a:pt x="1333" y="60"/>
                  </a:lnTo>
                  <a:lnTo>
                    <a:pt x="1309" y="66"/>
                  </a:lnTo>
                  <a:lnTo>
                    <a:pt x="1262" y="84"/>
                  </a:lnTo>
                  <a:lnTo>
                    <a:pt x="1220" y="102"/>
                  </a:lnTo>
                  <a:lnTo>
                    <a:pt x="1178" y="114"/>
                  </a:lnTo>
                  <a:lnTo>
                    <a:pt x="1142" y="126"/>
                  </a:lnTo>
                  <a:lnTo>
                    <a:pt x="1100" y="138"/>
                  </a:lnTo>
                  <a:lnTo>
                    <a:pt x="1058" y="150"/>
                  </a:lnTo>
                  <a:lnTo>
                    <a:pt x="1016" y="156"/>
                  </a:lnTo>
                  <a:lnTo>
                    <a:pt x="945" y="168"/>
                  </a:lnTo>
                  <a:lnTo>
                    <a:pt x="879" y="174"/>
                  </a:lnTo>
                  <a:lnTo>
                    <a:pt x="819" y="174"/>
                  </a:lnTo>
                  <a:lnTo>
                    <a:pt x="759" y="168"/>
                  </a:lnTo>
                  <a:lnTo>
                    <a:pt x="706" y="162"/>
                  </a:lnTo>
                  <a:lnTo>
                    <a:pt x="652" y="150"/>
                  </a:lnTo>
                  <a:lnTo>
                    <a:pt x="610" y="138"/>
                  </a:lnTo>
                  <a:lnTo>
                    <a:pt x="568" y="126"/>
                  </a:lnTo>
                  <a:lnTo>
                    <a:pt x="532" y="114"/>
                  </a:lnTo>
                  <a:lnTo>
                    <a:pt x="502" y="102"/>
                  </a:lnTo>
                  <a:lnTo>
                    <a:pt x="478" y="90"/>
                  </a:lnTo>
                  <a:lnTo>
                    <a:pt x="460" y="78"/>
                  </a:lnTo>
                  <a:lnTo>
                    <a:pt x="442" y="66"/>
                  </a:lnTo>
                  <a:lnTo>
                    <a:pt x="425" y="54"/>
                  </a:lnTo>
                  <a:lnTo>
                    <a:pt x="407" y="42"/>
                  </a:lnTo>
                  <a:lnTo>
                    <a:pt x="401" y="42"/>
                  </a:lnTo>
                  <a:lnTo>
                    <a:pt x="395" y="42"/>
                  </a:lnTo>
                  <a:lnTo>
                    <a:pt x="389" y="42"/>
                  </a:lnTo>
                  <a:lnTo>
                    <a:pt x="383" y="42"/>
                  </a:lnTo>
                  <a:lnTo>
                    <a:pt x="377" y="48"/>
                  </a:lnTo>
                  <a:lnTo>
                    <a:pt x="371" y="54"/>
                  </a:lnTo>
                  <a:lnTo>
                    <a:pt x="359" y="66"/>
                  </a:lnTo>
                  <a:lnTo>
                    <a:pt x="347" y="78"/>
                  </a:lnTo>
                  <a:lnTo>
                    <a:pt x="341" y="84"/>
                  </a:lnTo>
                  <a:lnTo>
                    <a:pt x="335" y="90"/>
                  </a:lnTo>
                  <a:lnTo>
                    <a:pt x="323" y="102"/>
                  </a:lnTo>
                  <a:lnTo>
                    <a:pt x="305" y="108"/>
                  </a:lnTo>
                  <a:lnTo>
                    <a:pt x="287" y="114"/>
                  </a:lnTo>
                  <a:lnTo>
                    <a:pt x="263" y="120"/>
                  </a:lnTo>
                  <a:lnTo>
                    <a:pt x="239" y="126"/>
                  </a:lnTo>
                  <a:lnTo>
                    <a:pt x="215" y="132"/>
                  </a:lnTo>
                  <a:lnTo>
                    <a:pt x="191" y="132"/>
                  </a:lnTo>
                  <a:lnTo>
                    <a:pt x="167" y="138"/>
                  </a:lnTo>
                  <a:lnTo>
                    <a:pt x="144" y="138"/>
                  </a:lnTo>
                  <a:lnTo>
                    <a:pt x="120" y="138"/>
                  </a:lnTo>
                  <a:lnTo>
                    <a:pt x="90" y="132"/>
                  </a:lnTo>
                  <a:lnTo>
                    <a:pt x="66" y="132"/>
                  </a:lnTo>
                  <a:lnTo>
                    <a:pt x="42" y="126"/>
                  </a:lnTo>
                  <a:lnTo>
                    <a:pt x="24" y="120"/>
                  </a:lnTo>
                  <a:lnTo>
                    <a:pt x="0" y="114"/>
                  </a:lnTo>
                  <a:lnTo>
                    <a:pt x="0" y="96"/>
                  </a:lnTo>
                  <a:lnTo>
                    <a:pt x="24" y="102"/>
                  </a:lnTo>
                  <a:lnTo>
                    <a:pt x="42" y="108"/>
                  </a:lnTo>
                  <a:lnTo>
                    <a:pt x="66" y="114"/>
                  </a:lnTo>
                  <a:lnTo>
                    <a:pt x="90" y="114"/>
                  </a:lnTo>
                  <a:lnTo>
                    <a:pt x="120" y="120"/>
                  </a:lnTo>
                  <a:lnTo>
                    <a:pt x="144" y="120"/>
                  </a:lnTo>
                  <a:lnTo>
                    <a:pt x="167" y="120"/>
                  </a:lnTo>
                  <a:lnTo>
                    <a:pt x="191" y="114"/>
                  </a:lnTo>
                  <a:lnTo>
                    <a:pt x="215" y="114"/>
                  </a:lnTo>
                  <a:lnTo>
                    <a:pt x="239" y="108"/>
                  </a:lnTo>
                  <a:lnTo>
                    <a:pt x="263" y="102"/>
                  </a:lnTo>
                  <a:lnTo>
                    <a:pt x="287" y="96"/>
                  </a:lnTo>
                  <a:lnTo>
                    <a:pt x="305" y="90"/>
                  </a:lnTo>
                  <a:lnTo>
                    <a:pt x="323" y="84"/>
                  </a:lnTo>
                  <a:lnTo>
                    <a:pt x="335" y="72"/>
                  </a:lnTo>
                  <a:lnTo>
                    <a:pt x="341" y="66"/>
                  </a:lnTo>
                  <a:lnTo>
                    <a:pt x="347" y="60"/>
                  </a:lnTo>
                  <a:lnTo>
                    <a:pt x="359" y="48"/>
                  </a:lnTo>
                  <a:lnTo>
                    <a:pt x="371" y="36"/>
                  </a:lnTo>
                  <a:lnTo>
                    <a:pt x="377" y="30"/>
                  </a:lnTo>
                  <a:lnTo>
                    <a:pt x="383" y="24"/>
                  </a:lnTo>
                  <a:lnTo>
                    <a:pt x="389" y="24"/>
                  </a:lnTo>
                  <a:lnTo>
                    <a:pt x="395" y="24"/>
                  </a:lnTo>
                  <a:lnTo>
                    <a:pt x="401" y="24"/>
                  </a:lnTo>
                  <a:lnTo>
                    <a:pt x="407" y="24"/>
                  </a:lnTo>
                  <a:lnTo>
                    <a:pt x="425" y="36"/>
                  </a:lnTo>
                  <a:lnTo>
                    <a:pt x="442" y="48"/>
                  </a:lnTo>
                  <a:lnTo>
                    <a:pt x="460" y="60"/>
                  </a:lnTo>
                  <a:lnTo>
                    <a:pt x="478" y="72"/>
                  </a:lnTo>
                  <a:lnTo>
                    <a:pt x="502" y="84"/>
                  </a:lnTo>
                  <a:lnTo>
                    <a:pt x="532" y="96"/>
                  </a:lnTo>
                  <a:lnTo>
                    <a:pt x="568" y="108"/>
                  </a:lnTo>
                  <a:lnTo>
                    <a:pt x="610" y="120"/>
                  </a:lnTo>
                  <a:lnTo>
                    <a:pt x="652" y="132"/>
                  </a:lnTo>
                  <a:lnTo>
                    <a:pt x="706" y="144"/>
                  </a:lnTo>
                  <a:lnTo>
                    <a:pt x="759" y="150"/>
                  </a:lnTo>
                  <a:lnTo>
                    <a:pt x="819" y="156"/>
                  </a:lnTo>
                  <a:lnTo>
                    <a:pt x="879" y="156"/>
                  </a:lnTo>
                  <a:lnTo>
                    <a:pt x="945" y="150"/>
                  </a:lnTo>
                  <a:lnTo>
                    <a:pt x="1016" y="138"/>
                  </a:lnTo>
                  <a:lnTo>
                    <a:pt x="1058" y="132"/>
                  </a:lnTo>
                  <a:lnTo>
                    <a:pt x="1100" y="120"/>
                  </a:lnTo>
                  <a:lnTo>
                    <a:pt x="1142" y="108"/>
                  </a:lnTo>
                  <a:lnTo>
                    <a:pt x="1178" y="96"/>
                  </a:lnTo>
                  <a:lnTo>
                    <a:pt x="1220" y="84"/>
                  </a:lnTo>
                  <a:lnTo>
                    <a:pt x="1262" y="66"/>
                  </a:lnTo>
                  <a:lnTo>
                    <a:pt x="1309" y="48"/>
                  </a:lnTo>
                  <a:lnTo>
                    <a:pt x="1333" y="42"/>
                  </a:lnTo>
                  <a:lnTo>
                    <a:pt x="1345" y="36"/>
                  </a:lnTo>
                  <a:lnTo>
                    <a:pt x="1357" y="36"/>
                  </a:lnTo>
                  <a:lnTo>
                    <a:pt x="1375" y="36"/>
                  </a:lnTo>
                  <a:lnTo>
                    <a:pt x="1387" y="36"/>
                  </a:lnTo>
                  <a:lnTo>
                    <a:pt x="1399" y="36"/>
                  </a:lnTo>
                  <a:lnTo>
                    <a:pt x="1411" y="42"/>
                  </a:lnTo>
                  <a:lnTo>
                    <a:pt x="1429" y="42"/>
                  </a:lnTo>
                  <a:lnTo>
                    <a:pt x="1441" y="48"/>
                  </a:lnTo>
                  <a:lnTo>
                    <a:pt x="1459" y="60"/>
                  </a:lnTo>
                  <a:lnTo>
                    <a:pt x="1477" y="66"/>
                  </a:lnTo>
                  <a:lnTo>
                    <a:pt x="1483" y="72"/>
                  </a:lnTo>
                  <a:lnTo>
                    <a:pt x="1495" y="78"/>
                  </a:lnTo>
                  <a:lnTo>
                    <a:pt x="1507" y="84"/>
                  </a:lnTo>
                  <a:lnTo>
                    <a:pt x="1525" y="84"/>
                  </a:lnTo>
                  <a:lnTo>
                    <a:pt x="1561" y="90"/>
                  </a:lnTo>
                  <a:lnTo>
                    <a:pt x="1602" y="96"/>
                  </a:lnTo>
                  <a:lnTo>
                    <a:pt x="1644" y="102"/>
                  </a:lnTo>
                  <a:lnTo>
                    <a:pt x="1692" y="102"/>
                  </a:lnTo>
                  <a:lnTo>
                    <a:pt x="1794" y="102"/>
                  </a:lnTo>
                  <a:lnTo>
                    <a:pt x="1895" y="102"/>
                  </a:lnTo>
                  <a:lnTo>
                    <a:pt x="1938" y="102"/>
                  </a:lnTo>
                  <a:lnTo>
                    <a:pt x="1971" y="96"/>
                  </a:lnTo>
                  <a:lnTo>
                    <a:pt x="2019" y="77"/>
                  </a:lnTo>
                  <a:lnTo>
                    <a:pt x="2063" y="57"/>
                  </a:lnTo>
                  <a:lnTo>
                    <a:pt x="2111" y="38"/>
                  </a:lnTo>
                  <a:lnTo>
                    <a:pt x="2145" y="18"/>
                  </a:lnTo>
                  <a:lnTo>
                    <a:pt x="2172" y="9"/>
                  </a:lnTo>
                  <a:lnTo>
                    <a:pt x="2202" y="0"/>
                  </a:lnTo>
                  <a:lnTo>
                    <a:pt x="2235" y="3"/>
                  </a:lnTo>
                  <a:lnTo>
                    <a:pt x="2250" y="24"/>
                  </a:lnTo>
                  <a:lnTo>
                    <a:pt x="2262" y="51"/>
                  </a:lnTo>
                  <a:lnTo>
                    <a:pt x="2290" y="72"/>
                  </a:lnTo>
                  <a:lnTo>
                    <a:pt x="2296" y="78"/>
                  </a:lnTo>
                  <a:lnTo>
                    <a:pt x="2308" y="84"/>
                  </a:lnTo>
                  <a:lnTo>
                    <a:pt x="2326" y="90"/>
                  </a:lnTo>
                  <a:lnTo>
                    <a:pt x="2350" y="102"/>
                  </a:lnTo>
                  <a:lnTo>
                    <a:pt x="2380" y="108"/>
                  </a:lnTo>
                  <a:lnTo>
                    <a:pt x="2416" y="114"/>
                  </a:lnTo>
                  <a:lnTo>
                    <a:pt x="2446" y="108"/>
                  </a:lnTo>
                  <a:lnTo>
                    <a:pt x="2481" y="108"/>
                  </a:lnTo>
                  <a:lnTo>
                    <a:pt x="2511" y="102"/>
                  </a:lnTo>
                  <a:lnTo>
                    <a:pt x="2541" y="96"/>
                  </a:lnTo>
                  <a:lnTo>
                    <a:pt x="2559" y="96"/>
                  </a:lnTo>
                  <a:lnTo>
                    <a:pt x="2595" y="84"/>
                  </a:lnTo>
                  <a:lnTo>
                    <a:pt x="2619" y="72"/>
                  </a:lnTo>
                  <a:lnTo>
                    <a:pt x="2643" y="54"/>
                  </a:lnTo>
                  <a:lnTo>
                    <a:pt x="2661" y="42"/>
                  </a:lnTo>
                  <a:lnTo>
                    <a:pt x="2673" y="24"/>
                  </a:lnTo>
                  <a:lnTo>
                    <a:pt x="2697" y="18"/>
                  </a:lnTo>
                  <a:lnTo>
                    <a:pt x="2715" y="24"/>
                  </a:lnTo>
                  <a:lnTo>
                    <a:pt x="2715" y="48"/>
                  </a:lnTo>
                  <a:lnTo>
                    <a:pt x="2709" y="78"/>
                  </a:lnTo>
                  <a:lnTo>
                    <a:pt x="2709" y="108"/>
                  </a:lnTo>
                  <a:lnTo>
                    <a:pt x="2727" y="114"/>
                  </a:lnTo>
                  <a:lnTo>
                    <a:pt x="2744" y="120"/>
                  </a:lnTo>
                  <a:lnTo>
                    <a:pt x="2768" y="126"/>
                  </a:lnTo>
                  <a:lnTo>
                    <a:pt x="2792" y="132"/>
                  </a:lnTo>
                  <a:lnTo>
                    <a:pt x="2816" y="132"/>
                  </a:lnTo>
                  <a:lnTo>
                    <a:pt x="2846" y="132"/>
                  </a:lnTo>
                  <a:lnTo>
                    <a:pt x="2870" y="132"/>
                  </a:lnTo>
                  <a:lnTo>
                    <a:pt x="2906" y="132"/>
                  </a:lnTo>
                  <a:lnTo>
                    <a:pt x="2972" y="126"/>
                  </a:lnTo>
                  <a:lnTo>
                    <a:pt x="3049" y="114"/>
                  </a:lnTo>
                  <a:lnTo>
                    <a:pt x="3127" y="102"/>
                  </a:lnTo>
                  <a:lnTo>
                    <a:pt x="3205" y="90"/>
                  </a:lnTo>
                  <a:lnTo>
                    <a:pt x="3336" y="78"/>
                  </a:lnTo>
                  <a:lnTo>
                    <a:pt x="3426" y="72"/>
                  </a:lnTo>
                  <a:lnTo>
                    <a:pt x="3456" y="66"/>
                  </a:lnTo>
                  <a:lnTo>
                    <a:pt x="3462" y="66"/>
                  </a:lnTo>
                  <a:lnTo>
                    <a:pt x="3474" y="60"/>
                  </a:lnTo>
                  <a:lnTo>
                    <a:pt x="3486" y="48"/>
                  </a:lnTo>
                  <a:lnTo>
                    <a:pt x="3498" y="48"/>
                  </a:lnTo>
                  <a:lnTo>
                    <a:pt x="3510" y="42"/>
                  </a:lnTo>
                  <a:lnTo>
                    <a:pt x="3522" y="42"/>
                  </a:lnTo>
                  <a:lnTo>
                    <a:pt x="3534" y="36"/>
                  </a:lnTo>
                  <a:lnTo>
                    <a:pt x="3546" y="36"/>
                  </a:lnTo>
                  <a:lnTo>
                    <a:pt x="3564" y="36"/>
                  </a:lnTo>
                  <a:lnTo>
                    <a:pt x="3582" y="42"/>
                  </a:lnTo>
                  <a:lnTo>
                    <a:pt x="3600" y="42"/>
                  </a:lnTo>
                  <a:lnTo>
                    <a:pt x="3617" y="54"/>
                  </a:lnTo>
                  <a:lnTo>
                    <a:pt x="3635" y="60"/>
                  </a:lnTo>
                  <a:lnTo>
                    <a:pt x="3647" y="66"/>
                  </a:lnTo>
                  <a:lnTo>
                    <a:pt x="3659" y="72"/>
                  </a:lnTo>
                  <a:lnTo>
                    <a:pt x="3689" y="78"/>
                  </a:lnTo>
                  <a:lnTo>
                    <a:pt x="3731" y="90"/>
                  </a:lnTo>
                  <a:lnTo>
                    <a:pt x="3767" y="96"/>
                  </a:lnTo>
                  <a:lnTo>
                    <a:pt x="3815" y="102"/>
                  </a:lnTo>
                  <a:lnTo>
                    <a:pt x="3863" y="102"/>
                  </a:lnTo>
                  <a:lnTo>
                    <a:pt x="3916" y="102"/>
                  </a:lnTo>
                  <a:lnTo>
                    <a:pt x="3970" y="102"/>
                  </a:lnTo>
                  <a:lnTo>
                    <a:pt x="4024" y="102"/>
                  </a:lnTo>
                  <a:lnTo>
                    <a:pt x="4078" y="102"/>
                  </a:lnTo>
                  <a:lnTo>
                    <a:pt x="4132" y="96"/>
                  </a:lnTo>
                  <a:lnTo>
                    <a:pt x="4186" y="90"/>
                  </a:lnTo>
                  <a:lnTo>
                    <a:pt x="4239" y="78"/>
                  </a:lnTo>
                  <a:lnTo>
                    <a:pt x="4287" y="72"/>
                  </a:lnTo>
                  <a:lnTo>
                    <a:pt x="4341" y="54"/>
                  </a:lnTo>
                  <a:lnTo>
                    <a:pt x="4383" y="42"/>
                  </a:lnTo>
                  <a:lnTo>
                    <a:pt x="4419" y="30"/>
                  </a:lnTo>
                  <a:lnTo>
                    <a:pt x="4449" y="18"/>
                  </a:lnTo>
                  <a:lnTo>
                    <a:pt x="4478" y="12"/>
                  </a:lnTo>
                  <a:lnTo>
                    <a:pt x="4502" y="6"/>
                  </a:lnTo>
                  <a:lnTo>
                    <a:pt x="4526" y="0"/>
                  </a:lnTo>
                  <a:lnTo>
                    <a:pt x="4544" y="0"/>
                  </a:lnTo>
                  <a:lnTo>
                    <a:pt x="4562" y="0"/>
                  </a:lnTo>
                  <a:lnTo>
                    <a:pt x="4574" y="6"/>
                  </a:lnTo>
                  <a:lnTo>
                    <a:pt x="4586" y="12"/>
                  </a:lnTo>
                  <a:lnTo>
                    <a:pt x="4598" y="18"/>
                  </a:lnTo>
                  <a:lnTo>
                    <a:pt x="4604" y="24"/>
                  </a:lnTo>
                  <a:lnTo>
                    <a:pt x="4610" y="30"/>
                  </a:lnTo>
                  <a:lnTo>
                    <a:pt x="4616" y="36"/>
                  </a:lnTo>
                  <a:lnTo>
                    <a:pt x="4622" y="48"/>
                  </a:lnTo>
                  <a:lnTo>
                    <a:pt x="4628" y="60"/>
                  </a:lnTo>
                  <a:lnTo>
                    <a:pt x="4634" y="66"/>
                  </a:lnTo>
                  <a:lnTo>
                    <a:pt x="4640" y="78"/>
                  </a:lnTo>
                  <a:lnTo>
                    <a:pt x="4652" y="84"/>
                  </a:lnTo>
                  <a:lnTo>
                    <a:pt x="4670" y="90"/>
                  </a:lnTo>
                  <a:lnTo>
                    <a:pt x="4682" y="96"/>
                  </a:lnTo>
                  <a:lnTo>
                    <a:pt x="4706" y="102"/>
                  </a:lnTo>
                  <a:lnTo>
                    <a:pt x="4724" y="108"/>
                  </a:lnTo>
                  <a:lnTo>
                    <a:pt x="4748" y="114"/>
                  </a:lnTo>
                  <a:lnTo>
                    <a:pt x="4771" y="114"/>
                  </a:lnTo>
                  <a:lnTo>
                    <a:pt x="4801" y="114"/>
                  </a:lnTo>
                  <a:lnTo>
                    <a:pt x="4831" y="108"/>
                  </a:lnTo>
                  <a:lnTo>
                    <a:pt x="4861" y="102"/>
                  </a:lnTo>
                  <a:lnTo>
                    <a:pt x="4891" y="96"/>
                  </a:lnTo>
                  <a:lnTo>
                    <a:pt x="4927" y="84"/>
                  </a:lnTo>
                  <a:lnTo>
                    <a:pt x="4957" y="66"/>
                  </a:lnTo>
                  <a:lnTo>
                    <a:pt x="4993" y="48"/>
                  </a:lnTo>
                  <a:lnTo>
                    <a:pt x="5017" y="36"/>
                  </a:lnTo>
                  <a:lnTo>
                    <a:pt x="5029" y="30"/>
                  </a:lnTo>
                  <a:lnTo>
                    <a:pt x="5061" y="24"/>
                  </a:lnTo>
                  <a:lnTo>
                    <a:pt x="5091" y="17"/>
                  </a:lnTo>
                  <a:lnTo>
                    <a:pt x="5118" y="14"/>
                  </a:lnTo>
                  <a:lnTo>
                    <a:pt x="5145" y="9"/>
                  </a:lnTo>
                  <a:lnTo>
                    <a:pt x="5175" y="9"/>
                  </a:lnTo>
                  <a:lnTo>
                    <a:pt x="5199" y="8"/>
                  </a:lnTo>
                  <a:lnTo>
                    <a:pt x="5219" y="9"/>
                  </a:lnTo>
                  <a:lnTo>
                    <a:pt x="5238" y="9"/>
                  </a:lnTo>
                  <a:lnTo>
                    <a:pt x="5258" y="11"/>
                  </a:lnTo>
                  <a:lnTo>
                    <a:pt x="5280" y="9"/>
                  </a:lnTo>
                  <a:lnTo>
                    <a:pt x="5304" y="11"/>
                  </a:lnTo>
                  <a:lnTo>
                    <a:pt x="5327" y="8"/>
                  </a:lnTo>
                  <a:lnTo>
                    <a:pt x="5351" y="8"/>
                  </a:lnTo>
                  <a:lnTo>
                    <a:pt x="5390" y="9"/>
                  </a:lnTo>
                  <a:lnTo>
                    <a:pt x="5435" y="24"/>
                  </a:lnTo>
                  <a:lnTo>
                    <a:pt x="5447" y="30"/>
                  </a:lnTo>
                  <a:lnTo>
                    <a:pt x="5453" y="36"/>
                  </a:lnTo>
                  <a:lnTo>
                    <a:pt x="5453" y="42"/>
                  </a:lnTo>
                  <a:lnTo>
                    <a:pt x="5459" y="48"/>
                  </a:lnTo>
                  <a:lnTo>
                    <a:pt x="5459" y="54"/>
                  </a:lnTo>
                  <a:lnTo>
                    <a:pt x="5459" y="60"/>
                  </a:lnTo>
                  <a:lnTo>
                    <a:pt x="5459" y="66"/>
                  </a:lnTo>
                  <a:lnTo>
                    <a:pt x="5465" y="66"/>
                  </a:lnTo>
                  <a:lnTo>
                    <a:pt x="5465" y="72"/>
                  </a:lnTo>
                  <a:lnTo>
                    <a:pt x="5477" y="72"/>
                  </a:lnTo>
                  <a:lnTo>
                    <a:pt x="5489" y="78"/>
                  </a:lnTo>
                  <a:lnTo>
                    <a:pt x="5501" y="84"/>
                  </a:lnTo>
                  <a:lnTo>
                    <a:pt x="5519" y="84"/>
                  </a:lnTo>
                  <a:lnTo>
                    <a:pt x="5555" y="90"/>
                  </a:lnTo>
                  <a:lnTo>
                    <a:pt x="5603" y="90"/>
                  </a:lnTo>
                  <a:lnTo>
                    <a:pt x="5656" y="90"/>
                  </a:lnTo>
                  <a:lnTo>
                    <a:pt x="5710" y="84"/>
                  </a:lnTo>
                  <a:lnTo>
                    <a:pt x="5740" y="78"/>
                  </a:lnTo>
                  <a:lnTo>
                    <a:pt x="5770" y="72"/>
                  </a:lnTo>
                  <a:lnTo>
                    <a:pt x="5770" y="90"/>
                  </a:lnTo>
                  <a:lnTo>
                    <a:pt x="5770" y="90"/>
                  </a:lnTo>
                  <a:lnTo>
                    <a:pt x="5740" y="96"/>
                  </a:lnTo>
                  <a:lnTo>
                    <a:pt x="5710" y="102"/>
                  </a:lnTo>
                  <a:lnTo>
                    <a:pt x="5656" y="108"/>
                  </a:lnTo>
                  <a:lnTo>
                    <a:pt x="5603" y="108"/>
                  </a:lnTo>
                  <a:lnTo>
                    <a:pt x="5555" y="108"/>
                  </a:lnTo>
                  <a:lnTo>
                    <a:pt x="5519" y="102"/>
                  </a:lnTo>
                  <a:lnTo>
                    <a:pt x="5501" y="102"/>
                  </a:lnTo>
                  <a:lnTo>
                    <a:pt x="5489" y="96"/>
                  </a:lnTo>
                  <a:lnTo>
                    <a:pt x="5477" y="90"/>
                  </a:lnTo>
                  <a:lnTo>
                    <a:pt x="5465" y="90"/>
                  </a:lnTo>
                  <a:lnTo>
                    <a:pt x="5465" y="84"/>
                  </a:lnTo>
                  <a:lnTo>
                    <a:pt x="5459" y="84"/>
                  </a:lnTo>
                  <a:lnTo>
                    <a:pt x="5459" y="78"/>
                  </a:lnTo>
                  <a:lnTo>
                    <a:pt x="5459" y="72"/>
                  </a:lnTo>
                  <a:lnTo>
                    <a:pt x="5459" y="66"/>
                  </a:lnTo>
                  <a:lnTo>
                    <a:pt x="5453" y="60"/>
                  </a:lnTo>
                  <a:lnTo>
                    <a:pt x="5453" y="54"/>
                  </a:lnTo>
                  <a:lnTo>
                    <a:pt x="5447" y="48"/>
                  </a:lnTo>
                  <a:lnTo>
                    <a:pt x="5435" y="42"/>
                  </a:lnTo>
                  <a:lnTo>
                    <a:pt x="5429" y="36"/>
                  </a:lnTo>
                  <a:lnTo>
                    <a:pt x="5423" y="36"/>
                  </a:lnTo>
                  <a:lnTo>
                    <a:pt x="5405" y="30"/>
                  </a:lnTo>
                  <a:lnTo>
                    <a:pt x="5393" y="30"/>
                  </a:lnTo>
                  <a:lnTo>
                    <a:pt x="5370" y="23"/>
                  </a:lnTo>
                  <a:lnTo>
                    <a:pt x="5346" y="24"/>
                  </a:lnTo>
                  <a:lnTo>
                    <a:pt x="5325" y="27"/>
                  </a:lnTo>
                  <a:lnTo>
                    <a:pt x="5298" y="29"/>
                  </a:lnTo>
                  <a:lnTo>
                    <a:pt x="5270" y="29"/>
                  </a:lnTo>
                  <a:lnTo>
                    <a:pt x="5247" y="26"/>
                  </a:lnTo>
                  <a:lnTo>
                    <a:pt x="5219" y="24"/>
                  </a:lnTo>
                  <a:lnTo>
                    <a:pt x="5199" y="21"/>
                  </a:lnTo>
                  <a:lnTo>
                    <a:pt x="5174" y="24"/>
                  </a:lnTo>
                </a:path>
              </a:pathLst>
            </a:custGeom>
            <a:gradFill rotWithShape="0">
              <a:gsLst>
                <a:gs pos="0">
                  <a:schemeClr val="accent2"/>
                </a:gs>
                <a:gs pos="50000">
                  <a:schemeClr val="accent2">
                    <a:gamma/>
                    <a:tint val="96863"/>
                    <a:invGamma/>
                  </a:schemeClr>
                </a:gs>
                <a:gs pos="100000">
                  <a:schemeClr val="accent2"/>
                </a:gs>
              </a:gsLst>
              <a:lin ang="0" scaled="1"/>
            </a:gradFill>
            <a:ln w="9525">
              <a:noFill/>
              <a:round/>
              <a:headEnd/>
              <a:tailEnd/>
            </a:ln>
          </p:spPr>
          <p:txBody>
            <a:bodyPr/>
            <a:lstStyle/>
            <a:p>
              <a:endParaRPr lang="en-US"/>
            </a:p>
          </p:txBody>
        </p:sp>
      </p:grpSp>
      <p:sp>
        <p:nvSpPr>
          <p:cNvPr id="34840" name="Rectangle 24"/>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zh-TW" altLang="en-US" smtClean="0"/>
              <a:t>按一下以編輯母片標題樣式</a:t>
            </a:r>
          </a:p>
        </p:txBody>
      </p:sp>
      <p:sp>
        <p:nvSpPr>
          <p:cNvPr id="34841" name="Rectangle 25"/>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34842" name="Rectangle 2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000">
                <a:effectLst>
                  <a:outerShdw blurRad="38100" dist="38100" dir="2700000" algn="tl">
                    <a:srgbClr val="000000"/>
                  </a:outerShdw>
                </a:effectLst>
                <a:latin typeface="+mn-lt"/>
              </a:defRPr>
            </a:lvl1pPr>
          </a:lstStyle>
          <a:p>
            <a:endParaRPr lang="en-US" altLang="zh-TW"/>
          </a:p>
        </p:txBody>
      </p:sp>
      <p:sp>
        <p:nvSpPr>
          <p:cNvPr id="34843" name="Rectangle 27"/>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000">
                <a:effectLst>
                  <a:outerShdw blurRad="38100" dist="38100" dir="2700000" algn="tl">
                    <a:srgbClr val="000000"/>
                  </a:outerShdw>
                </a:effectLst>
                <a:latin typeface="+mn-lt"/>
              </a:defRPr>
            </a:lvl1pPr>
          </a:lstStyle>
          <a:p>
            <a:fld id="{D28DE68D-1BBC-483D-BFE3-F64EC7627403}" type="slidenum">
              <a:rPr lang="en-US" altLang="zh-TW"/>
              <a:pPr/>
              <a:t>‹#›</a:t>
            </a:fld>
            <a:endParaRPr lang="en-US" altLang="zh-TW"/>
          </a:p>
        </p:txBody>
      </p:sp>
      <p:sp>
        <p:nvSpPr>
          <p:cNvPr id="34844" name="Rectangle 2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effectLst>
                  <a:outerShdw blurRad="38100" dist="38100" dir="2700000" algn="tl">
                    <a:srgbClr val="000000"/>
                  </a:outerShdw>
                </a:effectLst>
                <a:latin typeface="+mn-lt"/>
              </a:defRPr>
            </a:lvl1pPr>
          </a:lstStyle>
          <a:p>
            <a:endParaRPr lang="en-US" altLang="zh-TW"/>
          </a:p>
        </p:txBody>
      </p:sp>
    </p:spTree>
  </p:cSld>
  <p:clrMap bg1="dk2" tx1="lt1" bg2="dk1" tx2="lt2" accent1="accent1" accent2="accent2" accent3="accent3" accent4="accent4" accent5="accent5" accent6="accent6" hlink="hlink" folHlink="folHlink"/>
  <p:sldLayoutIdLst>
    <p:sldLayoutId id="214748365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xStyles>
    <p:titleStyle>
      <a:lvl1pPr algn="ctr" rtl="0" fontAlgn="base">
        <a:spcBef>
          <a:spcPct val="0"/>
        </a:spcBef>
        <a:spcAft>
          <a:spcPct val="0"/>
        </a:spcAft>
        <a:defRPr kumimoji="1" sz="4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kumimoji="1" sz="4200">
          <a:solidFill>
            <a:schemeClr val="tx2"/>
          </a:solidFill>
          <a:effectLst>
            <a:outerShdw blurRad="38100" dist="38100" dir="2700000" algn="tl">
              <a:srgbClr val="000000"/>
            </a:outerShdw>
          </a:effectLst>
          <a:latin typeface="Tahoma" pitchFamily="34" charset="0"/>
          <a:ea typeface="新細明體" pitchFamily="18" charset="-120"/>
        </a:defRPr>
      </a:lvl2pPr>
      <a:lvl3pPr algn="ctr" rtl="0" fontAlgn="base">
        <a:spcBef>
          <a:spcPct val="0"/>
        </a:spcBef>
        <a:spcAft>
          <a:spcPct val="0"/>
        </a:spcAft>
        <a:defRPr kumimoji="1" sz="4200">
          <a:solidFill>
            <a:schemeClr val="tx2"/>
          </a:solidFill>
          <a:effectLst>
            <a:outerShdw blurRad="38100" dist="38100" dir="2700000" algn="tl">
              <a:srgbClr val="000000"/>
            </a:outerShdw>
          </a:effectLst>
          <a:latin typeface="Tahoma" pitchFamily="34" charset="0"/>
          <a:ea typeface="新細明體" pitchFamily="18" charset="-120"/>
        </a:defRPr>
      </a:lvl3pPr>
      <a:lvl4pPr algn="ctr" rtl="0" fontAlgn="base">
        <a:spcBef>
          <a:spcPct val="0"/>
        </a:spcBef>
        <a:spcAft>
          <a:spcPct val="0"/>
        </a:spcAft>
        <a:defRPr kumimoji="1" sz="4200">
          <a:solidFill>
            <a:schemeClr val="tx2"/>
          </a:solidFill>
          <a:effectLst>
            <a:outerShdw blurRad="38100" dist="38100" dir="2700000" algn="tl">
              <a:srgbClr val="000000"/>
            </a:outerShdw>
          </a:effectLst>
          <a:latin typeface="Tahoma" pitchFamily="34" charset="0"/>
          <a:ea typeface="新細明體" pitchFamily="18" charset="-120"/>
        </a:defRPr>
      </a:lvl4pPr>
      <a:lvl5pPr algn="ctr" rtl="0" fontAlgn="base">
        <a:spcBef>
          <a:spcPct val="0"/>
        </a:spcBef>
        <a:spcAft>
          <a:spcPct val="0"/>
        </a:spcAft>
        <a:defRPr kumimoji="1" sz="4200">
          <a:solidFill>
            <a:schemeClr val="tx2"/>
          </a:solidFill>
          <a:effectLst>
            <a:outerShdw blurRad="38100" dist="38100" dir="2700000" algn="tl">
              <a:srgbClr val="000000"/>
            </a:outerShdw>
          </a:effectLst>
          <a:latin typeface="Tahoma" pitchFamily="34" charset="0"/>
          <a:ea typeface="新細明體" pitchFamily="18" charset="-120"/>
        </a:defRPr>
      </a:lvl5pPr>
      <a:lvl6pPr marL="457200" algn="ctr" rtl="0" fontAlgn="base">
        <a:spcBef>
          <a:spcPct val="0"/>
        </a:spcBef>
        <a:spcAft>
          <a:spcPct val="0"/>
        </a:spcAft>
        <a:defRPr kumimoji="1" sz="4200">
          <a:solidFill>
            <a:schemeClr val="tx2"/>
          </a:solidFill>
          <a:effectLst>
            <a:outerShdw blurRad="38100" dist="38100" dir="2700000" algn="tl">
              <a:srgbClr val="000000"/>
            </a:outerShdw>
          </a:effectLst>
          <a:latin typeface="Tahoma" pitchFamily="34" charset="0"/>
          <a:ea typeface="新細明體" pitchFamily="18" charset="-120"/>
        </a:defRPr>
      </a:lvl6pPr>
      <a:lvl7pPr marL="914400" algn="ctr" rtl="0" fontAlgn="base">
        <a:spcBef>
          <a:spcPct val="0"/>
        </a:spcBef>
        <a:spcAft>
          <a:spcPct val="0"/>
        </a:spcAft>
        <a:defRPr kumimoji="1" sz="4200">
          <a:solidFill>
            <a:schemeClr val="tx2"/>
          </a:solidFill>
          <a:effectLst>
            <a:outerShdw blurRad="38100" dist="38100" dir="2700000" algn="tl">
              <a:srgbClr val="000000"/>
            </a:outerShdw>
          </a:effectLst>
          <a:latin typeface="Tahoma" pitchFamily="34" charset="0"/>
          <a:ea typeface="新細明體" pitchFamily="18" charset="-120"/>
        </a:defRPr>
      </a:lvl7pPr>
      <a:lvl8pPr marL="1371600" algn="ctr" rtl="0" fontAlgn="base">
        <a:spcBef>
          <a:spcPct val="0"/>
        </a:spcBef>
        <a:spcAft>
          <a:spcPct val="0"/>
        </a:spcAft>
        <a:defRPr kumimoji="1" sz="4200">
          <a:solidFill>
            <a:schemeClr val="tx2"/>
          </a:solidFill>
          <a:effectLst>
            <a:outerShdw blurRad="38100" dist="38100" dir="2700000" algn="tl">
              <a:srgbClr val="000000"/>
            </a:outerShdw>
          </a:effectLst>
          <a:latin typeface="Tahoma" pitchFamily="34" charset="0"/>
          <a:ea typeface="新細明體" pitchFamily="18" charset="-120"/>
        </a:defRPr>
      </a:lvl8pPr>
      <a:lvl9pPr marL="1828800" algn="ctr" rtl="0" fontAlgn="base">
        <a:spcBef>
          <a:spcPct val="0"/>
        </a:spcBef>
        <a:spcAft>
          <a:spcPct val="0"/>
        </a:spcAft>
        <a:defRPr kumimoji="1" sz="4200">
          <a:solidFill>
            <a:schemeClr val="tx2"/>
          </a:solidFill>
          <a:effectLst>
            <a:outerShdw blurRad="38100" dist="38100" dir="2700000" algn="tl">
              <a:srgbClr val="000000"/>
            </a:outerShdw>
          </a:effectLst>
          <a:latin typeface="Tahoma" pitchFamily="34" charset="0"/>
          <a:ea typeface="新細明體" pitchFamily="18" charset="-120"/>
        </a:defRPr>
      </a:lvl9pPr>
    </p:titleStyle>
    <p:bodyStyle>
      <a:lvl1pPr marL="342900" indent="-342900" algn="l" rtl="0" fontAlgn="base">
        <a:spcBef>
          <a:spcPct val="20000"/>
        </a:spcBef>
        <a:spcAft>
          <a:spcPct val="0"/>
        </a:spcAft>
        <a:buClr>
          <a:schemeClr val="hlink"/>
        </a:buClr>
        <a:buSzPct val="80000"/>
        <a:buFont typeface="Wingdings" pitchFamily="2" charset="2"/>
        <a:buChar char="l"/>
        <a:defRPr kumimoji="1"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SzPct val="80000"/>
        <a:buFont typeface="Wingdings" pitchFamily="2" charset="2"/>
        <a:buChar char="l"/>
        <a:defRPr kumimoji="1" sz="2800">
          <a:solidFill>
            <a:schemeClr val="tx1"/>
          </a:solidFill>
          <a:effectLst>
            <a:outerShdw blurRad="38100" dist="38100" dir="2700000" algn="tl">
              <a:srgbClr val="000000"/>
            </a:outerShdw>
          </a:effectLst>
          <a:latin typeface="+mn-lt"/>
          <a:ea typeface="+mn-ea"/>
        </a:defRPr>
      </a:lvl2pPr>
      <a:lvl3pPr marL="1143000" indent="-228600" algn="l" rtl="0" fontAlgn="base">
        <a:spcBef>
          <a:spcPct val="20000"/>
        </a:spcBef>
        <a:spcAft>
          <a:spcPct val="0"/>
        </a:spcAft>
        <a:buClr>
          <a:schemeClr val="tx2"/>
        </a:buClr>
        <a:buSzPct val="80000"/>
        <a:buFont typeface="Wingdings" pitchFamily="2" charset="2"/>
        <a:buChar char="l"/>
        <a:defRPr kumimoji="1" sz="2400">
          <a:solidFill>
            <a:schemeClr val="tx1"/>
          </a:solidFill>
          <a:effectLst>
            <a:outerShdw blurRad="38100" dist="38100" dir="2700000" algn="tl">
              <a:srgbClr val="000000"/>
            </a:outerShdw>
          </a:effectLst>
          <a:latin typeface="+mn-lt"/>
          <a:ea typeface="+mn-ea"/>
        </a:defRPr>
      </a:lvl3pPr>
      <a:lvl4pPr marL="1600200" indent="-228600" algn="l" rtl="0" fontAlgn="base">
        <a:spcBef>
          <a:spcPct val="20000"/>
        </a:spcBef>
        <a:spcAft>
          <a:spcPct val="0"/>
        </a:spcAft>
        <a:buClr>
          <a:schemeClr val="hlink"/>
        </a:buClr>
        <a:buSzPct val="80000"/>
        <a:buFont typeface="Wingdings" pitchFamily="2" charset="2"/>
        <a:buChar char="l"/>
        <a:defRPr kumimoji="1" sz="2000">
          <a:solidFill>
            <a:schemeClr val="tx1"/>
          </a:solidFill>
          <a:effectLst>
            <a:outerShdw blurRad="38100" dist="38100" dir="2700000" algn="tl">
              <a:srgbClr val="000000"/>
            </a:outerShdw>
          </a:effectLst>
          <a:latin typeface="+mn-lt"/>
          <a:ea typeface="+mn-ea"/>
        </a:defRPr>
      </a:lvl4pPr>
      <a:lvl5pPr marL="2057400" indent="-228600" algn="l" rtl="0" fontAlgn="base">
        <a:spcBef>
          <a:spcPct val="20000"/>
        </a:spcBef>
        <a:spcAft>
          <a:spcPct val="0"/>
        </a:spcAft>
        <a:buClr>
          <a:schemeClr val="tx1"/>
        </a:buClr>
        <a:buSzPct val="80000"/>
        <a:buFont typeface="Wingdings" pitchFamily="2" charset="2"/>
        <a:buChar char="l"/>
        <a:defRPr kumimoji="1"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tx1"/>
        </a:buClr>
        <a:buSzPct val="80000"/>
        <a:buFont typeface="Wingdings" pitchFamily="2" charset="2"/>
        <a:buChar char="l"/>
        <a:defRPr kumimoji="1"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tx1"/>
        </a:buClr>
        <a:buSzPct val="80000"/>
        <a:buFont typeface="Wingdings" pitchFamily="2" charset="2"/>
        <a:buChar char="l"/>
        <a:defRPr kumimoji="1"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tx1"/>
        </a:buClr>
        <a:buSzPct val="80000"/>
        <a:buFont typeface="Wingdings" pitchFamily="2" charset="2"/>
        <a:buChar char="l"/>
        <a:defRPr kumimoji="1"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tx1"/>
        </a:buClr>
        <a:buSzPct val="80000"/>
        <a:buFont typeface="Wingdings" pitchFamily="2" charset="2"/>
        <a:buChar char="l"/>
        <a:defRPr kumimoji="1" sz="20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 name="Rectangle 2"/>
          <p:cNvSpPr>
            <a:spLocks noGrp="1" noRot="1" noChangeArrowheads="1"/>
          </p:cNvSpPr>
          <p:nvPr>
            <p:ph type="ctrTitle" sz="quarter"/>
          </p:nvPr>
        </p:nvSpPr>
        <p:spPr/>
        <p:txBody>
          <a:bodyPr/>
          <a:lstStyle/>
          <a:p>
            <a:r>
              <a:rPr lang="en-US" altLang="zh-TW" b="1" u="sng"/>
              <a:t>Health Care Ethics or Bioethics</a:t>
            </a: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p:txBody>
          <a:bodyPr/>
          <a:lstStyle/>
          <a:p>
            <a:r>
              <a:rPr lang="en-US" altLang="zh-TW" b="1" u="sng" dirty="0"/>
              <a:t>1. Definitions and Some Basic Ideas in Health Care Ethics</a:t>
            </a:r>
          </a:p>
        </p:txBody>
      </p:sp>
      <p:sp>
        <p:nvSpPr>
          <p:cNvPr id="29699" name="Rectangle 3"/>
          <p:cNvSpPr>
            <a:spLocks noGrp="1" noRot="1" noChangeArrowheads="1"/>
          </p:cNvSpPr>
          <p:nvPr>
            <p:ph type="body" idx="1"/>
          </p:nvPr>
        </p:nvSpPr>
        <p:spPr/>
        <p:txBody>
          <a:bodyPr/>
          <a:lstStyle/>
          <a:p>
            <a:pPr algn="just"/>
            <a:r>
              <a:rPr lang="en-US" altLang="zh-TW"/>
              <a:t> </a:t>
            </a:r>
            <a:r>
              <a:rPr lang="en-US" altLang="zh-TW" b="1" u="sng"/>
              <a:t>Ethics</a:t>
            </a:r>
            <a:r>
              <a:rPr lang="en-US" altLang="zh-TW"/>
              <a:t> is a field of knowledge that has developed over many years. </a:t>
            </a:r>
          </a:p>
          <a:p>
            <a:pPr algn="just"/>
            <a:r>
              <a:rPr lang="en-US" altLang="zh-TW"/>
              <a:t>In the West - Greek philosophers who lived a long time ago. We call this the Western Philosophical Tradition (WPT).</a:t>
            </a:r>
          </a:p>
          <a:p>
            <a:pPr algn="just"/>
            <a:r>
              <a:rPr lang="en-US" altLang="zh-TW"/>
              <a:t> In the Eastern - Confucius thought, Taoism, Buddhism for example. </a:t>
            </a:r>
          </a:p>
          <a:p>
            <a:pPr algn="just"/>
            <a:r>
              <a:rPr lang="en-US" altLang="zh-TW"/>
              <a:t>These differing sources of ethics may have consequences for nursing ethics and bioethics.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Rectangle 2"/>
          <p:cNvSpPr>
            <a:spLocks noGrp="1" noRot="1" noChangeArrowheads="1"/>
          </p:cNvSpPr>
          <p:nvPr>
            <p:ph type="title"/>
          </p:nvPr>
        </p:nvSpPr>
        <p:spPr/>
        <p:txBody>
          <a:bodyPr/>
          <a:lstStyle/>
          <a:p>
            <a:r>
              <a:rPr lang="en-US" altLang="zh-TW" b="1" u="sng"/>
              <a:t>Health Care Ethics or Bioethics</a:t>
            </a:r>
          </a:p>
        </p:txBody>
      </p:sp>
      <p:sp>
        <p:nvSpPr>
          <p:cNvPr id="37891" name="Rectangle 3"/>
          <p:cNvSpPr>
            <a:spLocks noGrp="1" noRot="1" noChangeArrowheads="1"/>
          </p:cNvSpPr>
          <p:nvPr>
            <p:ph type="body" idx="1"/>
          </p:nvPr>
        </p:nvSpPr>
        <p:spPr/>
        <p:txBody>
          <a:bodyPr/>
          <a:lstStyle/>
          <a:p>
            <a:r>
              <a:rPr lang="en-US" altLang="zh-TW" b="1" u="sng"/>
              <a:t>Health Care Ethics or Bioethics</a:t>
            </a:r>
            <a:r>
              <a:rPr lang="en-US" altLang="zh-TW"/>
              <a:t> is applied ethics that takes the ethics knowledge that has accumulated and applies it to health care problems.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Rectangle 2"/>
          <p:cNvSpPr>
            <a:spLocks noGrp="1" noRot="1" noChangeArrowheads="1"/>
          </p:cNvSpPr>
          <p:nvPr>
            <p:ph type="title"/>
          </p:nvPr>
        </p:nvSpPr>
        <p:spPr/>
        <p:txBody>
          <a:bodyPr/>
          <a:lstStyle/>
          <a:p>
            <a:r>
              <a:rPr lang="en-US" altLang="zh-TW" b="1" u="sng"/>
              <a:t>Nursing Ethics</a:t>
            </a:r>
            <a:r>
              <a:rPr lang="en-US" altLang="zh-TW"/>
              <a:t>-</a:t>
            </a:r>
          </a:p>
        </p:txBody>
      </p:sp>
      <p:sp>
        <p:nvSpPr>
          <p:cNvPr id="38915" name="Rectangle 3"/>
          <p:cNvSpPr>
            <a:spLocks noGrp="1" noRot="1" noChangeArrowheads="1"/>
          </p:cNvSpPr>
          <p:nvPr>
            <p:ph type="body" idx="1"/>
          </p:nvPr>
        </p:nvSpPr>
        <p:spPr/>
        <p:txBody>
          <a:bodyPr/>
          <a:lstStyle/>
          <a:p>
            <a:pPr>
              <a:lnSpc>
                <a:spcPct val="90000"/>
              </a:lnSpc>
            </a:pPr>
            <a:r>
              <a:rPr lang="en-US" altLang="zh-TW"/>
              <a:t>Some people define nursing ethics as part of bioethics since the same knowledge base is often used.</a:t>
            </a:r>
          </a:p>
          <a:p>
            <a:pPr>
              <a:lnSpc>
                <a:spcPct val="90000"/>
              </a:lnSpc>
            </a:pPr>
            <a:r>
              <a:rPr lang="en-US" altLang="zh-TW"/>
              <a:t>Others in nursing define nursing ethics as separate from Bioethics since the usual applied ethics does not help nurses deal with the ethical issues that they often face. That is one reason why Caring Ethics and Feminist Ethics have developed.</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Rectangle 2"/>
          <p:cNvSpPr>
            <a:spLocks noGrp="1" noRot="1" noChangeArrowheads="1"/>
          </p:cNvSpPr>
          <p:nvPr>
            <p:ph type="title"/>
          </p:nvPr>
        </p:nvSpPr>
        <p:spPr/>
        <p:txBody>
          <a:bodyPr/>
          <a:lstStyle/>
          <a:p>
            <a:r>
              <a:rPr lang="en-US" altLang="zh-TW" b="1" u="sng"/>
              <a:t>Bioethics and Nursing Ethics</a:t>
            </a:r>
          </a:p>
        </p:txBody>
      </p:sp>
      <p:sp>
        <p:nvSpPr>
          <p:cNvPr id="39939" name="Rectangle 3"/>
          <p:cNvSpPr>
            <a:spLocks noGrp="1" noRot="1" noChangeArrowheads="1"/>
          </p:cNvSpPr>
          <p:nvPr>
            <p:ph type="body" idx="1"/>
          </p:nvPr>
        </p:nvSpPr>
        <p:spPr/>
        <p:txBody>
          <a:bodyPr/>
          <a:lstStyle/>
          <a:p>
            <a:r>
              <a:rPr lang="en-US" altLang="zh-TW" b="1" u="sng"/>
              <a:t>Bioethics and Nursing Ethics</a:t>
            </a:r>
            <a:r>
              <a:rPr lang="en-US" altLang="zh-TW"/>
              <a:t> both deal with ethical issues in (1) clinical, (2) research,</a:t>
            </a:r>
          </a:p>
          <a:p>
            <a:r>
              <a:rPr lang="en-US" altLang="zh-TW"/>
              <a:t> (3) allocation of resources, (4) policy issues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Rectangle 2"/>
          <p:cNvSpPr>
            <a:spLocks noGrp="1" noRot="1" noChangeArrowheads="1"/>
          </p:cNvSpPr>
          <p:nvPr>
            <p:ph type="title"/>
          </p:nvPr>
        </p:nvSpPr>
        <p:spPr/>
        <p:txBody>
          <a:bodyPr/>
          <a:lstStyle/>
          <a:p>
            <a:r>
              <a:rPr lang="en-US" altLang="zh-TW" sz="4000" b="1" u="sng"/>
              <a:t>Ethical Issues/Problems/ Dilemmas- Definition and Types</a:t>
            </a:r>
            <a:r>
              <a:rPr lang="en-US" altLang="zh-TW" sz="4000"/>
              <a:t/>
            </a:r>
            <a:br>
              <a:rPr lang="en-US" altLang="zh-TW" sz="4000"/>
            </a:br>
            <a:endParaRPr lang="en-US" altLang="zh-TW" sz="4000"/>
          </a:p>
        </p:txBody>
      </p:sp>
      <p:sp>
        <p:nvSpPr>
          <p:cNvPr id="40963" name="Rectangle 3"/>
          <p:cNvSpPr>
            <a:spLocks noGrp="1" noRot="1" noChangeArrowheads="1"/>
          </p:cNvSpPr>
          <p:nvPr>
            <p:ph type="body" idx="1"/>
          </p:nvPr>
        </p:nvSpPr>
        <p:spPr/>
        <p:txBody>
          <a:bodyPr/>
          <a:lstStyle/>
          <a:p>
            <a:pPr>
              <a:lnSpc>
                <a:spcPct val="90000"/>
              </a:lnSpc>
            </a:pPr>
            <a:r>
              <a:rPr lang="en-US" altLang="zh-TW" sz="2800"/>
              <a:t>Ethical issues/problems/dilemmas are situations in which there are conflicting moral claims. In some of these situations people:</a:t>
            </a:r>
          </a:p>
          <a:p>
            <a:pPr>
              <a:lnSpc>
                <a:spcPct val="90000"/>
              </a:lnSpc>
            </a:pPr>
            <a:r>
              <a:rPr lang="en-US" altLang="zh-TW" sz="2800"/>
              <a:t>Do not know what the ethically right thing to do is. </a:t>
            </a:r>
          </a:p>
          <a:p>
            <a:pPr>
              <a:lnSpc>
                <a:spcPct val="90000"/>
              </a:lnSpc>
            </a:pPr>
            <a:r>
              <a:rPr lang="en-US" altLang="zh-TW" sz="2800"/>
              <a:t>Do not agree about the ethically right thing to do. </a:t>
            </a:r>
          </a:p>
          <a:p>
            <a:pPr>
              <a:lnSpc>
                <a:spcPct val="90000"/>
              </a:lnSpc>
            </a:pPr>
            <a:r>
              <a:rPr lang="en-US" altLang="zh-TW" sz="2800"/>
              <a:t>Can find no satisfactory solution or there are two equally unsatisfactory solutions.</a:t>
            </a:r>
          </a:p>
          <a:p>
            <a:pPr>
              <a:lnSpc>
                <a:spcPct val="90000"/>
              </a:lnSpc>
            </a:pPr>
            <a:r>
              <a:rPr lang="en-US" altLang="zh-TW" sz="2800"/>
              <a:t>Know what the ethically right thing to do is, but do not want to act on this.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Rectangle 2"/>
          <p:cNvSpPr>
            <a:spLocks noGrp="1" noRot="1" noChangeArrowheads="1"/>
          </p:cNvSpPr>
          <p:nvPr>
            <p:ph type="title"/>
          </p:nvPr>
        </p:nvSpPr>
        <p:spPr/>
        <p:txBody>
          <a:bodyPr/>
          <a:lstStyle/>
          <a:p>
            <a:r>
              <a:rPr lang="en-US" altLang="zh-TW" sz="4000" b="1" u="sng"/>
              <a:t>Ethical Issues- Underlying Values and Their Sources</a:t>
            </a:r>
            <a:r>
              <a:rPr lang="en-US" altLang="zh-TW" sz="4000"/>
              <a:t/>
            </a:r>
            <a:br>
              <a:rPr lang="en-US" altLang="zh-TW" sz="4000"/>
            </a:br>
            <a:endParaRPr lang="en-US" altLang="zh-TW" sz="4000"/>
          </a:p>
        </p:txBody>
      </p:sp>
      <p:sp>
        <p:nvSpPr>
          <p:cNvPr id="41987" name="Rectangle 3"/>
          <p:cNvSpPr>
            <a:spLocks noGrp="1" noRot="1" noChangeArrowheads="1"/>
          </p:cNvSpPr>
          <p:nvPr>
            <p:ph type="body" idx="1"/>
          </p:nvPr>
        </p:nvSpPr>
        <p:spPr/>
        <p:txBody>
          <a:bodyPr/>
          <a:lstStyle/>
          <a:p>
            <a:r>
              <a:rPr lang="en-US" altLang="zh-TW"/>
              <a:t>Why do we define some events as ethical issues or problems?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1" name="Rectangle 3"/>
          <p:cNvSpPr>
            <a:spLocks noGrp="1" noRot="1" noChangeArrowheads="1"/>
          </p:cNvSpPr>
          <p:nvPr>
            <p:ph type="body" idx="1"/>
          </p:nvPr>
        </p:nvSpPr>
        <p:spPr>
          <a:xfrm>
            <a:off x="179388" y="620713"/>
            <a:ext cx="8662987" cy="5478462"/>
          </a:xfrm>
        </p:spPr>
        <p:txBody>
          <a:bodyPr/>
          <a:lstStyle/>
          <a:p>
            <a:pPr>
              <a:lnSpc>
                <a:spcPct val="80000"/>
              </a:lnSpc>
            </a:pPr>
            <a:r>
              <a:rPr lang="en-US" altLang="zh-TW" sz="2800"/>
              <a:t>There are several reasons for this.</a:t>
            </a:r>
          </a:p>
          <a:p>
            <a:pPr>
              <a:lnSpc>
                <a:spcPct val="80000"/>
              </a:lnSpc>
            </a:pPr>
            <a:r>
              <a:rPr lang="en-US" altLang="zh-TW" sz="2800"/>
              <a:t>The definition of the human being, the person, the family</a:t>
            </a:r>
          </a:p>
          <a:p>
            <a:pPr>
              <a:lnSpc>
                <a:spcPct val="80000"/>
              </a:lnSpc>
            </a:pPr>
            <a:r>
              <a:rPr lang="en-US" altLang="zh-TW" sz="2800"/>
              <a:t>Our cultural values that have developed over time and have been influenced by philosophy and religion. These may differ in the east and the west because of the different sources that have shaped our ethics. </a:t>
            </a:r>
          </a:p>
          <a:p>
            <a:pPr>
              <a:lnSpc>
                <a:spcPct val="80000"/>
              </a:lnSpc>
            </a:pPr>
            <a:r>
              <a:rPr lang="en-US" altLang="zh-TW" sz="2800"/>
              <a:t>The ideals, developed in the 17th and 18th centuries called </a:t>
            </a:r>
            <a:r>
              <a:rPr lang="en-US" altLang="zh-TW" sz="2800" b="1"/>
              <a:t>the Age of Enlightenment</a:t>
            </a:r>
            <a:r>
              <a:rPr lang="en-US" altLang="zh-TW" sz="2800"/>
              <a:t> and the </a:t>
            </a:r>
            <a:r>
              <a:rPr lang="en-US" altLang="zh-TW" sz="2800" b="1"/>
              <a:t>Age of Reason</a:t>
            </a:r>
            <a:r>
              <a:rPr lang="en-US" altLang="zh-TW" sz="2800"/>
              <a:t>, influenced the West and especially the USA in its values and definitions. Emphasis on individual rights. Less emphasis on obligations. Certain values are perquisite to ethical principles.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5" name="Rectangle 3"/>
          <p:cNvSpPr>
            <a:spLocks noGrp="1" noRot="1" noChangeArrowheads="1"/>
          </p:cNvSpPr>
          <p:nvPr>
            <p:ph type="body" idx="1"/>
          </p:nvPr>
        </p:nvSpPr>
        <p:spPr>
          <a:xfrm>
            <a:off x="250825" y="620713"/>
            <a:ext cx="8591550" cy="5478462"/>
          </a:xfrm>
        </p:spPr>
        <p:txBody>
          <a:bodyPr/>
          <a:lstStyle/>
          <a:p>
            <a:r>
              <a:rPr lang="en-US" altLang="zh-TW" sz="2800"/>
              <a:t>Developments in science and technology that have changed certain events -</a:t>
            </a:r>
          </a:p>
          <a:p>
            <a:pPr lvl="1"/>
            <a:r>
              <a:rPr lang="en-US" altLang="zh-TW" sz="2400"/>
              <a:t>When is the fetus a person? Impact of Reproductive Technology in general.</a:t>
            </a:r>
          </a:p>
          <a:p>
            <a:pPr lvl="1"/>
            <a:r>
              <a:rPr lang="en-US" altLang="zh-TW" sz="2400"/>
              <a:t>Information about the fetus- malformed, gender. With knowledge comes responsibility. </a:t>
            </a:r>
          </a:p>
          <a:p>
            <a:pPr lvl="1"/>
            <a:r>
              <a:rPr lang="en-US" altLang="zh-TW" sz="2400"/>
              <a:t>Use of genetic knowledge/ information/screening. Will this knowledge change our understanding of what it is to be human? Will it erase the notion of the sancity of human life?  Some scientists already say, there is not such thing as race since we are alike genetically. </a:t>
            </a:r>
          </a:p>
          <a:p>
            <a:pPr lvl="1"/>
            <a:r>
              <a:rPr lang="en-US" altLang="zh-TW" sz="2400"/>
              <a:t>When is a person terminally ill?</a:t>
            </a:r>
          </a:p>
          <a:p>
            <a:pPr lvl="1"/>
            <a:r>
              <a:rPr lang="en-US" altLang="zh-TW" sz="2400"/>
              <a:t>When is a person dead?</a:t>
            </a:r>
          </a:p>
          <a:p>
            <a:endParaRPr lang="en-US" altLang="zh-TW" sz="280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p:cNvSpPr>
            <a:spLocks noGrp="1" noRot="1" noChangeArrowheads="1"/>
          </p:cNvSpPr>
          <p:nvPr>
            <p:ph type="title"/>
          </p:nvPr>
        </p:nvSpPr>
        <p:spPr/>
        <p:txBody>
          <a:bodyPr/>
          <a:lstStyle/>
          <a:p>
            <a:r>
              <a:rPr lang="en-US" altLang="zh-TW" sz="4000" b="1" u="sng"/>
              <a:t>2. Ethical Theories or Way of Thinking About Ethical Problems/ Issues/Dilemmas</a:t>
            </a:r>
            <a:r>
              <a:rPr lang="en-US" altLang="zh-TW" sz="4000"/>
              <a:t> </a:t>
            </a:r>
          </a:p>
        </p:txBody>
      </p:sp>
      <p:sp>
        <p:nvSpPr>
          <p:cNvPr id="45059" name="Rectangle 3"/>
          <p:cNvSpPr>
            <a:spLocks noGrp="1" noRot="1" noChangeArrowheads="1"/>
          </p:cNvSpPr>
          <p:nvPr>
            <p:ph type="body" idx="1"/>
          </p:nvPr>
        </p:nvSpPr>
        <p:spPr>
          <a:xfrm>
            <a:off x="323850" y="2663825"/>
            <a:ext cx="8540750" cy="3502025"/>
          </a:xfrm>
        </p:spPr>
        <p:txBody>
          <a:bodyPr/>
          <a:lstStyle/>
          <a:p>
            <a:r>
              <a:rPr lang="en-US" altLang="zh-TW" u="sng"/>
              <a:t>How you decide what is the ethically right thing to do will depend on how you ethically define the situation and which values and ethical principles you use.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Rectangle 2"/>
          <p:cNvSpPr>
            <a:spLocks noGrp="1" noRot="1" noChangeArrowheads="1"/>
          </p:cNvSpPr>
          <p:nvPr>
            <p:ph type="title"/>
          </p:nvPr>
        </p:nvSpPr>
        <p:spPr/>
        <p:txBody>
          <a:bodyPr/>
          <a:lstStyle/>
          <a:p>
            <a:r>
              <a:rPr lang="en-US" altLang="zh-TW" u="sng"/>
              <a:t>Virtue Ethics</a:t>
            </a:r>
            <a:r>
              <a:rPr lang="en-US" altLang="zh-TW"/>
              <a:t>-</a:t>
            </a:r>
          </a:p>
        </p:txBody>
      </p:sp>
      <p:sp>
        <p:nvSpPr>
          <p:cNvPr id="46083" name="Rectangle 3"/>
          <p:cNvSpPr>
            <a:spLocks noGrp="1" noRot="1" noChangeArrowheads="1"/>
          </p:cNvSpPr>
          <p:nvPr>
            <p:ph type="body" idx="1"/>
          </p:nvPr>
        </p:nvSpPr>
        <p:spPr/>
        <p:txBody>
          <a:bodyPr/>
          <a:lstStyle/>
          <a:p>
            <a:pPr marL="609600" indent="-609600">
              <a:buFont typeface="Wingdings" pitchFamily="2" charset="2"/>
              <a:buNone/>
            </a:pPr>
            <a:r>
              <a:rPr lang="en-US" altLang="zh-TW"/>
              <a:t>1.  </a:t>
            </a:r>
            <a:r>
              <a:rPr lang="en-US" altLang="zh-TW" u="sng"/>
              <a:t>Virtue Ethics</a:t>
            </a:r>
            <a:r>
              <a:rPr lang="en-US" altLang="zh-TW"/>
              <a:t>- Asks about the character of the person. What characteristics of character make the Good Nurse? Compassion (What does it mean to be compassionate in a specific situation?)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Rectangle 2"/>
          <p:cNvSpPr>
            <a:spLocks noGrp="1" noRot="1" noChangeArrowheads="1"/>
          </p:cNvSpPr>
          <p:nvPr>
            <p:ph type="title"/>
          </p:nvPr>
        </p:nvSpPr>
        <p:spPr/>
        <p:txBody>
          <a:bodyPr/>
          <a:lstStyle/>
          <a:p>
            <a:r>
              <a:rPr lang="en-US" altLang="zh-TW" u="sng"/>
              <a:t>Principle Based Ethics</a:t>
            </a:r>
            <a:endParaRPr lang="en-US" altLang="zh-TW"/>
          </a:p>
        </p:txBody>
      </p:sp>
      <p:sp>
        <p:nvSpPr>
          <p:cNvPr id="47107" name="Rectangle 3"/>
          <p:cNvSpPr>
            <a:spLocks noGrp="1" noRot="1" noChangeArrowheads="1"/>
          </p:cNvSpPr>
          <p:nvPr>
            <p:ph type="body" idx="1"/>
          </p:nvPr>
        </p:nvSpPr>
        <p:spPr>
          <a:xfrm>
            <a:off x="301625" y="1905000"/>
            <a:ext cx="8540750" cy="4403725"/>
          </a:xfrm>
        </p:spPr>
        <p:txBody>
          <a:bodyPr/>
          <a:lstStyle/>
          <a:p>
            <a:pPr marL="609600" indent="-609600">
              <a:lnSpc>
                <a:spcPct val="80000"/>
              </a:lnSpc>
              <a:buFont typeface="Wingdings" pitchFamily="2" charset="2"/>
              <a:buNone/>
            </a:pPr>
            <a:r>
              <a:rPr lang="en-US" altLang="zh-TW" sz="1800"/>
              <a:t>2.   Asks: What is the ethically right action to take in a given situation? </a:t>
            </a:r>
          </a:p>
          <a:p>
            <a:pPr marL="990600" lvl="1" indent="-533400">
              <a:lnSpc>
                <a:spcPct val="80000"/>
              </a:lnSpc>
            </a:pPr>
            <a:r>
              <a:rPr lang="en-US" altLang="zh-TW" sz="1800" u="sng"/>
              <a:t>Autonomy</a:t>
            </a:r>
            <a:r>
              <a:rPr lang="en-US" altLang="zh-TW" sz="1800"/>
              <a:t>- Adult competent patient’s right to decide</a:t>
            </a:r>
          </a:p>
          <a:p>
            <a:pPr marL="990600" lvl="1" indent="-533400">
              <a:lnSpc>
                <a:spcPct val="80000"/>
              </a:lnSpc>
            </a:pPr>
            <a:r>
              <a:rPr lang="en-US" altLang="zh-TW" sz="1800" u="sng"/>
              <a:t>Do No Harm</a:t>
            </a:r>
            <a:r>
              <a:rPr lang="en-US" altLang="zh-TW" sz="1800"/>
              <a:t>- very old medical/nursing ethical principle. Meaning of Harm?</a:t>
            </a:r>
          </a:p>
          <a:p>
            <a:pPr marL="990600" lvl="1" indent="-533400">
              <a:lnSpc>
                <a:spcPct val="80000"/>
              </a:lnSpc>
            </a:pPr>
            <a:r>
              <a:rPr lang="en-US" altLang="zh-TW" sz="1800" u="sng"/>
              <a:t>Do Good</a:t>
            </a:r>
            <a:r>
              <a:rPr lang="en-US" altLang="zh-TW" sz="1800"/>
              <a:t>- Meaning of Good?</a:t>
            </a:r>
          </a:p>
          <a:p>
            <a:pPr marL="990600" lvl="1" indent="-533400">
              <a:lnSpc>
                <a:spcPct val="80000"/>
              </a:lnSpc>
            </a:pPr>
            <a:r>
              <a:rPr lang="en-US" altLang="zh-TW" sz="1800" u="sng"/>
              <a:t>Justice</a:t>
            </a:r>
            <a:r>
              <a:rPr lang="en-US" altLang="zh-TW" sz="1800"/>
              <a:t> – fair distribution of burdens/benefits in society. How decide?</a:t>
            </a:r>
          </a:p>
          <a:p>
            <a:pPr marL="990600" lvl="1" indent="-533400">
              <a:lnSpc>
                <a:spcPct val="80000"/>
              </a:lnSpc>
            </a:pPr>
            <a:r>
              <a:rPr lang="en-US" altLang="zh-TW" sz="1800" u="sng"/>
              <a:t>Rule of Truth Telling</a:t>
            </a:r>
            <a:r>
              <a:rPr lang="en-US" altLang="zh-TW" sz="1800"/>
              <a:t>. Should we always tell the truth? What is Truth?</a:t>
            </a:r>
          </a:p>
          <a:p>
            <a:pPr marL="990600" lvl="1" indent="-533400">
              <a:lnSpc>
                <a:spcPct val="80000"/>
              </a:lnSpc>
            </a:pPr>
            <a:r>
              <a:rPr lang="en-US" altLang="zh-TW" sz="1800" u="sng"/>
              <a:t>Rule of Promise Keeping</a:t>
            </a:r>
            <a:r>
              <a:rPr lang="en-US" altLang="zh-TW" sz="1800"/>
              <a:t>- Is there anything that might justify not keeping a promise we have made? </a:t>
            </a:r>
          </a:p>
          <a:p>
            <a:pPr marL="990600" lvl="1" indent="-533400">
              <a:lnSpc>
                <a:spcPct val="80000"/>
              </a:lnSpc>
            </a:pPr>
            <a:r>
              <a:rPr lang="en-US" altLang="zh-TW" sz="1800"/>
              <a:t>Act is ethical if it brings about the </a:t>
            </a:r>
            <a:r>
              <a:rPr lang="en-US" altLang="zh-TW" sz="1800" u="sng"/>
              <a:t>Greatest Good</a:t>
            </a:r>
            <a:r>
              <a:rPr lang="en-US" altLang="zh-TW" sz="1800"/>
              <a:t>. This does </a:t>
            </a:r>
            <a:r>
              <a:rPr lang="en-US" altLang="zh-TW" sz="1800" b="1"/>
              <a:t>NOT</a:t>
            </a:r>
            <a:r>
              <a:rPr lang="en-US" altLang="zh-TW" sz="1800"/>
              <a:t> say the act must bring about good for </a:t>
            </a:r>
            <a:r>
              <a:rPr lang="en-US" altLang="zh-TW" sz="1800" b="1"/>
              <a:t>EVERYONE</a:t>
            </a:r>
            <a:endParaRPr lang="en-US" altLang="zh-TW" sz="1800"/>
          </a:p>
          <a:p>
            <a:pPr marL="990600" lvl="1" indent="-533400">
              <a:lnSpc>
                <a:spcPct val="80000"/>
              </a:lnSpc>
            </a:pPr>
            <a:r>
              <a:rPr lang="en-US" altLang="zh-TW" sz="1800"/>
              <a:t>What do we do ethically if one of these principles/rules conflicts with another principle? Which ethical principle would you allow to determine the ethically right choice?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Rectangle 2"/>
          <p:cNvSpPr>
            <a:spLocks noGrp="1" noRot="1" noChangeArrowheads="1"/>
          </p:cNvSpPr>
          <p:nvPr>
            <p:ph type="title"/>
          </p:nvPr>
        </p:nvSpPr>
        <p:spPr/>
        <p:txBody>
          <a:bodyPr/>
          <a:lstStyle/>
          <a:p>
            <a:r>
              <a:rPr lang="en-US" altLang="zh-TW" u="sng"/>
              <a:t>Caring Ethics</a:t>
            </a:r>
          </a:p>
        </p:txBody>
      </p:sp>
      <p:sp>
        <p:nvSpPr>
          <p:cNvPr id="48131" name="Rectangle 3"/>
          <p:cNvSpPr>
            <a:spLocks noGrp="1" noRot="1" noChangeArrowheads="1"/>
          </p:cNvSpPr>
          <p:nvPr>
            <p:ph type="body" idx="1"/>
          </p:nvPr>
        </p:nvSpPr>
        <p:spPr/>
        <p:txBody>
          <a:bodyPr/>
          <a:lstStyle/>
          <a:p>
            <a:pPr marL="609600" indent="-609600">
              <a:lnSpc>
                <a:spcPct val="90000"/>
              </a:lnSpc>
              <a:buFont typeface="Wingdings" pitchFamily="2" charset="2"/>
              <a:buNone/>
            </a:pPr>
            <a:r>
              <a:rPr lang="en-US" altLang="zh-TW"/>
              <a:t>3.  Asks: What ethically should the nature of this relationship be? What do we mean by caring? Must every relationship be caring? Must every encounter that a nurse has with a patient be caring? Do all patients want a caring relationship with a nurse or is this an idea that comes from nursing? How can we have caring relationships with patients if we have a shortage of nurses? </a:t>
            </a:r>
          </a:p>
          <a:p>
            <a:pPr marL="609600" indent="-609600">
              <a:lnSpc>
                <a:spcPct val="90000"/>
              </a:lnSpc>
            </a:pPr>
            <a:endParaRPr lang="en-US" altLang="zh-TW"/>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Rectangle 2"/>
          <p:cNvSpPr>
            <a:spLocks noGrp="1" noRot="1" noChangeArrowheads="1"/>
          </p:cNvSpPr>
          <p:nvPr>
            <p:ph type="title"/>
          </p:nvPr>
        </p:nvSpPr>
        <p:spPr/>
        <p:txBody>
          <a:bodyPr/>
          <a:lstStyle/>
          <a:p>
            <a:r>
              <a:rPr lang="en-US" altLang="zh-TW" u="sng"/>
              <a:t>Feminist Ethics</a:t>
            </a:r>
            <a:endParaRPr lang="en-US" altLang="zh-TW"/>
          </a:p>
        </p:txBody>
      </p:sp>
      <p:sp>
        <p:nvSpPr>
          <p:cNvPr id="49155" name="Rectangle 3"/>
          <p:cNvSpPr>
            <a:spLocks noGrp="1" noRot="1" noChangeArrowheads="1"/>
          </p:cNvSpPr>
          <p:nvPr>
            <p:ph type="body" idx="1"/>
          </p:nvPr>
        </p:nvSpPr>
        <p:spPr/>
        <p:txBody>
          <a:bodyPr/>
          <a:lstStyle/>
          <a:p>
            <a:pPr marL="609600" indent="-609600">
              <a:buFont typeface="Wingdings" pitchFamily="2" charset="2"/>
              <a:buNone/>
            </a:pPr>
            <a:r>
              <a:rPr lang="en-US" altLang="zh-TW"/>
              <a:t>4.  Asks: How does this situation that requires an ethical response affect women? This ethics privileges women. Nursing has turned more to caring Ethics than to Feminist Ethics. </a:t>
            </a:r>
          </a:p>
          <a:p>
            <a:pPr marL="609600" indent="-609600"/>
            <a:endParaRPr lang="en-US" altLang="zh-TW"/>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Rectangle 2"/>
          <p:cNvSpPr>
            <a:spLocks noGrp="1" noRot="1" noChangeArrowheads="1"/>
          </p:cNvSpPr>
          <p:nvPr>
            <p:ph type="title"/>
          </p:nvPr>
        </p:nvSpPr>
        <p:spPr/>
        <p:txBody>
          <a:bodyPr/>
          <a:lstStyle/>
          <a:p>
            <a:r>
              <a:rPr lang="en-US" altLang="zh-TW" u="sng"/>
              <a:t>Caring and Feminist Ethics </a:t>
            </a:r>
            <a:endParaRPr lang="en-US" altLang="zh-TW"/>
          </a:p>
        </p:txBody>
      </p:sp>
      <p:sp>
        <p:nvSpPr>
          <p:cNvPr id="50179" name="Rectangle 3"/>
          <p:cNvSpPr>
            <a:spLocks noGrp="1" noRot="1" noChangeArrowheads="1"/>
          </p:cNvSpPr>
          <p:nvPr>
            <p:ph type="body" idx="1"/>
          </p:nvPr>
        </p:nvSpPr>
        <p:spPr/>
        <p:txBody>
          <a:bodyPr/>
          <a:lstStyle/>
          <a:p>
            <a:pPr marL="609600" indent="-609600">
              <a:buFont typeface="Wingdings" pitchFamily="2" charset="2"/>
              <a:buNone/>
            </a:pPr>
            <a:r>
              <a:rPr lang="en-US" altLang="zh-TW"/>
              <a:t>5.  Both new and in need of more development but important to include in our thinking. </a:t>
            </a:r>
          </a:p>
          <a:p>
            <a:pPr marL="609600" indent="-609600"/>
            <a:endParaRPr lang="en-US" altLang="zh-TW"/>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Rectangle 2"/>
          <p:cNvSpPr>
            <a:spLocks noGrp="1" noRot="1" noChangeArrowheads="1"/>
          </p:cNvSpPr>
          <p:nvPr>
            <p:ph type="title"/>
          </p:nvPr>
        </p:nvSpPr>
        <p:spPr/>
        <p:txBody>
          <a:bodyPr/>
          <a:lstStyle/>
          <a:p>
            <a:r>
              <a:rPr lang="en-US" altLang="zh-TW" b="1" u="sng"/>
              <a:t>3. Clinical Ethical Issues</a:t>
            </a:r>
            <a:endParaRPr lang="en-US" altLang="zh-TW"/>
          </a:p>
        </p:txBody>
      </p:sp>
      <p:sp>
        <p:nvSpPr>
          <p:cNvPr id="51203" name="Rectangle 3"/>
          <p:cNvSpPr>
            <a:spLocks noGrp="1" noRot="1" noChangeArrowheads="1"/>
          </p:cNvSpPr>
          <p:nvPr>
            <p:ph type="body" idx="1"/>
          </p:nvPr>
        </p:nvSpPr>
        <p:spPr/>
        <p:txBody>
          <a:bodyPr/>
          <a:lstStyle/>
          <a:p>
            <a:r>
              <a:rPr lang="en-US" altLang="zh-TW"/>
              <a:t>Many of our ethical issues arise when dealing with the beginning of human life or the end of human life and the use of technology but there are other ethical. </a:t>
            </a:r>
          </a:p>
          <a:p>
            <a:r>
              <a:rPr lang="en-US" altLang="zh-TW"/>
              <a:t>Often they are viewed as clinical problems but not ethical problems.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7" name="Rectangle 3"/>
          <p:cNvSpPr>
            <a:spLocks noGrp="1" noRot="1" noChangeArrowheads="1"/>
          </p:cNvSpPr>
          <p:nvPr>
            <p:ph type="body" idx="1"/>
          </p:nvPr>
        </p:nvSpPr>
        <p:spPr>
          <a:xfrm>
            <a:off x="301625" y="692150"/>
            <a:ext cx="8540750" cy="5407025"/>
          </a:xfrm>
        </p:spPr>
        <p:txBody>
          <a:bodyPr/>
          <a:lstStyle/>
          <a:p>
            <a:pPr marL="609600" indent="-609600"/>
            <a:r>
              <a:rPr lang="en-US" altLang="zh-TW" sz="2800"/>
              <a:t>How should a nurse allocate her/his time and effort when caring for 8 acutely ill patients? Time and effort are resources. </a:t>
            </a:r>
          </a:p>
          <a:p>
            <a:pPr marL="609600" indent="-609600"/>
            <a:r>
              <a:rPr lang="en-US" altLang="zh-TW" sz="2800"/>
              <a:t>What should a health professional do when he/she sees a colleague engaging in an unethical act?</a:t>
            </a:r>
          </a:p>
          <a:p>
            <a:pPr marL="609600" indent="-609600"/>
            <a:r>
              <a:rPr lang="en-US" altLang="zh-TW" sz="2800"/>
              <a:t>Because of the family’s wish, his terminal ill status has not been told the patient but the nurse is sure he knows he is dying. What should the nurse do ethically when this patient directly asks her about his condition?</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1" name="Rectangle 3"/>
          <p:cNvSpPr>
            <a:spLocks noGrp="1" noRot="1" noChangeArrowheads="1"/>
          </p:cNvSpPr>
          <p:nvPr>
            <p:ph type="body" idx="1"/>
          </p:nvPr>
        </p:nvSpPr>
        <p:spPr>
          <a:xfrm>
            <a:off x="301625" y="692150"/>
            <a:ext cx="8540750" cy="5407025"/>
          </a:xfrm>
        </p:spPr>
        <p:txBody>
          <a:bodyPr/>
          <a:lstStyle/>
          <a:p>
            <a:r>
              <a:rPr lang="en-US" altLang="zh-TW" sz="2800"/>
              <a:t>Is lying to a patient ever ethical? What constitutes a lie? Is a placebo a lie? </a:t>
            </a:r>
          </a:p>
          <a:p>
            <a:r>
              <a:rPr lang="en-US" altLang="zh-TW" sz="2800"/>
              <a:t>Ethically, what should the nurse do when she/he does not like the patient and realizes that she/he is not responding to this patient?</a:t>
            </a:r>
          </a:p>
          <a:p>
            <a:r>
              <a:rPr lang="en-US" altLang="zh-TW" sz="2800"/>
              <a:t>Should patients be involved in the decisions about their own medical treatment? </a:t>
            </a:r>
          </a:p>
          <a:p>
            <a:r>
              <a:rPr lang="en-US" altLang="zh-TW" sz="2800"/>
              <a:t>What if the patient is a teenager? An old person? A hospitalized mental patient? </a:t>
            </a:r>
          </a:p>
          <a:p>
            <a:r>
              <a:rPr lang="en-US" altLang="zh-TW" sz="2800"/>
              <a:t>Should the nurse follow a doctor’s order if she/he thinks there is a potential problem with the order?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5" name="Rectangle 3"/>
          <p:cNvSpPr>
            <a:spLocks noGrp="1" noRot="1" noChangeArrowheads="1"/>
          </p:cNvSpPr>
          <p:nvPr>
            <p:ph type="body" idx="1"/>
          </p:nvPr>
        </p:nvSpPr>
        <p:spPr>
          <a:xfrm>
            <a:off x="301625" y="692150"/>
            <a:ext cx="8540750" cy="5407025"/>
          </a:xfrm>
        </p:spPr>
        <p:txBody>
          <a:bodyPr/>
          <a:lstStyle/>
          <a:p>
            <a:endParaRPr lang="en-US" altLang="zh-TW"/>
          </a:p>
          <a:p>
            <a:r>
              <a:rPr lang="en-US" altLang="zh-TW"/>
              <a:t>Two ethical principles are Do No Harm and Do Good. What do we mean by Harm and Good? </a:t>
            </a:r>
          </a:p>
          <a:p>
            <a:r>
              <a:rPr lang="en-US" altLang="zh-TW"/>
              <a:t>Health professionals have 2 basic ethical obligations: (1) to extend life (sanctity of human life) &amp; (2) to lessen pain and suffering (do no harm). </a:t>
            </a:r>
          </a:p>
          <a:p>
            <a:r>
              <a:rPr lang="en-US" altLang="zh-TW"/>
              <a:t>Can they do both in this situation when morphine may shorten patient’s life? </a:t>
            </a:r>
          </a:p>
          <a:p>
            <a:endParaRPr lang="en-US" altLang="zh-TW"/>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9" name="Rectangle 3"/>
          <p:cNvSpPr>
            <a:spLocks noGrp="1" noRot="1" noChangeArrowheads="1"/>
          </p:cNvSpPr>
          <p:nvPr>
            <p:ph type="body" idx="1"/>
          </p:nvPr>
        </p:nvSpPr>
        <p:spPr>
          <a:xfrm>
            <a:off x="301625" y="692150"/>
            <a:ext cx="8540750" cy="5407025"/>
          </a:xfrm>
        </p:spPr>
        <p:txBody>
          <a:bodyPr/>
          <a:lstStyle/>
          <a:p>
            <a:r>
              <a:rPr lang="en-US" altLang="zh-TW"/>
              <a:t>Issues of Justice – how to allocate burdens and benefits in a fair and just way?</a:t>
            </a:r>
          </a:p>
          <a:p>
            <a:r>
              <a:rPr lang="en-US" altLang="zh-TW"/>
              <a:t>1.Who should receive what when not all can have what he/she needs to live? </a:t>
            </a:r>
          </a:p>
          <a:p>
            <a:r>
              <a:rPr lang="en-US" altLang="zh-TW"/>
              <a:t>2. Should more money be spent on prevention than on acute care and especially on terminal care? How ethically justify spending money on futile medical care?</a:t>
            </a:r>
          </a:p>
          <a:p>
            <a:r>
              <a:rPr lang="en-US" altLang="zh-TW"/>
              <a:t> 3.  What about life styles?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3" name="Rectangle 3"/>
          <p:cNvSpPr>
            <a:spLocks noGrp="1" noRot="1" noChangeArrowheads="1"/>
          </p:cNvSpPr>
          <p:nvPr>
            <p:ph type="body" idx="1"/>
          </p:nvPr>
        </p:nvSpPr>
        <p:spPr>
          <a:xfrm>
            <a:off x="301625" y="692150"/>
            <a:ext cx="8540750" cy="5407025"/>
          </a:xfrm>
        </p:spPr>
        <p:txBody>
          <a:bodyPr/>
          <a:lstStyle/>
          <a:p>
            <a:endParaRPr lang="en-US" altLang="zh-TW"/>
          </a:p>
          <a:p>
            <a:endParaRPr lang="en-US" altLang="zh-TW"/>
          </a:p>
          <a:p>
            <a:pPr>
              <a:buFont typeface="Wingdings" pitchFamily="2" charset="2"/>
              <a:buNone/>
            </a:pPr>
            <a:endParaRPr lang="en-US" altLang="zh-TW"/>
          </a:p>
          <a:p>
            <a:endParaRPr lang="en-US" altLang="zh-TW"/>
          </a:p>
        </p:txBody>
      </p:sp>
      <p:sp>
        <p:nvSpPr>
          <p:cNvPr id="56324" name="Rectangle 4"/>
          <p:cNvSpPr>
            <a:spLocks noChangeArrowheads="1"/>
          </p:cNvSpPr>
          <p:nvPr/>
        </p:nvSpPr>
        <p:spPr bwMode="auto">
          <a:xfrm>
            <a:off x="684213" y="765175"/>
            <a:ext cx="7920037" cy="4672013"/>
          </a:xfrm>
          <a:prstGeom prst="rect">
            <a:avLst/>
          </a:prstGeom>
          <a:noFill/>
          <a:ln w="9525">
            <a:noFill/>
            <a:miter lim="800000"/>
            <a:headEnd/>
            <a:tailEnd/>
          </a:ln>
          <a:effectLst/>
        </p:spPr>
        <p:txBody>
          <a:bodyPr>
            <a:spAutoFit/>
          </a:bodyPr>
          <a:lstStyle/>
          <a:p>
            <a:pPr>
              <a:spcBef>
                <a:spcPct val="20000"/>
              </a:spcBef>
              <a:buClr>
                <a:schemeClr val="hlink"/>
              </a:buClr>
              <a:buSzPct val="75000"/>
              <a:buFont typeface="Wingdings" pitchFamily="2" charset="2"/>
              <a:buChar char="v"/>
            </a:pPr>
            <a:r>
              <a:rPr lang="en-US" altLang="zh-TW" sz="3200"/>
              <a:t>4. How can we justify futile treatment when by definition this treatment will not benefit the patient? Is there any futile nursing care? Is all nursing care beneficial? </a:t>
            </a:r>
          </a:p>
          <a:p>
            <a:pPr>
              <a:spcBef>
                <a:spcPct val="20000"/>
              </a:spcBef>
              <a:buClr>
                <a:schemeClr val="hlink"/>
              </a:buClr>
              <a:buSzPct val="75000"/>
              <a:buFont typeface="Wingdings" pitchFamily="2" charset="2"/>
              <a:buChar char="v"/>
            </a:pPr>
            <a:r>
              <a:rPr lang="en-US" altLang="zh-TW" sz="3200"/>
              <a:t>5. Policy/law- what policy/law should a society have to be ethical? What is the best balance between personal individual choice and the common good? </a:t>
            </a:r>
          </a:p>
          <a:p>
            <a:pPr>
              <a:spcBef>
                <a:spcPct val="20000"/>
              </a:spcBef>
              <a:buClr>
                <a:schemeClr val="hlink"/>
              </a:buClr>
              <a:buSzPct val="75000"/>
              <a:buFont typeface="Wingdings" pitchFamily="2" charset="2"/>
              <a:buChar char="v"/>
            </a:pPr>
            <a:endParaRPr lang="en-US" altLang="zh-TW" sz="320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Rectangle 2"/>
          <p:cNvSpPr>
            <a:spLocks noGrp="1" noRot="1" noChangeArrowheads="1"/>
          </p:cNvSpPr>
          <p:nvPr>
            <p:ph type="title"/>
          </p:nvPr>
        </p:nvSpPr>
        <p:spPr/>
        <p:txBody>
          <a:bodyPr/>
          <a:lstStyle/>
          <a:p>
            <a:r>
              <a:rPr lang="en-US" altLang="zh-TW" sz="4000" b="1" u="sng"/>
              <a:t>4. Research Ethics</a:t>
            </a:r>
            <a:br>
              <a:rPr lang="en-US" altLang="zh-TW" sz="4000" b="1" u="sng"/>
            </a:br>
            <a:endParaRPr lang="en-US" altLang="zh-TW" sz="4000" b="1" u="sng"/>
          </a:p>
        </p:txBody>
      </p:sp>
      <p:sp>
        <p:nvSpPr>
          <p:cNvPr id="59395" name="Rectangle 3"/>
          <p:cNvSpPr>
            <a:spLocks noGrp="1" noRot="1" noChangeArrowheads="1"/>
          </p:cNvSpPr>
          <p:nvPr>
            <p:ph type="body" idx="1"/>
          </p:nvPr>
        </p:nvSpPr>
        <p:spPr/>
        <p:txBody>
          <a:bodyPr/>
          <a:lstStyle/>
          <a:p>
            <a:r>
              <a:rPr lang="en-US" altLang="zh-TW" b="1" u="sng"/>
              <a:t>Informed consent is the cornerstone of present day health care in the west, based on the value of individual autonomy and, on the basis of this information, the right to agree or refuse to participate in research or to undergo the treatment being proposed.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Rectangle 2"/>
          <p:cNvSpPr>
            <a:spLocks noGrp="1" noRot="1" noChangeArrowheads="1"/>
          </p:cNvSpPr>
          <p:nvPr>
            <p:ph type="title"/>
          </p:nvPr>
        </p:nvSpPr>
        <p:spPr/>
        <p:txBody>
          <a:bodyPr/>
          <a:lstStyle/>
          <a:p>
            <a:r>
              <a:rPr lang="en-US" altLang="zh-TW" sz="4000" u="sng"/>
              <a:t>Informed Consent</a:t>
            </a:r>
            <a:r>
              <a:rPr lang="en-US" altLang="zh-TW" sz="4000"/>
              <a:t/>
            </a:r>
            <a:br>
              <a:rPr lang="en-US" altLang="zh-TW" sz="4000"/>
            </a:br>
            <a:endParaRPr lang="en-US" altLang="zh-TW" sz="4000"/>
          </a:p>
        </p:txBody>
      </p:sp>
      <p:sp>
        <p:nvSpPr>
          <p:cNvPr id="60419" name="Rectangle 3"/>
          <p:cNvSpPr>
            <a:spLocks noGrp="1" noRot="1" noChangeArrowheads="1"/>
          </p:cNvSpPr>
          <p:nvPr>
            <p:ph type="body" idx="1"/>
          </p:nvPr>
        </p:nvSpPr>
        <p:spPr/>
        <p:txBody>
          <a:bodyPr/>
          <a:lstStyle/>
          <a:p>
            <a:pPr marL="609600" indent="-609600"/>
            <a:r>
              <a:rPr lang="en-US" altLang="zh-TW"/>
              <a:t>Treatment- We assume that treatment is for the benefit of the patient. Clinical trials are complex and can be for both treatment and research. </a:t>
            </a:r>
          </a:p>
          <a:p>
            <a:pPr marL="609600" indent="-609600"/>
            <a:r>
              <a:rPr lang="en-US" altLang="zh-TW"/>
              <a:t>Research may or may not be for the benefit of the patient. May be beneficial for science and future patients.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3" name="Rectangle 3"/>
          <p:cNvSpPr>
            <a:spLocks noGrp="1" noRot="1" noChangeArrowheads="1"/>
          </p:cNvSpPr>
          <p:nvPr>
            <p:ph type="body" idx="1"/>
          </p:nvPr>
        </p:nvSpPr>
        <p:spPr>
          <a:xfrm>
            <a:off x="301625" y="692150"/>
            <a:ext cx="8540750" cy="5407025"/>
          </a:xfrm>
        </p:spPr>
        <p:txBody>
          <a:bodyPr/>
          <a:lstStyle/>
          <a:p>
            <a:pPr marL="609600" indent="-609600"/>
            <a:r>
              <a:rPr lang="en-US" altLang="zh-TW" sz="2800"/>
              <a:t>Moral justification for the use of human subjects in research- we all benefit from those who have participated in research in the past. Have an obligation to add to the common good. </a:t>
            </a:r>
          </a:p>
          <a:p>
            <a:pPr marL="609600" indent="-609600"/>
            <a:r>
              <a:rPr lang="en-US" altLang="zh-TW" sz="2800"/>
              <a:t>Is informed consent possible? How can we communicate complex ideas to people so they understand? How much information is enough? Can giving too much information be a problem? How can a researcher, with a vested interest in doing this research project, really obtain informed consent? Problem of possible conflict of interest. </a:t>
            </a:r>
          </a:p>
          <a:p>
            <a:pPr marL="609600" indent="-609600"/>
            <a:endParaRPr lang="en-US" altLang="zh-TW" sz="280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7" name="Rectangle 3"/>
          <p:cNvSpPr>
            <a:spLocks noGrp="1" noRot="1" noChangeArrowheads="1"/>
          </p:cNvSpPr>
          <p:nvPr>
            <p:ph type="body" idx="1"/>
          </p:nvPr>
        </p:nvSpPr>
        <p:spPr>
          <a:xfrm>
            <a:off x="301625" y="692150"/>
            <a:ext cx="8540750" cy="5407025"/>
          </a:xfrm>
        </p:spPr>
        <p:txBody>
          <a:bodyPr/>
          <a:lstStyle/>
          <a:p>
            <a:pPr marL="609600" indent="-609600">
              <a:lnSpc>
                <a:spcPct val="90000"/>
              </a:lnSpc>
            </a:pPr>
            <a:r>
              <a:rPr lang="en-US" altLang="zh-TW"/>
              <a:t>Should a clinical nurse conduct research on patients for whom she is their clinical nurse? Conflict of interest?  What about research on prisoners who receive money from research participation? In USA much cosmetic research is done using prisoners. What about teachers conducting research on students?  What do these examples have in common? Problem of possible lack of freedom for human subject saying no to researcher.</a:t>
            </a:r>
          </a:p>
          <a:p>
            <a:pPr marL="609600" indent="-609600">
              <a:lnSpc>
                <a:spcPct val="90000"/>
              </a:lnSpc>
            </a:pPr>
            <a:endParaRPr lang="en-US" altLang="zh-TW"/>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1" name="Rectangle 3"/>
          <p:cNvSpPr>
            <a:spLocks noGrp="1" noRot="1" noChangeArrowheads="1"/>
          </p:cNvSpPr>
          <p:nvPr>
            <p:ph type="body" idx="1"/>
          </p:nvPr>
        </p:nvSpPr>
        <p:spPr>
          <a:xfrm>
            <a:off x="301625" y="692150"/>
            <a:ext cx="8540750" cy="5407025"/>
          </a:xfrm>
        </p:spPr>
        <p:txBody>
          <a:bodyPr/>
          <a:lstStyle/>
          <a:p>
            <a:pPr marL="609600" indent="-609600"/>
            <a:r>
              <a:rPr lang="en-US" altLang="zh-TW"/>
              <a:t>How can we judge the risk/benefit ratio? Physical risk, psychological risk, social risk? </a:t>
            </a:r>
          </a:p>
          <a:p>
            <a:pPr marL="609600" indent="-609600"/>
            <a:r>
              <a:rPr lang="en-US" altLang="zh-TW"/>
              <a:t>Vulnerable populations- mentally ill, mentally retarded, very elderly infirmed person, children- If someone else makes the decision for the vulnerable person to participate in research, this is no longer autonomy but it is acting in the best interest of the patient.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5" name="Rectangle 3"/>
          <p:cNvSpPr>
            <a:spLocks noGrp="1" noRot="1" noChangeArrowheads="1"/>
          </p:cNvSpPr>
          <p:nvPr>
            <p:ph type="body" idx="1"/>
          </p:nvPr>
        </p:nvSpPr>
        <p:spPr>
          <a:xfrm>
            <a:off x="301625" y="620713"/>
            <a:ext cx="8540750" cy="5478462"/>
          </a:xfrm>
        </p:spPr>
        <p:txBody>
          <a:bodyPr/>
          <a:lstStyle/>
          <a:p>
            <a:pPr marL="609600" indent="-609600"/>
            <a:r>
              <a:rPr lang="en-US" altLang="zh-TW"/>
              <a:t>Should well children ever be asked to participate in research as a control group when there is some risk t them? What sort and how much risk? Might the age of the patient make a difference such as an 8 year old or a 16 year old? </a:t>
            </a:r>
          </a:p>
          <a:p>
            <a:pPr marL="609600" indent="-609600"/>
            <a:endParaRPr lang="en-US" altLang="zh-TW"/>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Rectangle 2"/>
          <p:cNvSpPr>
            <a:spLocks noGrp="1" noRot="1" noChangeArrowheads="1"/>
          </p:cNvSpPr>
          <p:nvPr>
            <p:ph type="title"/>
          </p:nvPr>
        </p:nvSpPr>
        <p:spPr/>
        <p:txBody>
          <a:bodyPr/>
          <a:lstStyle/>
          <a:p>
            <a:r>
              <a:rPr lang="en-US" altLang="zh-TW"/>
              <a:t>4</a:t>
            </a:r>
            <a:r>
              <a:rPr lang="en-US" altLang="zh-TW" b="1" u="sng"/>
              <a:t>. Allocation of Resources</a:t>
            </a:r>
            <a:r>
              <a:rPr lang="en-US" altLang="zh-TW"/>
              <a:t> </a:t>
            </a:r>
          </a:p>
        </p:txBody>
      </p:sp>
      <p:sp>
        <p:nvSpPr>
          <p:cNvPr id="65539" name="Rectangle 3"/>
          <p:cNvSpPr>
            <a:spLocks noGrp="1" noRot="1" noChangeArrowheads="1"/>
          </p:cNvSpPr>
          <p:nvPr>
            <p:ph type="body" idx="1"/>
          </p:nvPr>
        </p:nvSpPr>
        <p:spPr/>
        <p:txBody>
          <a:bodyPr/>
          <a:lstStyle/>
          <a:p>
            <a:r>
              <a:rPr lang="en-US" altLang="zh-TW"/>
              <a:t>In the USA we spend much of our health care dollar on aggressive end-of-life technology care while many people. This is obviously an ethical problem in resource allocation.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3" name="Rectangle 3"/>
          <p:cNvSpPr>
            <a:spLocks noGrp="1" noRot="1" noChangeArrowheads="1"/>
          </p:cNvSpPr>
          <p:nvPr>
            <p:ph type="body" idx="1"/>
          </p:nvPr>
        </p:nvSpPr>
        <p:spPr>
          <a:xfrm>
            <a:off x="301625" y="692150"/>
            <a:ext cx="8540750" cy="5407025"/>
          </a:xfrm>
        </p:spPr>
        <p:txBody>
          <a:bodyPr/>
          <a:lstStyle/>
          <a:p>
            <a:r>
              <a:rPr lang="en-US" altLang="zh-TW"/>
              <a:t>Examples of </a:t>
            </a:r>
            <a:r>
              <a:rPr lang="en-US" altLang="zh-TW" u="sng"/>
              <a:t>Macro- allocation</a:t>
            </a:r>
            <a:r>
              <a:rPr lang="en-US" altLang="zh-TW"/>
              <a:t> while the example of the nurse organizing her/his time and effort to care for 8 acutely patients is an example of </a:t>
            </a:r>
            <a:r>
              <a:rPr lang="en-US" altLang="zh-TW" u="sng"/>
              <a:t>Micro- allocation</a:t>
            </a:r>
            <a:r>
              <a:rPr lang="en-US" altLang="zh-TW"/>
              <a:t> issues. Both are important ethical questions.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11" name="Rectangle 3"/>
          <p:cNvSpPr>
            <a:spLocks noGrp="1" noRot="1" noChangeArrowheads="1"/>
          </p:cNvSpPr>
          <p:nvPr>
            <p:ph type="body" idx="1"/>
          </p:nvPr>
        </p:nvSpPr>
        <p:spPr>
          <a:xfrm>
            <a:off x="301625" y="620713"/>
            <a:ext cx="8540750" cy="5478462"/>
          </a:xfrm>
        </p:spPr>
        <p:txBody>
          <a:bodyPr/>
          <a:lstStyle/>
          <a:p>
            <a:r>
              <a:rPr lang="en-US" altLang="zh-TW"/>
              <a:t>Every government must decide how much of the budget will go for education, transportation, health care, etc. </a:t>
            </a:r>
          </a:p>
          <a:p>
            <a:r>
              <a:rPr lang="en-US" altLang="zh-TW"/>
              <a:t>Within each category that the government is responsible for, decision must be made. How much health services money for prevention, curative care, end-of-life care including aggressive treatment and comfort care, building hospitals, community clinics, etc.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5" name="Rectangle 3"/>
          <p:cNvSpPr>
            <a:spLocks noGrp="1" noRot="1" noChangeArrowheads="1"/>
          </p:cNvSpPr>
          <p:nvPr>
            <p:ph type="body" idx="1"/>
          </p:nvPr>
        </p:nvSpPr>
        <p:spPr>
          <a:xfrm>
            <a:off x="301625" y="620713"/>
            <a:ext cx="8540750" cy="5478462"/>
          </a:xfrm>
        </p:spPr>
        <p:txBody>
          <a:bodyPr/>
          <a:lstStyle/>
          <a:p>
            <a:r>
              <a:rPr lang="en-US" altLang="zh-TW"/>
              <a:t>One can define such decisions as political but in essence they are ethical issues. For the first time in human history, societies have many older people. Older people use more health services than other age groups. Decisions that are made in various societies will be ethical decisions based on definitions and values.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9" name="Rectangle 3"/>
          <p:cNvSpPr>
            <a:spLocks noGrp="1" noRot="1" noChangeArrowheads="1"/>
          </p:cNvSpPr>
          <p:nvPr>
            <p:ph type="body" idx="1"/>
          </p:nvPr>
        </p:nvSpPr>
        <p:spPr>
          <a:xfrm>
            <a:off x="323850" y="765175"/>
            <a:ext cx="8540750" cy="5273675"/>
          </a:xfrm>
        </p:spPr>
        <p:txBody>
          <a:bodyPr/>
          <a:lstStyle/>
          <a:p>
            <a:r>
              <a:rPr lang="en-US" altLang="zh-TW"/>
              <a:t>According to WHO information, Long Term Care (LTC) is a major health and social problem for both developed and developing countries. This will increase. But monies are still allocated for diseases such as malaria, TB, etc. and not for LTC.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2" name="Rectangle 2"/>
          <p:cNvSpPr>
            <a:spLocks noGrp="1" noRot="1" noChangeArrowheads="1"/>
          </p:cNvSpPr>
          <p:nvPr>
            <p:ph type="title"/>
          </p:nvPr>
        </p:nvSpPr>
        <p:spPr/>
        <p:txBody>
          <a:bodyPr/>
          <a:lstStyle/>
          <a:p>
            <a:r>
              <a:rPr lang="en-US" altLang="zh-TW"/>
              <a:t>5. </a:t>
            </a:r>
            <a:r>
              <a:rPr lang="en-US" altLang="zh-TW" b="1" u="sng"/>
              <a:t>Policy Ethical Issues</a:t>
            </a:r>
          </a:p>
        </p:txBody>
      </p:sp>
      <p:sp>
        <p:nvSpPr>
          <p:cNvPr id="71683" name="Rectangle 3"/>
          <p:cNvSpPr>
            <a:spLocks noGrp="1" noRot="1" noChangeArrowheads="1"/>
          </p:cNvSpPr>
          <p:nvPr>
            <p:ph type="body" idx="1"/>
          </p:nvPr>
        </p:nvSpPr>
        <p:spPr/>
        <p:txBody>
          <a:bodyPr/>
          <a:lstStyle/>
          <a:p>
            <a:r>
              <a:rPr lang="en-US" altLang="zh-TW"/>
              <a:t> Difficult to separate out resource allocation from policy.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707" name="Rectangle 3"/>
          <p:cNvSpPr>
            <a:spLocks noGrp="1" noRot="1" noChangeArrowheads="1"/>
          </p:cNvSpPr>
          <p:nvPr>
            <p:ph type="body" idx="1"/>
          </p:nvPr>
        </p:nvSpPr>
        <p:spPr>
          <a:xfrm>
            <a:off x="323850" y="620713"/>
            <a:ext cx="8540750" cy="5489575"/>
          </a:xfrm>
        </p:spPr>
        <p:txBody>
          <a:bodyPr/>
          <a:lstStyle/>
          <a:p>
            <a:pPr>
              <a:buFont typeface="Wingdings" pitchFamily="2" charset="2"/>
              <a:buNone/>
            </a:pPr>
            <a:r>
              <a:rPr lang="en-US" altLang="zh-TW" sz="2800"/>
              <a:t>Policy goes beyond allocation of resources to include:</a:t>
            </a:r>
          </a:p>
          <a:p>
            <a:r>
              <a:rPr lang="en-US" altLang="zh-TW" sz="2800" u="sng"/>
              <a:t>Who</a:t>
            </a:r>
            <a:r>
              <a:rPr lang="en-US" altLang="zh-TW" sz="2800"/>
              <a:t> gets to make what sorts of decisions about which concerns in society?</a:t>
            </a:r>
          </a:p>
          <a:p>
            <a:r>
              <a:rPr lang="en-US" altLang="zh-TW" sz="2800"/>
              <a:t>        Do you ask question about this or take it for granted? </a:t>
            </a:r>
          </a:p>
          <a:p>
            <a:r>
              <a:rPr lang="en-US" altLang="zh-TW" sz="2800" u="sng"/>
              <a:t>Problem of the elasticity of expertise</a:t>
            </a:r>
            <a:r>
              <a:rPr lang="en-US" altLang="zh-TW" sz="2800"/>
              <a:t>. Because I am an expert in one field, I and others assume I can make decisions about other items I know little or nothing about. Nurses or doctors making decisions about nutrition. </a:t>
            </a:r>
          </a:p>
          <a:p>
            <a:endParaRPr lang="en-US" altLang="zh-TW" sz="280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31" name="Rectangle 3"/>
          <p:cNvSpPr>
            <a:spLocks noGrp="1" noRot="1" noChangeArrowheads="1"/>
          </p:cNvSpPr>
          <p:nvPr>
            <p:ph type="body" idx="1"/>
          </p:nvPr>
        </p:nvSpPr>
        <p:spPr>
          <a:xfrm>
            <a:off x="301625" y="692150"/>
            <a:ext cx="8540750" cy="5407025"/>
          </a:xfrm>
        </p:spPr>
        <p:txBody>
          <a:bodyPr/>
          <a:lstStyle/>
          <a:p>
            <a:pPr marL="609600" indent="-609600">
              <a:lnSpc>
                <a:spcPct val="90000"/>
              </a:lnSpc>
            </a:pPr>
            <a:r>
              <a:rPr lang="en-US" altLang="zh-TW" sz="2800" u="sng"/>
              <a:t>Examples of policy issues that are ethical</a:t>
            </a:r>
            <a:r>
              <a:rPr lang="en-US" altLang="zh-TW" sz="2800"/>
              <a:t> -</a:t>
            </a:r>
          </a:p>
          <a:p>
            <a:pPr marL="990600" lvl="1" indent="-533400">
              <a:lnSpc>
                <a:spcPct val="90000"/>
              </a:lnSpc>
            </a:pPr>
            <a:r>
              <a:rPr lang="en-US" altLang="zh-TW" sz="2400"/>
              <a:t>More money for boys sports than girls sports in schools supported by tax monies. Why? What assumptions? What biases? What values? What facts? </a:t>
            </a:r>
          </a:p>
          <a:p>
            <a:pPr marL="990600" lvl="1" indent="-533400">
              <a:lnSpc>
                <a:spcPct val="90000"/>
              </a:lnSpc>
            </a:pPr>
            <a:r>
              <a:rPr lang="en-US" altLang="zh-TW" sz="2400"/>
              <a:t> Medical research using only male human subjects. Heart research is good example- (1) assumed that women did not have heart disease, or (2) possible to take findings from research with only male subjects and extrapolate to females since no differences. </a:t>
            </a:r>
          </a:p>
          <a:p>
            <a:pPr marL="990600" lvl="1" indent="-533400">
              <a:lnSpc>
                <a:spcPct val="90000"/>
              </a:lnSpc>
            </a:pPr>
            <a:r>
              <a:rPr lang="en-US" altLang="zh-TW" sz="2400"/>
              <a:t>Does the nurse practice act (law) protect nurses so that they can act ethically?</a:t>
            </a:r>
          </a:p>
          <a:p>
            <a:pPr marL="990600" lvl="1" indent="-533400">
              <a:lnSpc>
                <a:spcPct val="90000"/>
              </a:lnSpc>
            </a:pPr>
            <a:r>
              <a:rPr lang="en-US" altLang="zh-TW" sz="2400"/>
              <a:t>Should nurses report colleagues who are engaged in unethical acts?</a:t>
            </a:r>
          </a:p>
          <a:p>
            <a:pPr marL="990600" lvl="1" indent="-533400">
              <a:lnSpc>
                <a:spcPct val="90000"/>
              </a:lnSpc>
              <a:buFont typeface="Wingdings" pitchFamily="2" charset="2"/>
              <a:buNone/>
            </a:pPr>
            <a:r>
              <a:rPr lang="en-US" altLang="zh-TW" sz="2400"/>
              <a:t>      This is called </a:t>
            </a:r>
            <a:r>
              <a:rPr lang="en-US" altLang="zh-TW" sz="2400" u="sng"/>
              <a:t>Whistle Blowing</a:t>
            </a:r>
            <a:r>
              <a:rPr lang="en-US" altLang="zh-TW" sz="2400"/>
              <a:t>.</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55" name="Rectangle 3"/>
          <p:cNvSpPr>
            <a:spLocks noGrp="1" noRot="1" noChangeArrowheads="1"/>
          </p:cNvSpPr>
          <p:nvPr>
            <p:ph type="body" idx="1"/>
          </p:nvPr>
        </p:nvSpPr>
        <p:spPr>
          <a:xfrm>
            <a:off x="301625" y="620713"/>
            <a:ext cx="8540750" cy="5478462"/>
          </a:xfrm>
        </p:spPr>
        <p:txBody>
          <a:bodyPr/>
          <a:lstStyle/>
          <a:p>
            <a:pPr marL="609600" indent="-609600">
              <a:lnSpc>
                <a:spcPct val="90000"/>
              </a:lnSpc>
            </a:pPr>
            <a:r>
              <a:rPr lang="en-US" altLang="zh-TW" u="sng"/>
              <a:t>Informal non-policy, political institutional culture ethical issues</a:t>
            </a:r>
            <a:endParaRPr lang="en-US" altLang="zh-TW"/>
          </a:p>
          <a:p>
            <a:pPr marL="990600" lvl="1" indent="-533400">
              <a:lnSpc>
                <a:spcPct val="90000"/>
              </a:lnSpc>
            </a:pPr>
            <a:r>
              <a:rPr lang="en-US" altLang="zh-TW"/>
              <a:t>The clinical nurse has </a:t>
            </a:r>
            <a:r>
              <a:rPr lang="en-US" altLang="zh-TW" u="sng"/>
              <a:t>multiple ethical obligations</a:t>
            </a:r>
            <a:r>
              <a:rPr lang="en-US" altLang="zh-TW"/>
              <a:t> with the primary one being to the patient. To whom does the nursing leadership in a hospital have primary ethical obligation towards? Clinical nurses, physicians, the hospital, the patient? </a:t>
            </a:r>
          </a:p>
          <a:p>
            <a:pPr marL="990600" lvl="1" indent="-533400">
              <a:lnSpc>
                <a:spcPct val="90000"/>
              </a:lnSpc>
            </a:pPr>
            <a:r>
              <a:rPr lang="en-US" altLang="zh-TW"/>
              <a:t>If there is a conflict between nurses and doctors and the nurses are ethically right, whom should the nursing administration support? Why might that happen or not happen?</a:t>
            </a:r>
            <a:r>
              <a:rPr lang="en-US" altLang="zh-TW" sz="3200"/>
              <a:t>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9" name="Rectangle 3"/>
          <p:cNvSpPr>
            <a:spLocks noGrp="1" noRot="1" noChangeArrowheads="1"/>
          </p:cNvSpPr>
          <p:nvPr>
            <p:ph type="body" idx="1"/>
          </p:nvPr>
        </p:nvSpPr>
        <p:spPr>
          <a:xfrm>
            <a:off x="301625" y="692150"/>
            <a:ext cx="8540750" cy="5407025"/>
          </a:xfrm>
        </p:spPr>
        <p:txBody>
          <a:bodyPr/>
          <a:lstStyle/>
          <a:p>
            <a:pPr marL="990600" lvl="1" indent="-533400"/>
            <a:r>
              <a:rPr lang="en-US" altLang="zh-TW"/>
              <a:t>What professional rights do nurses have in a health care institution?</a:t>
            </a:r>
          </a:p>
          <a:p>
            <a:pPr marL="990600" lvl="1" indent="-533400"/>
            <a:r>
              <a:rPr lang="en-US" altLang="zh-TW"/>
              <a:t>What professional obligations do nurses have in health care institutions?</a:t>
            </a:r>
          </a:p>
          <a:p>
            <a:pPr marL="990600" lvl="1" indent="-533400"/>
            <a:r>
              <a:rPr lang="en-US" altLang="zh-TW"/>
              <a:t> Do nurses assume responsibility for their professional actions? Should they? What are the factors that help or hinder this?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803" name="Rectangle 3"/>
          <p:cNvSpPr>
            <a:spLocks noGrp="1" noRot="1" noChangeArrowheads="1"/>
          </p:cNvSpPr>
          <p:nvPr>
            <p:ph type="body" idx="1"/>
          </p:nvPr>
        </p:nvSpPr>
        <p:spPr>
          <a:xfrm>
            <a:off x="301625" y="620713"/>
            <a:ext cx="8540750" cy="5478462"/>
          </a:xfrm>
        </p:spPr>
        <p:txBody>
          <a:bodyPr/>
          <a:lstStyle/>
          <a:p>
            <a:pPr marL="609600" indent="-609600">
              <a:lnSpc>
                <a:spcPct val="90000"/>
              </a:lnSpc>
            </a:pPr>
            <a:r>
              <a:rPr lang="en-US" altLang="zh-TW" u="sng"/>
              <a:t>The Professional Organization </a:t>
            </a:r>
            <a:endParaRPr lang="en-US" altLang="zh-TW"/>
          </a:p>
          <a:p>
            <a:pPr marL="609600" indent="-609600">
              <a:lnSpc>
                <a:spcPct val="90000"/>
              </a:lnSpc>
            </a:pPr>
            <a:r>
              <a:rPr lang="en-US" altLang="zh-TW"/>
              <a:t>Should membership in a professional organization be obligatory or left up to the individual? </a:t>
            </a:r>
          </a:p>
          <a:p>
            <a:pPr marL="609600" indent="-609600">
              <a:lnSpc>
                <a:spcPct val="90000"/>
              </a:lnSpc>
            </a:pPr>
            <a:r>
              <a:rPr lang="en-US" altLang="zh-TW"/>
              <a:t>The Code of Ethics for Nurses. Why have a code? What does it say? What purpose does it serve?</a:t>
            </a:r>
          </a:p>
          <a:p>
            <a:pPr marL="609600" indent="-609600">
              <a:lnSpc>
                <a:spcPct val="90000"/>
              </a:lnSpc>
            </a:pPr>
            <a:r>
              <a:rPr lang="en-US" altLang="zh-TW"/>
              <a:t>Professional organization as Labor Union? Issues?</a:t>
            </a:r>
          </a:p>
          <a:p>
            <a:pPr marL="609600" indent="-609600">
              <a:lnSpc>
                <a:spcPct val="90000"/>
              </a:lnSpc>
            </a:pPr>
            <a:r>
              <a:rPr lang="en-US" altLang="zh-TW"/>
              <a:t>Is it ethical for nurses to strike? If no, why? If yes, why? </a:t>
            </a:r>
          </a:p>
          <a:p>
            <a:pPr marL="609600" indent="-609600">
              <a:lnSpc>
                <a:spcPct val="90000"/>
              </a:lnSpc>
              <a:buFont typeface="Wingdings" pitchFamily="2" charset="2"/>
              <a:buNone/>
            </a:pPr>
            <a:endParaRPr lang="en-US" altLang="zh-TW"/>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827" name="Rectangle 3"/>
          <p:cNvSpPr>
            <a:spLocks noGrp="1" noRot="1" noChangeArrowheads="1"/>
          </p:cNvSpPr>
          <p:nvPr>
            <p:ph type="body" idx="1"/>
          </p:nvPr>
        </p:nvSpPr>
        <p:spPr>
          <a:xfrm>
            <a:off x="301625" y="692150"/>
            <a:ext cx="8540750" cy="5407025"/>
          </a:xfrm>
        </p:spPr>
        <p:txBody>
          <a:bodyPr/>
          <a:lstStyle/>
          <a:p>
            <a:pPr marL="609600" indent="-609600"/>
            <a:r>
              <a:rPr lang="en-US" altLang="zh-TW"/>
              <a:t>Does National Nursing Associations like the TNA take political positions about issues in society? Should your?</a:t>
            </a:r>
          </a:p>
          <a:p>
            <a:pPr marL="609600" indent="-609600"/>
            <a:r>
              <a:rPr lang="en-US" altLang="zh-TW"/>
              <a:t>Does the International Congress of Nurses take political positions? Should it?</a:t>
            </a:r>
          </a:p>
          <a:p>
            <a:pPr marL="609600" indent="-609600"/>
            <a:r>
              <a:rPr lang="en-US" altLang="zh-TW"/>
              <a:t>What political issues in society do not have influence or effect on the health status of the population? What does the answer to this question mean ethically?</a:t>
            </a:r>
          </a:p>
          <a:p>
            <a:pPr marL="609600" indent="-609600"/>
            <a:endParaRPr lang="en-US" altLang="zh-TW"/>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designc">
  <a:themeElements>
    <a:clrScheme name="tdesignc 1">
      <a:dk1>
        <a:srgbClr val="007A77"/>
      </a:dk1>
      <a:lt1>
        <a:srgbClr val="FFFFFF"/>
      </a:lt1>
      <a:dk2>
        <a:srgbClr val="003399"/>
      </a:dk2>
      <a:lt2>
        <a:srgbClr val="C0C0C0"/>
      </a:lt2>
      <a:accent1>
        <a:srgbClr val="EBF7FF"/>
      </a:accent1>
      <a:accent2>
        <a:srgbClr val="3366FF"/>
      </a:accent2>
      <a:accent3>
        <a:srgbClr val="FFFFFF"/>
      </a:accent3>
      <a:accent4>
        <a:srgbClr val="006765"/>
      </a:accent4>
      <a:accent5>
        <a:srgbClr val="F3FAFF"/>
      </a:accent5>
      <a:accent6>
        <a:srgbClr val="2D5CE7"/>
      </a:accent6>
      <a:hlink>
        <a:srgbClr val="DC5900"/>
      </a:hlink>
      <a:folHlink>
        <a:srgbClr val="7979A5"/>
      </a:folHlink>
    </a:clrScheme>
    <a:fontScheme name="tdesignc">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1800" b="0" i="0" u="none" strike="noStrike" cap="none" normalizeH="0" baseline="0" smtClean="0">
            <a:ln>
              <a:noFill/>
            </a:ln>
            <a:solidFill>
              <a:schemeClr val="tx1"/>
            </a:solidFill>
            <a:effectLst/>
            <a:latin typeface="Arial"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1800" b="0" i="0" u="none" strike="noStrike" cap="none" normalizeH="0" baseline="0" smtClean="0">
            <a:ln>
              <a:noFill/>
            </a:ln>
            <a:solidFill>
              <a:schemeClr val="tx1"/>
            </a:solidFill>
            <a:effectLst/>
            <a:latin typeface="Arial" charset="0"/>
            <a:ea typeface="新細明體" pitchFamily="18" charset="-120"/>
          </a:defRPr>
        </a:defPPr>
      </a:lstStyle>
    </a:lnDef>
  </a:objectDefaults>
  <a:extraClrSchemeLst>
    <a:extraClrScheme>
      <a:clrScheme name="tdesignc 1">
        <a:dk1>
          <a:srgbClr val="007A77"/>
        </a:dk1>
        <a:lt1>
          <a:srgbClr val="FFFFFF"/>
        </a:lt1>
        <a:dk2>
          <a:srgbClr val="003399"/>
        </a:dk2>
        <a:lt2>
          <a:srgbClr val="C0C0C0"/>
        </a:lt2>
        <a:accent1>
          <a:srgbClr val="EBF7FF"/>
        </a:accent1>
        <a:accent2>
          <a:srgbClr val="3366FF"/>
        </a:accent2>
        <a:accent3>
          <a:srgbClr val="FFFFFF"/>
        </a:accent3>
        <a:accent4>
          <a:srgbClr val="006765"/>
        </a:accent4>
        <a:accent5>
          <a:srgbClr val="F3FAFF"/>
        </a:accent5>
        <a:accent6>
          <a:srgbClr val="2D5CE7"/>
        </a:accent6>
        <a:hlink>
          <a:srgbClr val="DC5900"/>
        </a:hlink>
        <a:folHlink>
          <a:srgbClr val="7979A5"/>
        </a:folHlink>
      </a:clrScheme>
      <a:clrMap bg1="lt1" tx1="dk1" bg2="lt2" tx2="dk2" accent1="accent1" accent2="accent2" accent3="accent3" accent4="accent4" accent5="accent5" accent6="accent6" hlink="hlink" folHlink="folHlink"/>
    </a:extraClrScheme>
    <a:extraClrScheme>
      <a:clrScheme name="tdesignc 2">
        <a:dk1>
          <a:srgbClr val="005FBE"/>
        </a:dk1>
        <a:lt1>
          <a:srgbClr val="FFFFDD"/>
        </a:lt1>
        <a:dk2>
          <a:srgbClr val="2C5884"/>
        </a:dk2>
        <a:lt2>
          <a:srgbClr val="C0C0C0"/>
        </a:lt2>
        <a:accent1>
          <a:srgbClr val="E9F7FF"/>
        </a:accent1>
        <a:accent2>
          <a:srgbClr val="F89400"/>
        </a:accent2>
        <a:accent3>
          <a:srgbClr val="FFFFEB"/>
        </a:accent3>
        <a:accent4>
          <a:srgbClr val="0050A2"/>
        </a:accent4>
        <a:accent5>
          <a:srgbClr val="F2FAFF"/>
        </a:accent5>
        <a:accent6>
          <a:srgbClr val="E18600"/>
        </a:accent6>
        <a:hlink>
          <a:srgbClr val="B20048"/>
        </a:hlink>
        <a:folHlink>
          <a:srgbClr val="008080"/>
        </a:folHlink>
      </a:clrScheme>
      <a:clrMap bg1="lt1" tx1="dk1" bg2="lt2" tx2="dk2" accent1="accent1" accent2="accent2" accent3="accent3" accent4="accent4" accent5="accent5" accent6="accent6" hlink="hlink" folHlink="folHlink"/>
    </a:extraClrScheme>
    <a:extraClrScheme>
      <a:clrScheme name="tdesignc 3">
        <a:dk1>
          <a:srgbClr val="5D5D8B"/>
        </a:dk1>
        <a:lt1>
          <a:srgbClr val="DAEADE"/>
        </a:lt1>
        <a:dk2>
          <a:srgbClr val="A25269"/>
        </a:dk2>
        <a:lt2>
          <a:srgbClr val="C0C0C0"/>
        </a:lt2>
        <a:accent1>
          <a:srgbClr val="FFFFDD"/>
        </a:accent1>
        <a:accent2>
          <a:srgbClr val="3399FF"/>
        </a:accent2>
        <a:accent3>
          <a:srgbClr val="EAF3EC"/>
        </a:accent3>
        <a:accent4>
          <a:srgbClr val="4E4E76"/>
        </a:accent4>
        <a:accent5>
          <a:srgbClr val="FFFFEB"/>
        </a:accent5>
        <a:accent6>
          <a:srgbClr val="2D8AE7"/>
        </a:accent6>
        <a:hlink>
          <a:srgbClr val="336699"/>
        </a:hlink>
        <a:folHlink>
          <a:srgbClr val="F08F00"/>
        </a:folHlink>
      </a:clrScheme>
      <a:clrMap bg1="lt1" tx1="dk1" bg2="lt2" tx2="dk2" accent1="accent1" accent2="accent2" accent3="accent3" accent4="accent4" accent5="accent5" accent6="accent6" hlink="hlink" folHlink="folHlink"/>
    </a:extraClrScheme>
    <a:extraClrScheme>
      <a:clrScheme name="tdesignc 4">
        <a:dk1>
          <a:srgbClr val="006666"/>
        </a:dk1>
        <a:lt1>
          <a:srgbClr val="CCECFF"/>
        </a:lt1>
        <a:dk2>
          <a:srgbClr val="336699"/>
        </a:dk2>
        <a:lt2>
          <a:srgbClr val="C0C0C0"/>
        </a:lt2>
        <a:accent1>
          <a:srgbClr val="FFFFCC"/>
        </a:accent1>
        <a:accent2>
          <a:srgbClr val="FF6600"/>
        </a:accent2>
        <a:accent3>
          <a:srgbClr val="E2F4FF"/>
        </a:accent3>
        <a:accent4>
          <a:srgbClr val="005656"/>
        </a:accent4>
        <a:accent5>
          <a:srgbClr val="FFFFE2"/>
        </a:accent5>
        <a:accent6>
          <a:srgbClr val="E75C00"/>
        </a:accent6>
        <a:hlink>
          <a:srgbClr val="0066FF"/>
        </a:hlink>
        <a:folHlink>
          <a:srgbClr val="BE547F"/>
        </a:folHlink>
      </a:clrScheme>
      <a:clrMap bg1="lt1" tx1="dk1" bg2="lt2" tx2="dk2" accent1="accent1" accent2="accent2" accent3="accent3" accent4="accent4" accent5="accent5" accent6="accent6" hlink="hlink" folHlink="folHlink"/>
    </a:extraClrScheme>
    <a:extraClrScheme>
      <a:clrScheme name="tdesignc 5">
        <a:dk1>
          <a:srgbClr val="0033CC"/>
        </a:dk1>
        <a:lt1>
          <a:srgbClr val="FFE9E9"/>
        </a:lt1>
        <a:dk2>
          <a:srgbClr val="000000"/>
        </a:dk2>
        <a:lt2>
          <a:srgbClr val="C0C0C0"/>
        </a:lt2>
        <a:accent1>
          <a:srgbClr val="D5E5DB"/>
        </a:accent1>
        <a:accent2>
          <a:srgbClr val="3366FF"/>
        </a:accent2>
        <a:accent3>
          <a:srgbClr val="FFF2F2"/>
        </a:accent3>
        <a:accent4>
          <a:srgbClr val="002AAE"/>
        </a:accent4>
        <a:accent5>
          <a:srgbClr val="E7F0EA"/>
        </a:accent5>
        <a:accent6>
          <a:srgbClr val="2D5CE7"/>
        </a:accent6>
        <a:hlink>
          <a:srgbClr val="FF9900"/>
        </a:hlink>
        <a:folHlink>
          <a:srgbClr val="008080"/>
        </a:folHlink>
      </a:clrScheme>
      <a:clrMap bg1="lt1" tx1="dk1" bg2="lt2" tx2="dk2" accent1="accent1" accent2="accent2" accent3="accent3" accent4="accent4" accent5="accent5" accent6="accent6" hlink="hlink" folHlink="folHlink"/>
    </a:extraClrScheme>
    <a:extraClrScheme>
      <a:clrScheme name="tdesignc 6">
        <a:dk1>
          <a:srgbClr val="336699"/>
        </a:dk1>
        <a:lt1>
          <a:srgbClr val="F4E9E0"/>
        </a:lt1>
        <a:dk2>
          <a:srgbClr val="DC5900"/>
        </a:dk2>
        <a:lt2>
          <a:srgbClr val="C0C0C0"/>
        </a:lt2>
        <a:accent1>
          <a:srgbClr val="E4E4E4"/>
        </a:accent1>
        <a:accent2>
          <a:srgbClr val="3399FF"/>
        </a:accent2>
        <a:accent3>
          <a:srgbClr val="F8F2ED"/>
        </a:accent3>
        <a:accent4>
          <a:srgbClr val="2A5682"/>
        </a:accent4>
        <a:accent5>
          <a:srgbClr val="EFEFEF"/>
        </a:accent5>
        <a:accent6>
          <a:srgbClr val="2D8AE7"/>
        </a:accent6>
        <a:hlink>
          <a:srgbClr val="CC0066"/>
        </a:hlink>
        <a:folHlink>
          <a:srgbClr val="008080"/>
        </a:folHlink>
      </a:clrScheme>
      <a:clrMap bg1="lt1" tx1="dk1" bg2="lt2" tx2="dk2" accent1="accent1" accent2="accent2" accent3="accent3" accent4="accent4" accent5="accent5" accent6="accent6" hlink="hlink" folHlink="folHlink"/>
    </a:extraClrScheme>
    <a:extraClrScheme>
      <a:clrScheme name="tdesignc 7">
        <a:dk1>
          <a:srgbClr val="CC3300"/>
        </a:dk1>
        <a:lt1>
          <a:srgbClr val="E5E5FF"/>
        </a:lt1>
        <a:dk2>
          <a:srgbClr val="565680"/>
        </a:dk2>
        <a:lt2>
          <a:srgbClr val="C0C0C0"/>
        </a:lt2>
        <a:accent1>
          <a:srgbClr val="E6E4EC"/>
        </a:accent1>
        <a:accent2>
          <a:srgbClr val="0066CC"/>
        </a:accent2>
        <a:accent3>
          <a:srgbClr val="F0F0FF"/>
        </a:accent3>
        <a:accent4>
          <a:srgbClr val="AE2A00"/>
        </a:accent4>
        <a:accent5>
          <a:srgbClr val="F0EFF4"/>
        </a:accent5>
        <a:accent6>
          <a:srgbClr val="005CB9"/>
        </a:accent6>
        <a:hlink>
          <a:srgbClr val="008080"/>
        </a:hlink>
        <a:folHlink>
          <a:srgbClr val="7B7BA7"/>
        </a:folHlink>
      </a:clrScheme>
      <a:clrMap bg1="lt1" tx1="dk1" bg2="lt2" tx2="dk2" accent1="accent1" accent2="accent2" accent3="accent3" accent4="accent4" accent5="accent5" accent6="accent6" hlink="hlink" folHlink="folHlink"/>
    </a:extraClrScheme>
    <a:extraClrScheme>
      <a:clrScheme name="tdesignc 8">
        <a:dk1>
          <a:srgbClr val="000099"/>
        </a:dk1>
        <a:lt1>
          <a:srgbClr val="FFE2C5"/>
        </a:lt1>
        <a:dk2>
          <a:srgbClr val="007D7A"/>
        </a:dk2>
        <a:lt2>
          <a:srgbClr val="C0C0C0"/>
        </a:lt2>
        <a:accent1>
          <a:srgbClr val="EAEAEA"/>
        </a:accent1>
        <a:accent2>
          <a:srgbClr val="B26EB4"/>
        </a:accent2>
        <a:accent3>
          <a:srgbClr val="FFEEDF"/>
        </a:accent3>
        <a:accent4>
          <a:srgbClr val="000082"/>
        </a:accent4>
        <a:accent5>
          <a:srgbClr val="F3F3F3"/>
        </a:accent5>
        <a:accent6>
          <a:srgbClr val="A163A3"/>
        </a:accent6>
        <a:hlink>
          <a:srgbClr val="CC3300"/>
        </a:hlink>
        <a:folHlink>
          <a:srgbClr val="0088E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rtain Call">
  <a:themeElements>
    <a:clrScheme name="Curtain Call 1">
      <a:dk1>
        <a:srgbClr val="602000"/>
      </a:dk1>
      <a:lt1>
        <a:srgbClr val="FFFFFF"/>
      </a:lt1>
      <a:dk2>
        <a:srgbClr val="800000"/>
      </a:dk2>
      <a:lt2>
        <a:srgbClr val="FFFFCC"/>
      </a:lt2>
      <a:accent1>
        <a:srgbClr val="FF3300"/>
      </a:accent1>
      <a:accent2>
        <a:srgbClr val="000000"/>
      </a:accent2>
      <a:accent3>
        <a:srgbClr val="C0AAAA"/>
      </a:accent3>
      <a:accent4>
        <a:srgbClr val="DADADA"/>
      </a:accent4>
      <a:accent5>
        <a:srgbClr val="FFADAA"/>
      </a:accent5>
      <a:accent6>
        <a:srgbClr val="000000"/>
      </a:accent6>
      <a:hlink>
        <a:srgbClr val="EBF25A"/>
      </a:hlink>
      <a:folHlink>
        <a:srgbClr val="F2AA68"/>
      </a:folHlink>
    </a:clrScheme>
    <a:fontScheme name="Curtain Call">
      <a:majorFont>
        <a:latin typeface="Tahoma"/>
        <a:ea typeface="新細明體"/>
        <a:cs typeface=""/>
      </a:majorFont>
      <a:minorFont>
        <a:latin typeface="Tahoma"/>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1800" b="0" i="0" u="none" strike="noStrike" cap="none" normalizeH="0" baseline="0" smtClean="0">
            <a:ln>
              <a:noFill/>
            </a:ln>
            <a:solidFill>
              <a:schemeClr val="tx1"/>
            </a:solidFill>
            <a:effectLst/>
            <a:latin typeface="Arial"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1800" b="0" i="0" u="none" strike="noStrike" cap="none" normalizeH="0" baseline="0" smtClean="0">
            <a:ln>
              <a:noFill/>
            </a:ln>
            <a:solidFill>
              <a:schemeClr val="tx1"/>
            </a:solidFill>
            <a:effectLst/>
            <a:latin typeface="Arial" charset="0"/>
            <a:ea typeface="新細明體" pitchFamily="18" charset="-120"/>
          </a:defRPr>
        </a:defPPr>
      </a:lstStyle>
    </a:lnDef>
  </a:objectDefaults>
  <a:extraClrSchemeLst>
    <a:extraClrScheme>
      <a:clrScheme name="Curtain Call 1">
        <a:dk1>
          <a:srgbClr val="602000"/>
        </a:dk1>
        <a:lt1>
          <a:srgbClr val="FFFFFF"/>
        </a:lt1>
        <a:dk2>
          <a:srgbClr val="800000"/>
        </a:dk2>
        <a:lt2>
          <a:srgbClr val="FFFFCC"/>
        </a:lt2>
        <a:accent1>
          <a:srgbClr val="FF3300"/>
        </a:accent1>
        <a:accent2>
          <a:srgbClr val="000000"/>
        </a:accent2>
        <a:accent3>
          <a:srgbClr val="C0AAAA"/>
        </a:accent3>
        <a:accent4>
          <a:srgbClr val="DADADA"/>
        </a:accent4>
        <a:accent5>
          <a:srgbClr val="FFADAA"/>
        </a:accent5>
        <a:accent6>
          <a:srgbClr val="000000"/>
        </a:accent6>
        <a:hlink>
          <a:srgbClr val="EBF25A"/>
        </a:hlink>
        <a:folHlink>
          <a:srgbClr val="F2AA68"/>
        </a:folHlink>
      </a:clrScheme>
      <a:clrMap bg1="dk2" tx1="lt1" bg2="dk1" tx2="lt2" accent1="accent1" accent2="accent2" accent3="accent3" accent4="accent4" accent5="accent5" accent6="accent6" hlink="hlink" folHlink="folHlink"/>
    </a:extraClrScheme>
    <a:extraClrScheme>
      <a:clrScheme name="Curtain Call 2">
        <a:dk1>
          <a:srgbClr val="000066"/>
        </a:dk1>
        <a:lt1>
          <a:srgbClr val="FFFFFF"/>
        </a:lt1>
        <a:dk2>
          <a:srgbClr val="000099"/>
        </a:dk2>
        <a:lt2>
          <a:srgbClr val="D8F6F8"/>
        </a:lt2>
        <a:accent1>
          <a:srgbClr val="0099FF"/>
        </a:accent1>
        <a:accent2>
          <a:srgbClr val="00003A"/>
        </a:accent2>
        <a:accent3>
          <a:srgbClr val="AAAACA"/>
        </a:accent3>
        <a:accent4>
          <a:srgbClr val="DADADA"/>
        </a:accent4>
        <a:accent5>
          <a:srgbClr val="AACAFF"/>
        </a:accent5>
        <a:accent6>
          <a:srgbClr val="000034"/>
        </a:accent6>
        <a:hlink>
          <a:srgbClr val="DDD925"/>
        </a:hlink>
        <a:folHlink>
          <a:srgbClr val="72C676"/>
        </a:folHlink>
      </a:clrScheme>
      <a:clrMap bg1="dk2" tx1="lt1" bg2="dk1" tx2="lt2" accent1="accent1" accent2="accent2" accent3="accent3" accent4="accent4" accent5="accent5" accent6="accent6" hlink="hlink" folHlink="folHlink"/>
    </a:extraClrScheme>
    <a:extraClrScheme>
      <a:clrScheme name="Curtain Call 3">
        <a:dk1>
          <a:srgbClr val="4C3D57"/>
        </a:dk1>
        <a:lt1>
          <a:srgbClr val="FFFFFF"/>
        </a:lt1>
        <a:dk2>
          <a:srgbClr val="660066"/>
        </a:dk2>
        <a:lt2>
          <a:srgbClr val="FDFBE3"/>
        </a:lt2>
        <a:accent1>
          <a:srgbClr val="976C9E"/>
        </a:accent1>
        <a:accent2>
          <a:srgbClr val="1E1822"/>
        </a:accent2>
        <a:accent3>
          <a:srgbClr val="B8AAB8"/>
        </a:accent3>
        <a:accent4>
          <a:srgbClr val="DADADA"/>
        </a:accent4>
        <a:accent5>
          <a:srgbClr val="C9BACC"/>
        </a:accent5>
        <a:accent6>
          <a:srgbClr val="1A151E"/>
        </a:accent6>
        <a:hlink>
          <a:srgbClr val="D8C460"/>
        </a:hlink>
        <a:folHlink>
          <a:srgbClr val="C3C2BD"/>
        </a:folHlink>
      </a:clrScheme>
      <a:clrMap bg1="dk2" tx1="lt1" bg2="dk1" tx2="lt2" accent1="accent1" accent2="accent2" accent3="accent3" accent4="accent4" accent5="accent5" accent6="accent6" hlink="hlink" folHlink="folHlink"/>
    </a:extraClrScheme>
    <a:extraClrScheme>
      <a:clrScheme name="Curtain Call 4">
        <a:dk1>
          <a:srgbClr val="334D3F"/>
        </a:dk1>
        <a:lt1>
          <a:srgbClr val="FFFFFF"/>
        </a:lt1>
        <a:dk2>
          <a:srgbClr val="008000"/>
        </a:dk2>
        <a:lt2>
          <a:srgbClr val="D3F1DB"/>
        </a:lt2>
        <a:accent1>
          <a:srgbClr val="4A6D84"/>
        </a:accent1>
        <a:accent2>
          <a:srgbClr val="213329"/>
        </a:accent2>
        <a:accent3>
          <a:srgbClr val="AAC0AA"/>
        </a:accent3>
        <a:accent4>
          <a:srgbClr val="DADADA"/>
        </a:accent4>
        <a:accent5>
          <a:srgbClr val="B1BAC2"/>
        </a:accent5>
        <a:accent6>
          <a:srgbClr val="1D2D24"/>
        </a:accent6>
        <a:hlink>
          <a:srgbClr val="F0B100"/>
        </a:hlink>
        <a:folHlink>
          <a:srgbClr val="C37103"/>
        </a:folHlink>
      </a:clrScheme>
      <a:clrMap bg1="dk2" tx1="lt1" bg2="dk1" tx2="lt2" accent1="accent1" accent2="accent2" accent3="accent3" accent4="accent4" accent5="accent5" accent6="accent6" hlink="hlink" folHlink="folHlink"/>
    </a:extraClrScheme>
    <a:extraClrScheme>
      <a:clrScheme name="Curtain Call 5">
        <a:dk1>
          <a:srgbClr val="566858"/>
        </a:dk1>
        <a:lt1>
          <a:srgbClr val="FFFFFF"/>
        </a:lt1>
        <a:dk2>
          <a:srgbClr val="6D8771"/>
        </a:dk2>
        <a:lt2>
          <a:srgbClr val="ECECB2"/>
        </a:lt2>
        <a:accent1>
          <a:srgbClr val="76A571"/>
        </a:accent1>
        <a:accent2>
          <a:srgbClr val="465648"/>
        </a:accent2>
        <a:accent3>
          <a:srgbClr val="BAC3BB"/>
        </a:accent3>
        <a:accent4>
          <a:srgbClr val="DADADA"/>
        </a:accent4>
        <a:accent5>
          <a:srgbClr val="BDCFBB"/>
        </a:accent5>
        <a:accent6>
          <a:srgbClr val="3F4D40"/>
        </a:accent6>
        <a:hlink>
          <a:srgbClr val="FFDC0B"/>
        </a:hlink>
        <a:folHlink>
          <a:srgbClr val="FC9916"/>
        </a:folHlink>
      </a:clrScheme>
      <a:clrMap bg1="dk2" tx1="lt1" bg2="dk1" tx2="lt2" accent1="accent1" accent2="accent2" accent3="accent3" accent4="accent4" accent5="accent5" accent6="accent6" hlink="hlink" folHlink="folHlink"/>
    </a:extraClrScheme>
    <a:extraClrScheme>
      <a:clrScheme name="Curtain Call 6">
        <a:dk1>
          <a:srgbClr val="0A6866"/>
        </a:dk1>
        <a:lt1>
          <a:srgbClr val="FFFFFF"/>
        </a:lt1>
        <a:dk2>
          <a:srgbClr val="0D8784"/>
        </a:dk2>
        <a:lt2>
          <a:srgbClr val="B8DEC6"/>
        </a:lt2>
        <a:accent1>
          <a:srgbClr val="3C7652"/>
        </a:accent1>
        <a:accent2>
          <a:srgbClr val="005250"/>
        </a:accent2>
        <a:accent3>
          <a:srgbClr val="AAC3C2"/>
        </a:accent3>
        <a:accent4>
          <a:srgbClr val="DADADA"/>
        </a:accent4>
        <a:accent5>
          <a:srgbClr val="AFBDB3"/>
        </a:accent5>
        <a:accent6>
          <a:srgbClr val="004948"/>
        </a:accent6>
        <a:hlink>
          <a:srgbClr val="00E0A5"/>
        </a:hlink>
        <a:folHlink>
          <a:srgbClr val="00CCFF"/>
        </a:folHlink>
      </a:clrScheme>
      <a:clrMap bg1="dk2" tx1="lt1" bg2="dk1" tx2="lt2" accent1="accent1" accent2="accent2" accent3="accent3" accent4="accent4" accent5="accent5" accent6="accent6" hlink="hlink" folHlink="folHlink"/>
    </a:extraClrScheme>
    <a:extraClrScheme>
      <a:clrScheme name="Curtain Call 7">
        <a:dk1>
          <a:srgbClr val="50688C"/>
        </a:dk1>
        <a:lt1>
          <a:srgbClr val="FFFFFF"/>
        </a:lt1>
        <a:dk2>
          <a:srgbClr val="6E87AC"/>
        </a:dk2>
        <a:lt2>
          <a:srgbClr val="FFFFFF"/>
        </a:lt2>
        <a:accent1>
          <a:srgbClr val="376EA5"/>
        </a:accent1>
        <a:accent2>
          <a:srgbClr val="445876"/>
        </a:accent2>
        <a:accent3>
          <a:srgbClr val="BAC3D2"/>
        </a:accent3>
        <a:accent4>
          <a:srgbClr val="DADADA"/>
        </a:accent4>
        <a:accent5>
          <a:srgbClr val="AEBACF"/>
        </a:accent5>
        <a:accent6>
          <a:srgbClr val="3D4F6A"/>
        </a:accent6>
        <a:hlink>
          <a:srgbClr val="66CCFF"/>
        </a:hlink>
        <a:folHlink>
          <a:srgbClr val="CCCCFF"/>
        </a:folHlink>
      </a:clrScheme>
      <a:clrMap bg1="dk2" tx1="lt1" bg2="dk1" tx2="lt2" accent1="accent1" accent2="accent2" accent3="accent3" accent4="accent4" accent5="accent5" accent6="accent6" hlink="hlink" folHlink="folHlink"/>
    </a:extraClrScheme>
    <a:extraClrScheme>
      <a:clrScheme name="Curtain Call 8">
        <a:dk1>
          <a:srgbClr val="000000"/>
        </a:dk1>
        <a:lt1>
          <a:srgbClr val="DDDCC5"/>
        </a:lt1>
        <a:dk2>
          <a:srgbClr val="000000"/>
        </a:dk2>
        <a:lt2>
          <a:srgbClr val="C9C6A5"/>
        </a:lt2>
        <a:accent1>
          <a:srgbClr val="C0C0C0"/>
        </a:accent1>
        <a:accent2>
          <a:srgbClr val="B0AC90"/>
        </a:accent2>
        <a:accent3>
          <a:srgbClr val="EBEBDF"/>
        </a:accent3>
        <a:accent4>
          <a:srgbClr val="000000"/>
        </a:accent4>
        <a:accent5>
          <a:srgbClr val="DCDCDC"/>
        </a:accent5>
        <a:accent6>
          <a:srgbClr val="9F9B82"/>
        </a:accent6>
        <a:hlink>
          <a:srgbClr val="666699"/>
        </a:hlink>
        <a:folHlink>
          <a:srgbClr val="905C80"/>
        </a:folHlink>
      </a:clrScheme>
      <a:clrMap bg1="lt1" tx1="dk1" bg2="lt2" tx2="dk2" accent1="accent1" accent2="accent2" accent3="accent3" accent4="accent4" accent5="accent5" accent6="accent6" hlink="hlink" folHlink="folHlink"/>
    </a:extraClrScheme>
    <a:extraClrScheme>
      <a:clrScheme name="Curtain Call 9">
        <a:dk1>
          <a:srgbClr val="000000"/>
        </a:dk1>
        <a:lt1>
          <a:srgbClr val="FFFFFF"/>
        </a:lt1>
        <a:dk2>
          <a:srgbClr val="000099"/>
        </a:dk2>
        <a:lt2>
          <a:srgbClr val="DDDDDD"/>
        </a:lt2>
        <a:accent1>
          <a:srgbClr val="C6D4D4"/>
        </a:accent1>
        <a:accent2>
          <a:srgbClr val="C0C0C0"/>
        </a:accent2>
        <a:accent3>
          <a:srgbClr val="FFFFFF"/>
        </a:accent3>
        <a:accent4>
          <a:srgbClr val="000000"/>
        </a:accent4>
        <a:accent5>
          <a:srgbClr val="DFE6E6"/>
        </a:accent5>
        <a:accent6>
          <a:srgbClr val="AEAEAE"/>
        </a:accent6>
        <a:hlink>
          <a:srgbClr val="6600FF"/>
        </a:hlink>
        <a:folHlink>
          <a:srgbClr val="9900CC"/>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79</TotalTime>
  <Words>2383</Words>
  <Application>Microsoft Office PowerPoint</Application>
  <PresentationFormat>On-screen Show (4:3)</PresentationFormat>
  <Paragraphs>119</Paragraphs>
  <Slides>39</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39</vt:i4>
      </vt:variant>
    </vt:vector>
  </HeadingPairs>
  <TitlesOfParts>
    <vt:vector size="46" baseType="lpstr">
      <vt:lpstr>Arial</vt:lpstr>
      <vt:lpstr>新細明體</vt:lpstr>
      <vt:lpstr>Wingdings</vt:lpstr>
      <vt:lpstr>Tahoma</vt:lpstr>
      <vt:lpstr>Times New Roman</vt:lpstr>
      <vt:lpstr>tdesignc</vt:lpstr>
      <vt:lpstr>Curtain Call</vt:lpstr>
      <vt:lpstr>Health Care Ethics or Bioethics</vt:lpstr>
      <vt:lpstr>1. Definitions and Some Basic Ideas in Health Care Ethics</vt:lpstr>
      <vt:lpstr>Health Care Ethics or Bioethics</vt:lpstr>
      <vt:lpstr>Nursing Ethics-</vt:lpstr>
      <vt:lpstr>Bioethics and Nursing Ethics</vt:lpstr>
      <vt:lpstr>Ethical Issues/Problems/ Dilemmas- Definition and Types </vt:lpstr>
      <vt:lpstr>Ethical Issues- Underlying Values and Their Sources </vt:lpstr>
      <vt:lpstr>Slide 8</vt:lpstr>
      <vt:lpstr>Slide 9</vt:lpstr>
      <vt:lpstr>2. Ethical Theories or Way of Thinking About Ethical Problems/ Issues/Dilemmas </vt:lpstr>
      <vt:lpstr>Virtue Ethics-</vt:lpstr>
      <vt:lpstr>Principle Based Ethics</vt:lpstr>
      <vt:lpstr>Caring Ethics</vt:lpstr>
      <vt:lpstr>Feminist Ethics</vt:lpstr>
      <vt:lpstr>Caring and Feminist Ethics </vt:lpstr>
      <vt:lpstr>3. Clinical Ethical Issues</vt:lpstr>
      <vt:lpstr>Slide 17</vt:lpstr>
      <vt:lpstr>Slide 18</vt:lpstr>
      <vt:lpstr>Slide 19</vt:lpstr>
      <vt:lpstr>Slide 20</vt:lpstr>
      <vt:lpstr>Slide 21</vt:lpstr>
      <vt:lpstr>4. Research Ethics </vt:lpstr>
      <vt:lpstr>Informed Consent </vt:lpstr>
      <vt:lpstr>Slide 24</vt:lpstr>
      <vt:lpstr>Slide 25</vt:lpstr>
      <vt:lpstr>Slide 26</vt:lpstr>
      <vt:lpstr>Slide 27</vt:lpstr>
      <vt:lpstr>4. Allocation of Resources </vt:lpstr>
      <vt:lpstr>Slide 29</vt:lpstr>
      <vt:lpstr>Slide 30</vt:lpstr>
      <vt:lpstr>Slide 31</vt:lpstr>
      <vt:lpstr>Slide 32</vt:lpstr>
      <vt:lpstr>5. Policy Ethical Issues</vt:lpstr>
      <vt:lpstr>Slide 34</vt:lpstr>
      <vt:lpstr>Slide 35</vt:lpstr>
      <vt:lpstr>Slide 36</vt:lpstr>
      <vt:lpstr>Slide 37</vt:lpstr>
      <vt:lpstr>Slide 38</vt:lpstr>
      <vt:lpstr>Slide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Ethical Issues and Questions to Think About</dc:title>
  <dc:creator>Vitasa</dc:creator>
  <cp:lastModifiedBy>Hateem</cp:lastModifiedBy>
  <cp:revision>4</cp:revision>
  <dcterms:created xsi:type="dcterms:W3CDTF">2005-11-21T20:53:35Z</dcterms:created>
  <dcterms:modified xsi:type="dcterms:W3CDTF">2014-07-15T13:58:48Z</dcterms:modified>
</cp:coreProperties>
</file>