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574" autoAdjust="0"/>
  </p:normalViewPr>
  <p:slideViewPr>
    <p:cSldViewPr>
      <p:cViewPr varScale="1">
        <p:scale>
          <a:sx n="51" d="100"/>
          <a:sy n="51" d="100"/>
        </p:scale>
        <p:origin x="-1243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55728-D0C4-4AC5-B563-636C40EA6597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2235B-5EE4-428D-A230-4FC3816C3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55728-D0C4-4AC5-B563-636C40EA6597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2235B-5EE4-428D-A230-4FC3816C3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55728-D0C4-4AC5-B563-636C40EA6597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2235B-5EE4-428D-A230-4FC3816C3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55728-D0C4-4AC5-B563-636C40EA6597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2235B-5EE4-428D-A230-4FC3816C3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55728-D0C4-4AC5-B563-636C40EA6597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2235B-5EE4-428D-A230-4FC3816C3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55728-D0C4-4AC5-B563-636C40EA6597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2235B-5EE4-428D-A230-4FC3816C3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55728-D0C4-4AC5-B563-636C40EA6597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2235B-5EE4-428D-A230-4FC3816C3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55728-D0C4-4AC5-B563-636C40EA6597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2235B-5EE4-428D-A230-4FC3816C3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55728-D0C4-4AC5-B563-636C40EA6597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2235B-5EE4-428D-A230-4FC3816C3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55728-D0C4-4AC5-B563-636C40EA6597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2235B-5EE4-428D-A230-4FC3816C3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55728-D0C4-4AC5-B563-636C40EA6597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2235B-5EE4-428D-A230-4FC3816C3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55728-D0C4-4AC5-B563-636C40EA6597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2235B-5EE4-428D-A230-4FC3816C3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en-US" dirty="0" smtClean="0"/>
              <a:t>Major World Religions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World Religions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 of word (Religion)</a:t>
            </a:r>
          </a:p>
          <a:p>
            <a:r>
              <a:rPr lang="en-US" dirty="0" smtClean="0"/>
              <a:t>Difference between </a:t>
            </a:r>
            <a:r>
              <a:rPr lang="en-US" dirty="0" err="1" smtClean="0"/>
              <a:t>Deen</a:t>
            </a:r>
            <a:r>
              <a:rPr lang="en-US" dirty="0" smtClean="0"/>
              <a:t> and Religion </a:t>
            </a:r>
          </a:p>
          <a:p>
            <a:r>
              <a:rPr lang="en-US" dirty="0" smtClean="0"/>
              <a:t>Division of Religions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World Religions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Hinduism -4000 to 2500 BCE </a:t>
            </a:r>
          </a:p>
          <a:p>
            <a:r>
              <a:rPr lang="en-US" dirty="0" smtClean="0"/>
              <a:t>Short History </a:t>
            </a:r>
          </a:p>
          <a:p>
            <a:r>
              <a:rPr lang="en-US" dirty="0" smtClean="0"/>
              <a:t>Basic Believes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World Religions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Judaism – 2000BCE </a:t>
            </a:r>
          </a:p>
          <a:p>
            <a:r>
              <a:rPr lang="en-US" dirty="0" smtClean="0"/>
              <a:t>Short History </a:t>
            </a:r>
          </a:p>
          <a:p>
            <a:r>
              <a:rPr lang="en-US" dirty="0" smtClean="0"/>
              <a:t>Basic Believes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World Religions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Buddhism-560 to 490BCE</a:t>
            </a:r>
          </a:p>
          <a:p>
            <a:r>
              <a:rPr lang="en-US" dirty="0" smtClean="0"/>
              <a:t>Founder of Buddhism </a:t>
            </a:r>
          </a:p>
          <a:p>
            <a:r>
              <a:rPr lang="en-US" dirty="0" smtClean="0"/>
              <a:t>Short History </a:t>
            </a:r>
          </a:p>
          <a:p>
            <a:r>
              <a:rPr lang="en-US" dirty="0" smtClean="0"/>
              <a:t>Basic Believes 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World Religions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Confucianism -500BCE</a:t>
            </a:r>
          </a:p>
          <a:p>
            <a:r>
              <a:rPr lang="en-US" dirty="0" smtClean="0"/>
              <a:t>Founder of Confucianism </a:t>
            </a:r>
          </a:p>
          <a:p>
            <a:r>
              <a:rPr lang="en-US" dirty="0" smtClean="0"/>
              <a:t>Short History </a:t>
            </a:r>
          </a:p>
          <a:p>
            <a:r>
              <a:rPr lang="en-US" dirty="0" smtClean="0"/>
              <a:t>Basic Values</a:t>
            </a:r>
          </a:p>
          <a:p>
            <a:r>
              <a:rPr lang="en-US" dirty="0" smtClean="0"/>
              <a:t>Li: Ritual ,etiquette </a:t>
            </a:r>
          </a:p>
          <a:p>
            <a:r>
              <a:rPr lang="en-US" dirty="0" smtClean="0"/>
              <a:t>Hsiao :Love among family member </a:t>
            </a:r>
          </a:p>
          <a:p>
            <a:r>
              <a:rPr lang="en-US" dirty="0" smtClean="0"/>
              <a:t>Yi: Righteousness </a:t>
            </a:r>
          </a:p>
          <a:p>
            <a:r>
              <a:rPr lang="en-US" dirty="0" smtClean="0"/>
              <a:t> Xin :  Honesty </a:t>
            </a:r>
          </a:p>
          <a:p>
            <a:r>
              <a:rPr lang="en-US" dirty="0" smtClean="0"/>
              <a:t>Jen: Benevolence </a:t>
            </a:r>
          </a:p>
          <a:p>
            <a:r>
              <a:rPr lang="en-US" dirty="0" smtClean="0"/>
              <a:t>Chung: Loyalty to the state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World Religions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Jainism -420 BCE</a:t>
            </a:r>
          </a:p>
          <a:p>
            <a:r>
              <a:rPr lang="en-US" dirty="0" smtClean="0"/>
              <a:t>Founder of Jainism</a:t>
            </a:r>
          </a:p>
          <a:p>
            <a:r>
              <a:rPr lang="en-US" dirty="0" smtClean="0"/>
              <a:t>Short History </a:t>
            </a:r>
          </a:p>
          <a:p>
            <a:r>
              <a:rPr lang="en-US" dirty="0" smtClean="0"/>
              <a:t>Basic Believes 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112</Words>
  <Application>Microsoft Office PowerPoint</Application>
  <PresentationFormat>On-screen Show (4:3)</PresentationFormat>
  <Paragraphs>36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Major World Religions </vt:lpstr>
      <vt:lpstr>Major World Religions </vt:lpstr>
      <vt:lpstr>Major World Religions </vt:lpstr>
      <vt:lpstr>Major World Religions </vt:lpstr>
      <vt:lpstr>Major World Religions </vt:lpstr>
      <vt:lpstr>Major World Religions </vt:lpstr>
      <vt:lpstr>Major World Religions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Major World Religions </dc:title>
  <dc:creator>NTS</dc:creator>
  <cp:lastModifiedBy>NTS</cp:lastModifiedBy>
  <cp:revision>11</cp:revision>
  <dcterms:created xsi:type="dcterms:W3CDTF">2012-06-19T05:44:06Z</dcterms:created>
  <dcterms:modified xsi:type="dcterms:W3CDTF">2012-06-19T08:54:56Z</dcterms:modified>
</cp:coreProperties>
</file>