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86D7A-05D0-45E5-B594-B2D406F72D71}" type="datetimeFigureOut">
              <a:rPr lang="en-US" smtClean="0"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E8CB1-E3BB-4BD9-94D6-FED1C1D9A0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Rights of Women in Islam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/>
              <a:t>Categories of rights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Equal Rights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/>
              <a:t>Special Rights </a:t>
            </a:r>
          </a:p>
          <a:p>
            <a:pPr marL="609600" indent="-609600">
              <a:lnSpc>
                <a:spcPct val="90000"/>
              </a:lnSpc>
            </a:pPr>
            <a:r>
              <a:rPr lang="en-US"/>
              <a:t>Equality in basic humanity</a:t>
            </a:r>
          </a:p>
          <a:p>
            <a:pPr marL="609600" indent="-609600">
              <a:lnSpc>
                <a:spcPct val="90000"/>
              </a:lnSpc>
            </a:pPr>
            <a:r>
              <a:rPr lang="en-US"/>
              <a:t>Equality in Religious obligations </a:t>
            </a:r>
          </a:p>
          <a:p>
            <a:pPr marL="609600" indent="-609600">
              <a:lnSpc>
                <a:spcPct val="90000"/>
              </a:lnSpc>
            </a:pPr>
            <a:r>
              <a:rPr lang="en-US"/>
              <a:t>Equality in reward and punishment </a:t>
            </a:r>
          </a:p>
          <a:p>
            <a:pPr marL="609600" indent="-609600">
              <a:lnSpc>
                <a:spcPct val="90000"/>
              </a:lnSpc>
            </a:pPr>
            <a:r>
              <a:rPr lang="en-US"/>
              <a:t>Equality in Preservation of Honor and nobility </a:t>
            </a:r>
          </a:p>
          <a:p>
            <a:pPr marL="609600" indent="-609600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Rights of Women in Islam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Equality in financial dealings and property</a:t>
            </a:r>
          </a:p>
          <a:p>
            <a:r>
              <a:rPr lang="en-US"/>
              <a:t>Equality in education and cultivation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Rights of Women in Islam </vt:lpstr>
      <vt:lpstr>Rights of Women in Islam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Rights of Women in Islam </dc:title>
  <dc:creator>NTS</dc:creator>
  <cp:lastModifiedBy>NTS</cp:lastModifiedBy>
  <cp:revision>1</cp:revision>
  <dcterms:created xsi:type="dcterms:W3CDTF">2012-05-24T04:21:02Z</dcterms:created>
  <dcterms:modified xsi:type="dcterms:W3CDTF">2012-05-24T04:22:04Z</dcterms:modified>
</cp:coreProperties>
</file>