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The alms giving </a:t>
            </a:r>
            <a:br>
              <a:rPr lang="en-US" sz="4000" smtClean="0"/>
            </a:br>
            <a:r>
              <a:rPr lang="en-US" sz="4000" smtClean="0"/>
              <a:t>zakat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Meaning of Zakat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It is obligatory upon :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Wealth on which zakat is imposed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Distribution of zakat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Things on which there is no zakat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Recipients of zakat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Virtues of giving and punishment for not giving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The Pilgrimage </a:t>
            </a:r>
            <a:br>
              <a:rPr lang="en-US" sz="4000" smtClean="0"/>
            </a:br>
            <a:r>
              <a:rPr lang="en-US" sz="4000" smtClean="0"/>
              <a:t>Hajj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Meaning of Hajj </a:t>
            </a:r>
          </a:p>
          <a:p>
            <a:pPr eaLnBrk="1" hangingPunct="1"/>
            <a:r>
              <a:rPr lang="en-US" smtClean="0"/>
              <a:t>Importance of Hajj</a:t>
            </a:r>
          </a:p>
          <a:p>
            <a:pPr eaLnBrk="1" hangingPunct="1"/>
            <a:r>
              <a:rPr lang="en-US" smtClean="0"/>
              <a:t>On whom its obligatory </a:t>
            </a:r>
          </a:p>
          <a:p>
            <a:pPr eaLnBrk="1" hangingPunct="1"/>
            <a:r>
              <a:rPr lang="en-US" smtClean="0"/>
              <a:t>Pillars of Hajj</a:t>
            </a:r>
          </a:p>
          <a:p>
            <a:pPr eaLnBrk="1" hangingPunct="1"/>
            <a:r>
              <a:rPr lang="en-US" smtClean="0"/>
              <a:t>Types of Hajj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56</Words>
  <Application>Microsoft Office PowerPoint</Application>
  <PresentationFormat>On-screen Show 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The alms giving  zakat </vt:lpstr>
      <vt:lpstr>The Pilgrimage  Hajj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alms giving  zakat</dc:title>
  <dc:creator>NTS</dc:creator>
  <cp:lastModifiedBy>NTS</cp:lastModifiedBy>
  <cp:revision>5</cp:revision>
  <dcterms:created xsi:type="dcterms:W3CDTF">2012-04-26T04:06:11Z</dcterms:created>
  <dcterms:modified xsi:type="dcterms:W3CDTF">2012-04-26T06:43:25Z</dcterms:modified>
</cp:coreProperties>
</file>