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315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66456-C9A0-4A40-814D-4E7B6F3ED148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E568B-D219-4F2C-94A2-57042F8793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-islam.org/Seerah/BattleofHunainL1P1.html" TargetMode="External"/><Relationship Id="rId2" Type="http://schemas.openxmlformats.org/officeDocument/2006/relationships/hyperlink" Target="http://www.inter-islam.org/Seerah/TheConquestofMakkahL1P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ter-islam.org/Seerah/TheDemiseofRasulullahSAWL1P1.html" TargetMode="External"/><Relationship Id="rId5" Type="http://schemas.openxmlformats.org/officeDocument/2006/relationships/hyperlink" Target="http://www.inter-islam.org/Seerah/TheFarewellHajjL1P1.html" TargetMode="External"/><Relationship Id="rId4" Type="http://schemas.openxmlformats.org/officeDocument/2006/relationships/hyperlink" Target="http://www.inter-islam.org/Seerah/MarchonTabookL1P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Life history of Prophet Muhammad p.b.u.h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hlinkClick r:id="rId2"/>
              </a:rPr>
              <a:t>The </a:t>
            </a:r>
            <a:r>
              <a:rPr lang="en-US" dirty="0">
                <a:hlinkClick r:id="rId2"/>
              </a:rPr>
              <a:t>Conquest of </a:t>
            </a:r>
            <a:r>
              <a:rPr lang="en-US" dirty="0" err="1">
                <a:hlinkClick r:id="rId2"/>
              </a:rPr>
              <a:t>Makkah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</a:pPr>
            <a:r>
              <a:rPr lang="en-US" dirty="0">
                <a:hlinkClick r:id="rId3"/>
              </a:rPr>
              <a:t>The Battle of </a:t>
            </a:r>
            <a:r>
              <a:rPr lang="en-US" dirty="0" err="1">
                <a:hlinkClick r:id="rId3"/>
              </a:rPr>
              <a:t>Hunain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</a:pPr>
            <a:r>
              <a:rPr lang="en-US" dirty="0">
                <a:hlinkClick r:id="rId4"/>
              </a:rPr>
              <a:t>March on </a:t>
            </a:r>
            <a:r>
              <a:rPr lang="en-US" dirty="0" err="1">
                <a:hlinkClick r:id="rId4"/>
              </a:rPr>
              <a:t>Tabook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</a:pPr>
            <a:r>
              <a:rPr lang="en-US" dirty="0">
                <a:hlinkClick r:id="rId5"/>
              </a:rPr>
              <a:t>The Farewell Hajj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</a:pPr>
            <a:r>
              <a:rPr lang="en-US" dirty="0">
                <a:hlinkClick r:id="rId6"/>
              </a:rPr>
              <a:t>The Passing Away of </a:t>
            </a:r>
            <a:r>
              <a:rPr lang="en-US" dirty="0" err="1" smtClean="0">
                <a:hlinkClick r:id="rId6"/>
              </a:rPr>
              <a:t>Rasulullah</a:t>
            </a:r>
            <a:endParaRPr lang="en-US" dirty="0" smtClean="0">
              <a:hlinkClick r:id="rId6"/>
            </a:endParaRPr>
          </a:p>
          <a:p>
            <a:pPr>
              <a:lnSpc>
                <a:spcPct val="90000"/>
              </a:lnSpc>
            </a:pPr>
            <a:r>
              <a:rPr lang="en-US" dirty="0" err="1" smtClean="0">
                <a:hlinkClick r:id="rId6"/>
              </a:rPr>
              <a:t>Ahadith</a:t>
            </a:r>
            <a:r>
              <a:rPr lang="en-US" dirty="0" smtClean="0">
                <a:hlinkClick r:id="rId6"/>
              </a:rPr>
              <a:t> regarding the death of Prophet Muhammad </a:t>
            </a:r>
            <a:r>
              <a:rPr lang="en-US" dirty="0" err="1" smtClean="0">
                <a:hlinkClick r:id="rId6"/>
              </a:rPr>
              <a:t>p.b.u.h</a:t>
            </a:r>
            <a:r>
              <a:rPr lang="en-US" dirty="0" smtClean="0">
                <a:hlinkClick r:id="rId6"/>
              </a:rPr>
              <a:t> </a:t>
            </a:r>
            <a:r>
              <a:rPr lang="en-US" dirty="0">
                <a:hlinkClick r:id="rId6"/>
              </a:rPr>
              <a:t> 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33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Life history of Prophet Muhammad p.b.u.h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history of Prophet Muhammad p.b.u.h</dc:title>
  <dc:creator>NTS</dc:creator>
  <cp:lastModifiedBy>NTS</cp:lastModifiedBy>
  <cp:revision>4</cp:revision>
  <dcterms:created xsi:type="dcterms:W3CDTF">2012-06-01T06:26:52Z</dcterms:created>
  <dcterms:modified xsi:type="dcterms:W3CDTF">2012-06-01T07:42:06Z</dcterms:modified>
</cp:coreProperties>
</file>