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7" r:id="rId7"/>
    <p:sldId id="263" r:id="rId8"/>
    <p:sldId id="264" r:id="rId9"/>
    <p:sldId id="265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6725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444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663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522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41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452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6077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17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944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6701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885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5E46F-2592-43FC-9639-07DB45366091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AB380-855F-4D51-94DE-2F162BABBA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865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Asking for and Giving Advice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439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8, we learnt how to</a:t>
            </a:r>
          </a:p>
          <a:p>
            <a:pPr lvl="1"/>
            <a:r>
              <a:rPr lang="en-US" dirty="0" smtClean="0"/>
              <a:t>Evaluate classroom instructions</a:t>
            </a:r>
          </a:p>
          <a:p>
            <a:pPr lvl="1"/>
            <a:r>
              <a:rPr lang="en-US" dirty="0" smtClean="0"/>
              <a:t>Give clear classroom instructions</a:t>
            </a:r>
          </a:p>
          <a:p>
            <a:pPr lvl="1"/>
            <a:r>
              <a:rPr lang="en-US" dirty="0" smtClean="0"/>
              <a:t>Order classroom instructions</a:t>
            </a:r>
          </a:p>
          <a:p>
            <a:pPr lvl="1"/>
            <a:r>
              <a:rPr lang="en-US" dirty="0" smtClean="0"/>
              <a:t>Check classroom instructions</a:t>
            </a:r>
          </a:p>
          <a:p>
            <a:pPr lvl="1"/>
            <a:r>
              <a:rPr lang="en-US" dirty="0" smtClean="0"/>
              <a:t>Analyze instruction manuals</a:t>
            </a:r>
          </a:p>
          <a:p>
            <a:pPr lvl="1"/>
            <a:r>
              <a:rPr lang="en-US" dirty="0" smtClean="0"/>
              <a:t>Write instruction manuals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510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9, you should be able to</a:t>
            </a:r>
          </a:p>
          <a:p>
            <a:pPr lvl="1"/>
            <a:r>
              <a:rPr lang="en-US" dirty="0" smtClean="0"/>
              <a:t>Ask for advice</a:t>
            </a:r>
          </a:p>
          <a:p>
            <a:pPr lvl="1"/>
            <a:r>
              <a:rPr lang="en-US" dirty="0" smtClean="0"/>
              <a:t>Give advice</a:t>
            </a:r>
          </a:p>
          <a:p>
            <a:pPr lvl="1"/>
            <a:r>
              <a:rPr lang="en-US" dirty="0" smtClean="0"/>
              <a:t>Give recommendations</a:t>
            </a:r>
          </a:p>
          <a:p>
            <a:pPr lvl="1"/>
            <a:r>
              <a:rPr lang="en-US" dirty="0" smtClean="0"/>
              <a:t>Offer help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577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Asking for Advice</a:t>
            </a:r>
            <a:br>
              <a:rPr lang="en-US" dirty="0" smtClean="0"/>
            </a:br>
            <a:r>
              <a:rPr lang="en-US" dirty="0" smtClean="0"/>
              <a:t>Key Phrases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What do you suggest / recommend</a:t>
            </a:r>
            <a:r>
              <a:rPr lang="en-US" dirty="0"/>
              <a:t> we do this evening?</a:t>
            </a:r>
          </a:p>
          <a:p>
            <a:r>
              <a:rPr lang="en-US" b="1" dirty="0"/>
              <a:t>What should I do</a:t>
            </a:r>
            <a:r>
              <a:rPr lang="en-US" dirty="0"/>
              <a:t> when I'm in </a:t>
            </a:r>
            <a:r>
              <a:rPr lang="en-US" dirty="0" smtClean="0"/>
              <a:t>Karachi?</a:t>
            </a:r>
            <a:endParaRPr lang="en-US" dirty="0"/>
          </a:p>
          <a:p>
            <a:r>
              <a:rPr lang="en-US" b="1" dirty="0"/>
              <a:t>What ought I </a:t>
            </a:r>
            <a:r>
              <a:rPr lang="en-US" dirty="0"/>
              <a:t>do on Sunday?</a:t>
            </a:r>
          </a:p>
          <a:p>
            <a:r>
              <a:rPr lang="en-US" b="1" dirty="0"/>
              <a:t>Could you recommend</a:t>
            </a:r>
            <a:r>
              <a:rPr lang="en-US" dirty="0"/>
              <a:t> a good restaurant near here?</a:t>
            </a:r>
          </a:p>
          <a:p>
            <a:r>
              <a:rPr lang="en-US" b="1" dirty="0"/>
              <a:t>Could you suggest </a:t>
            </a:r>
            <a:r>
              <a:rPr lang="en-US" dirty="0"/>
              <a:t>somewhere to go for a </a:t>
            </a:r>
            <a:r>
              <a:rPr lang="en-US" dirty="0" smtClean="0"/>
              <a:t>hike?</a:t>
            </a:r>
            <a:endParaRPr lang="en-US" dirty="0"/>
          </a:p>
          <a:p>
            <a:r>
              <a:rPr lang="en-US" b="1" dirty="0"/>
              <a:t>Do you know</a:t>
            </a:r>
            <a:r>
              <a:rPr lang="en-US" dirty="0"/>
              <a:t> the quickest way to the train station?</a:t>
            </a:r>
          </a:p>
          <a:p>
            <a:r>
              <a:rPr lang="en-US" b="1" dirty="0"/>
              <a:t>Do you have any advice on</a:t>
            </a:r>
            <a:r>
              <a:rPr lang="en-US" dirty="0"/>
              <a:t> visiting the </a:t>
            </a:r>
            <a:r>
              <a:rPr lang="en-US" dirty="0" smtClean="0"/>
              <a:t>Natural History </a:t>
            </a:r>
            <a:r>
              <a:rPr lang="en-US" dirty="0"/>
              <a:t>Museum?</a:t>
            </a:r>
          </a:p>
          <a:p>
            <a:r>
              <a:rPr lang="en-US" b="1" dirty="0"/>
              <a:t>Could you advise me</a:t>
            </a:r>
            <a:r>
              <a:rPr lang="en-US" dirty="0"/>
              <a:t> on the best way to get to </a:t>
            </a:r>
            <a:r>
              <a:rPr lang="en-US" dirty="0" smtClean="0"/>
              <a:t>the clock tower?</a:t>
            </a:r>
            <a:endParaRPr lang="en-US" dirty="0"/>
          </a:p>
          <a:p>
            <a:r>
              <a:rPr lang="en-US" b="1" dirty="0"/>
              <a:t>What's your advice </a:t>
            </a:r>
            <a:r>
              <a:rPr lang="en-US" dirty="0"/>
              <a:t>on hitchhiking in </a:t>
            </a:r>
            <a:r>
              <a:rPr lang="en-US" dirty="0" smtClean="0"/>
              <a:t>Pakistan?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978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Giving Advice</a:t>
            </a:r>
            <a:br>
              <a:rPr lang="en-US" dirty="0" smtClean="0"/>
            </a:br>
            <a:r>
              <a:rPr lang="en-US" dirty="0" smtClean="0"/>
              <a:t>Key Phrases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Why don’t you </a:t>
            </a:r>
            <a:r>
              <a:rPr lang="en-US" dirty="0" smtClean="0"/>
              <a:t>take admission in a language course?</a:t>
            </a:r>
          </a:p>
          <a:p>
            <a:r>
              <a:rPr lang="en-US" b="1" dirty="0" smtClean="0"/>
              <a:t>You could </a:t>
            </a:r>
            <a:r>
              <a:rPr lang="en-US" dirty="0" smtClean="0"/>
              <a:t>eat less and do more exercise?</a:t>
            </a:r>
          </a:p>
          <a:p>
            <a:r>
              <a:rPr lang="en-US" b="1" dirty="0" smtClean="0"/>
              <a:t>How about </a:t>
            </a:r>
            <a:r>
              <a:rPr lang="en-US" dirty="0" smtClean="0"/>
              <a:t>applying for the scholarship?</a:t>
            </a:r>
          </a:p>
          <a:p>
            <a:r>
              <a:rPr lang="en-US" b="1" dirty="0" smtClean="0"/>
              <a:t>I suggest / recommend (that) you </a:t>
            </a:r>
            <a:r>
              <a:rPr lang="en-US" dirty="0" smtClean="0"/>
              <a:t>opt for biology rather than computer science.</a:t>
            </a:r>
          </a:p>
          <a:p>
            <a:r>
              <a:rPr lang="en-US" b="1" dirty="0" smtClean="0"/>
              <a:t>You should / ought to </a:t>
            </a:r>
            <a:r>
              <a:rPr lang="en-US" dirty="0" smtClean="0"/>
              <a:t>eat less meat, I think.</a:t>
            </a:r>
          </a:p>
          <a:p>
            <a:r>
              <a:rPr lang="en-US" b="1" dirty="0" smtClean="0"/>
              <a:t>If I were you, I would </a:t>
            </a:r>
            <a:r>
              <a:rPr lang="en-US" dirty="0" smtClean="0"/>
              <a:t>avail the opportunity.</a:t>
            </a:r>
          </a:p>
          <a:p>
            <a:r>
              <a:rPr lang="en-US" b="1" dirty="0" smtClean="0"/>
              <a:t>You’d better </a:t>
            </a:r>
            <a:r>
              <a:rPr lang="en-US" dirty="0" smtClean="0"/>
              <a:t>join some professional organization.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71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Prompts for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I’ve got a headache.</a:t>
            </a:r>
          </a:p>
          <a:p>
            <a:r>
              <a:rPr lang="en-US" dirty="0" smtClean="0"/>
              <a:t>I’ve lost my car keys.</a:t>
            </a:r>
          </a:p>
          <a:p>
            <a:r>
              <a:rPr lang="en-US" dirty="0" smtClean="0"/>
              <a:t>I’ve lost my original ID card.</a:t>
            </a:r>
          </a:p>
          <a:p>
            <a:r>
              <a:rPr lang="en-US" dirty="0" smtClean="0"/>
              <a:t>I can’t find my glasses.</a:t>
            </a:r>
          </a:p>
          <a:p>
            <a:r>
              <a:rPr lang="en-US" dirty="0" smtClean="0"/>
              <a:t>I’ve lost my job.</a:t>
            </a:r>
          </a:p>
          <a:p>
            <a:r>
              <a:rPr lang="en-US" dirty="0" smtClean="0"/>
              <a:t>I’ve got a flat tire.</a:t>
            </a:r>
          </a:p>
          <a:p>
            <a:r>
              <a:rPr lang="en-US" dirty="0" smtClean="0"/>
              <a:t>I’m gaining wait.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Listen to the audio and answer the following questions.</a:t>
            </a:r>
          </a:p>
          <a:p>
            <a:pPr lvl="1"/>
            <a:r>
              <a:rPr lang="en-US" dirty="0" smtClean="0"/>
              <a:t>Who makes recommendations to Claire?</a:t>
            </a:r>
          </a:p>
          <a:p>
            <a:pPr lvl="1"/>
            <a:r>
              <a:rPr lang="en-US" dirty="0" smtClean="0"/>
              <a:t>What are these recommendations about?</a:t>
            </a:r>
          </a:p>
          <a:p>
            <a:pPr lvl="1"/>
            <a:r>
              <a:rPr lang="en-US" dirty="0" smtClean="0"/>
              <a:t>What structures are used for making these recommendations?</a:t>
            </a:r>
          </a:p>
          <a:p>
            <a:pPr lvl="1"/>
            <a:r>
              <a:rPr lang="en-US" dirty="0" smtClean="0"/>
              <a:t>Why is it useful to be vague while recommending something?</a:t>
            </a:r>
          </a:p>
          <a:p>
            <a:pPr lvl="1"/>
            <a:r>
              <a:rPr lang="en-US" dirty="0" smtClean="0"/>
              <a:t>What’s the major difference between ‘giving instructions’ and ‘recommending’?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619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 smtClean="0"/>
              <a:t>Now listen to the audio clip from BBC English Learning.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8812" y="2895600"/>
            <a:ext cx="528637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061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0000" lnSpcReduction="2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Who makes recommendations to Claire?</a:t>
            </a:r>
          </a:p>
          <a:p>
            <a:pPr lvl="2"/>
            <a:r>
              <a:rPr lang="en-US" dirty="0" smtClean="0"/>
              <a:t>Claire’s boss, Mark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What are these recommendations about?</a:t>
            </a:r>
          </a:p>
          <a:p>
            <a:pPr lvl="2"/>
            <a:r>
              <a:rPr lang="en-US" dirty="0" smtClean="0"/>
              <a:t>About a new website design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What structures are used for making these recommendations?</a:t>
            </a:r>
          </a:p>
          <a:p>
            <a:pPr lvl="2"/>
            <a:r>
              <a:rPr lang="en-US" dirty="0" smtClean="0"/>
              <a:t>You want / what you want ….</a:t>
            </a:r>
          </a:p>
          <a:p>
            <a:pPr lvl="2"/>
            <a:r>
              <a:rPr lang="en-US" dirty="0" smtClean="0"/>
              <a:t>You could / would ….</a:t>
            </a:r>
          </a:p>
          <a:p>
            <a:pPr lvl="2"/>
            <a:r>
              <a:rPr lang="en-US" dirty="0" smtClean="0"/>
              <a:t>What I would do is ….</a:t>
            </a:r>
          </a:p>
          <a:p>
            <a:pPr lvl="2"/>
            <a:r>
              <a:rPr lang="en-US" dirty="0" smtClean="0"/>
              <a:t>You could have ….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When is it useful to be vague while recommending something?</a:t>
            </a:r>
          </a:p>
          <a:p>
            <a:pPr lvl="2"/>
            <a:r>
              <a:rPr lang="en-US" dirty="0" smtClean="0"/>
              <a:t>When you suggest a change but can not recommend anything definite</a:t>
            </a:r>
          </a:p>
          <a:p>
            <a:pPr lvl="2"/>
            <a:r>
              <a:rPr lang="en-US" dirty="0" smtClean="0"/>
              <a:t>When you want to be polite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What’s the major difference between ‘giving instructions’ and ‘recommending’?</a:t>
            </a:r>
          </a:p>
          <a:p>
            <a:pPr lvl="2"/>
            <a:r>
              <a:rPr lang="en-US" dirty="0" smtClean="0"/>
              <a:t>While giving instructions you sound bossy, whereas while recommending you don’t.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234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dialogues based on the following situations:</a:t>
            </a:r>
          </a:p>
          <a:p>
            <a:pPr lvl="1"/>
            <a:r>
              <a:rPr lang="en-US" dirty="0" smtClean="0"/>
              <a:t>Learning English</a:t>
            </a:r>
          </a:p>
          <a:p>
            <a:pPr lvl="1"/>
            <a:r>
              <a:rPr lang="en-US" dirty="0" smtClean="0"/>
              <a:t>Dieting</a:t>
            </a:r>
          </a:p>
          <a:p>
            <a:pPr lvl="1"/>
            <a:r>
              <a:rPr lang="en-US" dirty="0" smtClean="0"/>
              <a:t>Getting a scholarship</a:t>
            </a:r>
          </a:p>
          <a:p>
            <a:pPr lvl="1"/>
            <a:r>
              <a:rPr lang="en-US" dirty="0" smtClean="0"/>
              <a:t>Going abroad</a:t>
            </a:r>
          </a:p>
          <a:p>
            <a:pPr lvl="1"/>
            <a:r>
              <a:rPr lang="en-US" dirty="0" smtClean="0"/>
              <a:t>Finding a job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439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9, we learnt how to</a:t>
            </a:r>
          </a:p>
          <a:p>
            <a:pPr lvl="1"/>
            <a:r>
              <a:rPr lang="en-US" dirty="0" smtClean="0"/>
              <a:t>Ask for advice</a:t>
            </a:r>
          </a:p>
          <a:p>
            <a:pPr lvl="1"/>
            <a:r>
              <a:rPr lang="en-US" dirty="0" smtClean="0"/>
              <a:t>Give advice</a:t>
            </a:r>
          </a:p>
          <a:p>
            <a:pPr lvl="1"/>
            <a:r>
              <a:rPr lang="en-US" dirty="0" smtClean="0"/>
              <a:t>Give recommendations</a:t>
            </a:r>
          </a:p>
          <a:p>
            <a:pPr lvl="1"/>
            <a:r>
              <a:rPr lang="en-US" dirty="0" smtClean="0"/>
              <a:t>Offer help</a:t>
            </a:r>
          </a:p>
        </p:txBody>
      </p:sp>
    </p:spTree>
    <p:extLst>
      <p:ext uri="{BB962C8B-B14F-4D97-AF65-F5344CB8AC3E}">
        <p14:creationId xmlns:p14="http://schemas.microsoft.com/office/powerpoint/2010/main" xmlns="" val="17613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402</Words>
  <Application>Microsoft Office PowerPoint</Application>
  <PresentationFormat>On-screen Show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Lecture 9</vt:lpstr>
      <vt:lpstr>Review of Lecture 8</vt:lpstr>
      <vt:lpstr>Objectives of Lecture 9</vt:lpstr>
      <vt:lpstr>Asking for Advice Key Phrases</vt:lpstr>
      <vt:lpstr>Giving Advice Key Phrases</vt:lpstr>
      <vt:lpstr>Prompts for Practice</vt:lpstr>
      <vt:lpstr>Listening</vt:lpstr>
      <vt:lpstr>Slide 8</vt:lpstr>
      <vt:lpstr>Questions</vt:lpstr>
      <vt:lpstr>Practice Situation</vt:lpstr>
      <vt:lpstr>Summary of Lecture 9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</dc:title>
  <dc:creator>admin</dc:creator>
  <cp:lastModifiedBy>NTS</cp:lastModifiedBy>
  <cp:revision>10</cp:revision>
  <dcterms:created xsi:type="dcterms:W3CDTF">2014-06-17T02:10:23Z</dcterms:created>
  <dcterms:modified xsi:type="dcterms:W3CDTF">2014-06-17T08:06:20Z</dcterms:modified>
</cp:coreProperties>
</file>