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2" r:id="rId5"/>
    <p:sldId id="263" r:id="rId6"/>
    <p:sldId id="264" r:id="rId7"/>
    <p:sldId id="265" r:id="rId8"/>
    <p:sldId id="270" r:id="rId9"/>
    <p:sldId id="266" r:id="rId10"/>
    <p:sldId id="267" r:id="rId11"/>
    <p:sldId id="261" r:id="rId12"/>
    <p:sldId id="269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584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92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3342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755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7794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189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809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703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94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589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4136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3CEB1-CDC6-48C8-880F-5C4A3AB92F2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BAA21-ACD1-43B5-8318-9262B56EA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942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Following and Giving Directions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714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lecture 5, we learnt to </a:t>
            </a:r>
          </a:p>
          <a:p>
            <a:pPr lvl="1"/>
            <a:r>
              <a:rPr lang="en-US" dirty="0" smtClean="0"/>
              <a:t>Differentiate between regrets and apologies</a:t>
            </a:r>
          </a:p>
          <a:p>
            <a:pPr lvl="1"/>
            <a:r>
              <a:rPr lang="en-US" dirty="0" smtClean="0"/>
              <a:t>Use expressions of regrets</a:t>
            </a:r>
          </a:p>
          <a:p>
            <a:pPr lvl="1"/>
            <a:r>
              <a:rPr lang="en-US" dirty="0" smtClean="0"/>
              <a:t>Use expressions of apology</a:t>
            </a:r>
          </a:p>
          <a:p>
            <a:pPr lvl="1"/>
            <a:r>
              <a:rPr lang="en-US" dirty="0" smtClean="0"/>
              <a:t>Accept an apology graciously</a:t>
            </a:r>
          </a:p>
          <a:p>
            <a:pPr lvl="1"/>
            <a:r>
              <a:rPr lang="en-US" dirty="0" smtClean="0"/>
              <a:t>Write a letter of apology</a:t>
            </a:r>
          </a:p>
        </p:txBody>
      </p:sp>
    </p:spTree>
    <p:extLst>
      <p:ext uri="{BB962C8B-B14F-4D97-AF65-F5344CB8AC3E}">
        <p14:creationId xmlns:p14="http://schemas.microsoft.com/office/powerpoint/2010/main" xmlns="" val="145023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completing lecture 6, you should be able to</a:t>
            </a:r>
          </a:p>
          <a:p>
            <a:pPr lvl="1"/>
            <a:r>
              <a:rPr lang="en-US" dirty="0" smtClean="0"/>
              <a:t>Follow directions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tructure clear directions </a:t>
            </a:r>
          </a:p>
          <a:p>
            <a:pPr lvl="1"/>
            <a:r>
              <a:rPr lang="en-US" dirty="0" smtClean="0"/>
              <a:t>Read a city map</a:t>
            </a:r>
          </a:p>
          <a:p>
            <a:pPr lvl="1"/>
            <a:r>
              <a:rPr lang="en-US" dirty="0" smtClean="0"/>
              <a:t>Use vocabulary related to transitions</a:t>
            </a:r>
          </a:p>
          <a:p>
            <a:pPr lvl="1"/>
            <a:r>
              <a:rPr lang="en-US" dirty="0"/>
              <a:t>Use imperative form of </a:t>
            </a:r>
            <a:r>
              <a:rPr lang="en-US" dirty="0" smtClean="0"/>
              <a:t>sentences</a:t>
            </a:r>
          </a:p>
          <a:p>
            <a:pPr lvl="1"/>
            <a:r>
              <a:rPr lang="en-US" dirty="0" smtClean="0"/>
              <a:t>Use prepositions of place and motion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45744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Prepositions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3600" y="1447800"/>
            <a:ext cx="4757738" cy="5177790"/>
          </a:xfrm>
        </p:spPr>
      </p:pic>
    </p:spTree>
    <p:extLst>
      <p:ext uri="{BB962C8B-B14F-4D97-AF65-F5344CB8AC3E}">
        <p14:creationId xmlns:p14="http://schemas.microsoft.com/office/powerpoint/2010/main" xmlns="" val="36937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295400"/>
            <a:ext cx="7277100" cy="5334000"/>
          </a:xfrm>
        </p:spPr>
      </p:pic>
    </p:spTree>
    <p:extLst>
      <p:ext uri="{BB962C8B-B14F-4D97-AF65-F5344CB8AC3E}">
        <p14:creationId xmlns:p14="http://schemas.microsoft.com/office/powerpoint/2010/main" xmlns="" val="85114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Expressions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9755678" cy="3993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4964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Expressions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9145949" cy="5458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620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First</a:t>
            </a:r>
          </a:p>
          <a:p>
            <a:r>
              <a:rPr lang="en-US" dirty="0" smtClean="0"/>
              <a:t>Then</a:t>
            </a:r>
          </a:p>
          <a:p>
            <a:r>
              <a:rPr lang="en-US" dirty="0" smtClean="0"/>
              <a:t>Next</a:t>
            </a:r>
          </a:p>
          <a:p>
            <a:r>
              <a:rPr lang="en-US" dirty="0" smtClean="0"/>
              <a:t>After that</a:t>
            </a:r>
          </a:p>
          <a:p>
            <a:r>
              <a:rPr lang="en-US" dirty="0" smtClean="0"/>
              <a:t>Wait a second….</a:t>
            </a:r>
          </a:p>
          <a:p>
            <a:r>
              <a:rPr lang="en-US" dirty="0" smtClean="0"/>
              <a:t>No, sorry….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Note: Transition words are like road signposts.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Directions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1524000"/>
            <a:ext cx="7250430" cy="5181600"/>
          </a:xfrm>
        </p:spPr>
      </p:pic>
    </p:spTree>
    <p:extLst>
      <p:ext uri="{BB962C8B-B14F-4D97-AF65-F5344CB8AC3E}">
        <p14:creationId xmlns:p14="http://schemas.microsoft.com/office/powerpoint/2010/main" xmlns="" val="25699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Activity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1371600"/>
            <a:ext cx="5286375" cy="5286375"/>
          </a:xfrm>
        </p:spPr>
      </p:pic>
    </p:spTree>
    <p:extLst>
      <p:ext uri="{BB962C8B-B14F-4D97-AF65-F5344CB8AC3E}">
        <p14:creationId xmlns:p14="http://schemas.microsoft.com/office/powerpoint/2010/main" xmlns="" val="55884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 to the Native Speakers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1752600"/>
            <a:ext cx="5286375" cy="1933575"/>
          </a:xfrm>
        </p:spPr>
      </p:pic>
      <p:sp>
        <p:nvSpPr>
          <p:cNvPr id="5" name="TextBox 4"/>
          <p:cNvSpPr txBox="1"/>
          <p:nvPr/>
        </p:nvSpPr>
        <p:spPr>
          <a:xfrm>
            <a:off x="1066800" y="3962400"/>
            <a:ext cx="685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Listen to this audio clip taken from BBC Learning English.</a:t>
            </a:r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this </a:t>
            </a:r>
            <a:r>
              <a:rPr lang="en-US" dirty="0" err="1"/>
              <a:t>programme</a:t>
            </a:r>
            <a:r>
              <a:rPr lang="en-US" dirty="0"/>
              <a:t>, we look at language you can use when asking for and giving directions.</a:t>
            </a:r>
          </a:p>
          <a:p>
            <a:endParaRPr lang="en-US" dirty="0"/>
          </a:p>
          <a:p>
            <a:r>
              <a:rPr lang="en-US" dirty="0"/>
              <a:t>We listen to our reporter Helen as she tries to find her way around London and the office and we look at different expressions she hears on her </a:t>
            </a:r>
            <a:r>
              <a:rPr lang="en-US" dirty="0" smtClean="0"/>
              <a:t>journeys.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640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the handout “Giving Directions” and follow the instructions to practice asking and giving directions.</a:t>
            </a:r>
          </a:p>
          <a:p>
            <a:r>
              <a:rPr lang="en-US" dirty="0" smtClean="0"/>
              <a:t>Download the handout “Directions”  and practice giving and following directions with a partner.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61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In lecture </a:t>
            </a:r>
            <a:r>
              <a:rPr lang="en-US" dirty="0">
                <a:solidFill>
                  <a:prstClr val="black"/>
                </a:solidFill>
              </a:rPr>
              <a:t>6, you </a:t>
            </a:r>
            <a:r>
              <a:rPr lang="en-US" dirty="0" smtClean="0">
                <a:solidFill>
                  <a:prstClr val="black"/>
                </a:solidFill>
              </a:rPr>
              <a:t>learnt how to</a:t>
            </a:r>
            <a:endParaRPr lang="en-US" dirty="0">
              <a:solidFill>
                <a:prstClr val="black"/>
              </a:solidFill>
            </a:endParaRPr>
          </a:p>
          <a:p>
            <a:pPr lvl="1"/>
            <a:r>
              <a:rPr lang="en-US" dirty="0">
                <a:solidFill>
                  <a:prstClr val="black"/>
                </a:solidFill>
              </a:rPr>
              <a:t>Follow directions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Structure clear directions 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Read a city map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Use vocabulary related to transitions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Use imperative form of sentences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Use prepositions of place and motion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130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248</Words>
  <Application>Microsoft Office PowerPoint</Application>
  <PresentationFormat>On-screen Show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Lecture 6</vt:lpstr>
      <vt:lpstr>Review of Lecture 5</vt:lpstr>
      <vt:lpstr>Objectives of Lecture 6</vt:lpstr>
      <vt:lpstr>Prepositions</vt:lpstr>
      <vt:lpstr>Location</vt:lpstr>
      <vt:lpstr>Useful Expressions</vt:lpstr>
      <vt:lpstr>Useful Expressions</vt:lpstr>
      <vt:lpstr>Transition Words</vt:lpstr>
      <vt:lpstr>Directions</vt:lpstr>
      <vt:lpstr>Listening Activity</vt:lpstr>
      <vt:lpstr>Listen to the Native Speakers </vt:lpstr>
      <vt:lpstr>Practice Situations</vt:lpstr>
      <vt:lpstr>Summary of Lecture 6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6</dc:title>
  <dc:creator>admin</dc:creator>
  <cp:lastModifiedBy>NTS</cp:lastModifiedBy>
  <cp:revision>15</cp:revision>
  <dcterms:created xsi:type="dcterms:W3CDTF">2014-06-12T18:56:21Z</dcterms:created>
  <dcterms:modified xsi:type="dcterms:W3CDTF">2014-06-13T07:57:07Z</dcterms:modified>
</cp:coreProperties>
</file>