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72" r:id="rId8"/>
    <p:sldId id="266" r:id="rId9"/>
    <p:sldId id="264" r:id="rId10"/>
    <p:sldId id="265" r:id="rId11"/>
    <p:sldId id="267" r:id="rId12"/>
    <p:sldId id="268" r:id="rId13"/>
    <p:sldId id="269" r:id="rId14"/>
    <p:sldId id="273" r:id="rId15"/>
    <p:sldId id="271" r:id="rId16"/>
    <p:sldId id="270" r:id="rId17"/>
    <p:sldId id="274" r:id="rId18"/>
    <p:sldId id="26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5F72-EA2D-455D-B21D-EA488F40BEC0}" type="datetimeFigureOut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EC678-2199-4214-8227-34C6E372FF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700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5F72-EA2D-455D-B21D-EA488F40BEC0}" type="datetimeFigureOut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EC678-2199-4214-8227-34C6E372FF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3776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5F72-EA2D-455D-B21D-EA488F40BEC0}" type="datetimeFigureOut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EC678-2199-4214-8227-34C6E372FF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0630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5F72-EA2D-455D-B21D-EA488F40BEC0}" type="datetimeFigureOut">
              <a:rPr lang="en-US" smtClean="0"/>
              <a:pPr/>
              <a:t>7/8/2014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EC678-2199-4214-8227-34C6E372FF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4261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5F72-EA2D-455D-B21D-EA488F40BEC0}" type="datetimeFigureOut">
              <a:rPr lang="en-US" smtClean="0"/>
              <a:pPr/>
              <a:t>7/8/2014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EC678-2199-4214-8227-34C6E372FF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2658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5F72-EA2D-455D-B21D-EA488F40BEC0}" type="datetimeFigureOut">
              <a:rPr lang="en-US" smtClean="0"/>
              <a:pPr/>
              <a:t>7/8/2014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EC678-2199-4214-8227-34C6E372FF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5639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5F72-EA2D-455D-B21D-EA488F40BEC0}" type="datetimeFigureOut">
              <a:rPr lang="en-US" smtClean="0"/>
              <a:pPr/>
              <a:t>7/8/2014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EC678-2199-4214-8227-34C6E372FF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8553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5F72-EA2D-455D-B21D-EA488F40BEC0}" type="datetimeFigureOut">
              <a:rPr lang="en-US" smtClean="0"/>
              <a:pPr/>
              <a:t>7/8/2014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EC678-2199-4214-8227-34C6E372FF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3802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5F72-EA2D-455D-B21D-EA488F40BEC0}" type="datetimeFigureOut">
              <a:rPr lang="en-US" smtClean="0"/>
              <a:pPr/>
              <a:t>7/8/2014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EC678-2199-4214-8227-34C6E372FF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1208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5F72-EA2D-455D-B21D-EA488F40BEC0}" type="datetimeFigureOut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EC678-2199-4214-8227-34C6E372FF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8190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5F72-EA2D-455D-B21D-EA488F40BEC0}" type="datetimeFigureOut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EC678-2199-4214-8227-34C6E372FF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1081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0B5F72-EA2D-455D-B21D-EA488F40BEC0}" type="datetimeFigureOut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EC678-2199-4214-8227-34C6E372FF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293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23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Writing a Recipe</a:t>
            </a:r>
          </a:p>
        </p:txBody>
      </p:sp>
    </p:spTree>
    <p:extLst>
      <p:ext uri="{BB962C8B-B14F-4D97-AF65-F5344CB8AC3E}">
        <p14:creationId xmlns:p14="http://schemas.microsoft.com/office/powerpoint/2010/main" xmlns="" val="295165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22, we learnt how to</a:t>
            </a:r>
          </a:p>
          <a:p>
            <a:pPr lvl="1"/>
            <a:r>
              <a:rPr lang="en-US" dirty="0" smtClean="0"/>
              <a:t>Identify elements of effective paragraphs</a:t>
            </a:r>
          </a:p>
          <a:p>
            <a:pPr lvl="1"/>
            <a:r>
              <a:rPr lang="en-US" dirty="0" smtClean="0"/>
              <a:t>Analyze types and structure of various paragraphs</a:t>
            </a:r>
          </a:p>
          <a:p>
            <a:pPr lvl="1"/>
            <a:r>
              <a:rPr lang="en-US" dirty="0" smtClean="0"/>
              <a:t> Write unified, cohesive and coherent paragraph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0569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Lecture 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completing lecture 23, you should be able to</a:t>
            </a:r>
          </a:p>
          <a:p>
            <a:pPr lvl="1"/>
            <a:r>
              <a:rPr lang="en-US" dirty="0" smtClean="0"/>
              <a:t>Use food vocabulary</a:t>
            </a:r>
          </a:p>
          <a:p>
            <a:pPr lvl="1"/>
            <a:r>
              <a:rPr lang="en-US" dirty="0" smtClean="0"/>
              <a:t>Use action verbs</a:t>
            </a:r>
          </a:p>
          <a:p>
            <a:pPr lvl="1"/>
            <a:r>
              <a:rPr lang="en-US" dirty="0" smtClean="0"/>
              <a:t>Use some / any</a:t>
            </a:r>
          </a:p>
          <a:p>
            <a:pPr lvl="1"/>
            <a:r>
              <a:rPr lang="en-US" dirty="0" smtClean="0"/>
              <a:t>Write recipes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32995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your favorite dish?</a:t>
            </a:r>
          </a:p>
          <a:p>
            <a:r>
              <a:rPr lang="en-US" dirty="0" smtClean="0"/>
              <a:t>Do you know how to cook? If yes, what can you cook well? Who taught you to cook?</a:t>
            </a:r>
          </a:p>
          <a:p>
            <a:r>
              <a:rPr lang="en-US" dirty="0" smtClean="0"/>
              <a:t>Have you ever tried something from the recipe books / magazines?</a:t>
            </a:r>
          </a:p>
          <a:p>
            <a:r>
              <a:rPr lang="en-US" dirty="0" smtClean="0"/>
              <a:t>What are the important parts of a recipe?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228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Chicken Kiev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Ingredients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en-US" dirty="0" smtClean="0"/>
              <a:t>4 </a:t>
            </a:r>
            <a:r>
              <a:rPr lang="en-US" dirty="0"/>
              <a:t>whole chicken </a:t>
            </a:r>
            <a:r>
              <a:rPr lang="en-US" dirty="0" smtClean="0"/>
              <a:t>breasts                     </a:t>
            </a:r>
            <a:endParaRPr lang="en-US" dirty="0"/>
          </a:p>
          <a:p>
            <a:pPr lvl="1"/>
            <a:r>
              <a:rPr lang="en-US" dirty="0"/>
              <a:t>1/2 cup bread crumbs</a:t>
            </a:r>
          </a:p>
          <a:p>
            <a:pPr lvl="1"/>
            <a:r>
              <a:rPr lang="en-US" dirty="0"/>
              <a:t>1/2 cup grated parmesan cheese</a:t>
            </a:r>
          </a:p>
          <a:p>
            <a:pPr lvl="1"/>
            <a:r>
              <a:rPr lang="en-US" dirty="0"/>
              <a:t>1 1/2 teaspoons oregano leaves</a:t>
            </a:r>
          </a:p>
          <a:p>
            <a:pPr lvl="1"/>
            <a:r>
              <a:rPr lang="en-US" dirty="0"/>
              <a:t>1/2 teaspoon crushed garlic</a:t>
            </a:r>
          </a:p>
          <a:p>
            <a:pPr lvl="1"/>
            <a:r>
              <a:rPr lang="en-US" dirty="0"/>
              <a:t>1/4 teaspoon pepper</a:t>
            </a:r>
          </a:p>
          <a:p>
            <a:pPr lvl="1"/>
            <a:r>
              <a:rPr lang="en-US" dirty="0"/>
              <a:t>4 tablespoons softened butter</a:t>
            </a:r>
          </a:p>
          <a:p>
            <a:pPr lvl="1"/>
            <a:r>
              <a:rPr lang="en-US" dirty="0"/>
              <a:t>1 tablespoon chopped parsley</a:t>
            </a:r>
          </a:p>
          <a:p>
            <a:pPr lvl="1"/>
            <a:r>
              <a:rPr lang="en-US" dirty="0"/>
              <a:t>4 ounces cheese (any sharp cheese) cut into strips</a:t>
            </a:r>
          </a:p>
          <a:p>
            <a:pPr lvl="1"/>
            <a:r>
              <a:rPr lang="en-US" dirty="0"/>
              <a:t>5 </a:t>
            </a:r>
            <a:r>
              <a:rPr lang="en-US" dirty="0" smtClean="0"/>
              <a:t>ounces </a:t>
            </a:r>
            <a:r>
              <a:rPr lang="en-US" dirty="0"/>
              <a:t>melted butter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658772"/>
            <a:ext cx="2381250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9958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70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Pound chicken breasts until 1/4 inch thin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Mix together in a bowl bread crumbs, grated Parmesan cheese, 1 teaspoon of oregano, crushed garlic, and pepper.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In small bowl, stir together 4 tablespoons of melted butter, parsley and 1/2 teaspoon of oregano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Spread melted butter mixture across the middle of each chicken breast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Lay a strip of cheese into the mixture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Fold the edges of the chicken breast over and roll the chicken breast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Dip each chicken breast into the melted butter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Roll each chicken breast in the bread crumb mixture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Place chicken breasts in a 9 by 13 inch baking pan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Cover and refrigerate for at least 4 hours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Bake, uncovered, in a preheated 425° oven for 20 minutes</a:t>
            </a:r>
          </a:p>
        </p:txBody>
      </p:sp>
    </p:spTree>
    <p:extLst>
      <p:ext uri="{BB962C8B-B14F-4D97-AF65-F5344CB8AC3E}">
        <p14:creationId xmlns:p14="http://schemas.microsoft.com/office/powerpoint/2010/main" xmlns="" val="288030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 the Lingo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Food vocabulary</a:t>
            </a:r>
          </a:p>
          <a:p>
            <a:pPr lvl="1"/>
            <a:r>
              <a:rPr lang="en-US" dirty="0" smtClean="0"/>
              <a:t>Vegetables</a:t>
            </a:r>
          </a:p>
          <a:p>
            <a:pPr lvl="1"/>
            <a:r>
              <a:rPr lang="en-US" dirty="0" smtClean="0"/>
              <a:t>Fruits</a:t>
            </a:r>
          </a:p>
          <a:p>
            <a:pPr lvl="1"/>
            <a:r>
              <a:rPr lang="en-US" dirty="0" smtClean="0"/>
              <a:t>Meat</a:t>
            </a:r>
          </a:p>
          <a:p>
            <a:pPr lvl="1"/>
            <a:r>
              <a:rPr lang="en-US" dirty="0" smtClean="0"/>
              <a:t>Dairy</a:t>
            </a:r>
          </a:p>
          <a:p>
            <a:pPr lvl="1"/>
            <a:r>
              <a:rPr lang="en-US" dirty="0" smtClean="0"/>
              <a:t>Spices</a:t>
            </a:r>
          </a:p>
          <a:p>
            <a:r>
              <a:rPr lang="en-US" dirty="0" smtClean="0"/>
              <a:t>Kitchen utensils</a:t>
            </a:r>
          </a:p>
          <a:p>
            <a:pPr lvl="1"/>
            <a:r>
              <a:rPr lang="en-US" dirty="0" smtClean="0"/>
              <a:t>Pots and pans</a:t>
            </a:r>
          </a:p>
          <a:p>
            <a:pPr lvl="1"/>
            <a:r>
              <a:rPr lang="en-US" dirty="0" smtClean="0"/>
              <a:t>Spoons and knives</a:t>
            </a:r>
          </a:p>
          <a:p>
            <a:pPr lvl="1"/>
            <a:r>
              <a:rPr lang="en-US" dirty="0" smtClean="0"/>
              <a:t>Electric gadgets</a:t>
            </a:r>
          </a:p>
          <a:p>
            <a:r>
              <a:rPr lang="en-US" dirty="0" smtClean="0"/>
              <a:t>Cooking verbs</a:t>
            </a:r>
          </a:p>
          <a:p>
            <a:pPr lvl="1"/>
            <a:r>
              <a:rPr lang="en-US" dirty="0" smtClean="0"/>
              <a:t>Pre-cooking</a:t>
            </a:r>
          </a:p>
          <a:p>
            <a:pPr lvl="1"/>
            <a:r>
              <a:rPr lang="en-US" dirty="0" smtClean="0"/>
              <a:t>Cooking</a:t>
            </a:r>
          </a:p>
          <a:p>
            <a:pPr lvl="1"/>
            <a:r>
              <a:rPr lang="en-US" dirty="0" smtClean="0"/>
              <a:t>Post-cooking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338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dirty="0" smtClean="0"/>
              <a:t>Ingredients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1219200"/>
            <a:ext cx="7315200" cy="5486400"/>
          </a:xfrm>
        </p:spPr>
      </p:pic>
    </p:spTree>
    <p:extLst>
      <p:ext uri="{BB962C8B-B14F-4D97-AF65-F5344CB8AC3E}">
        <p14:creationId xmlns:p14="http://schemas.microsoft.com/office/powerpoint/2010/main" xmlns="" val="50687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0" y="79043"/>
            <a:ext cx="6743700" cy="6743700"/>
          </a:xfrm>
        </p:spPr>
      </p:pic>
    </p:spTree>
    <p:extLst>
      <p:ext uri="{BB962C8B-B14F-4D97-AF65-F5344CB8AC3E}">
        <p14:creationId xmlns:p14="http://schemas.microsoft.com/office/powerpoint/2010/main" xmlns="" val="79545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Cooking Verbs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0" y="1097280"/>
            <a:ext cx="6903720" cy="5760720"/>
          </a:xfrm>
        </p:spPr>
      </p:pic>
    </p:spTree>
    <p:extLst>
      <p:ext uri="{BB962C8B-B14F-4D97-AF65-F5344CB8AC3E}">
        <p14:creationId xmlns:p14="http://schemas.microsoft.com/office/powerpoint/2010/main" xmlns="" val="393309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Task 1</a:t>
            </a:r>
            <a:br>
              <a:rPr lang="en-US" dirty="0" smtClean="0"/>
            </a:br>
            <a:r>
              <a:rPr lang="en-US" sz="2200" dirty="0" smtClean="0"/>
              <a:t>Source: bbc.co.uk/</a:t>
            </a:r>
            <a:r>
              <a:rPr lang="en-US" sz="2200" dirty="0" err="1" smtClean="0"/>
              <a:t>skillwise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Here is a set of instructions for making a pudding. Each step has several options. Choose the best option from each step and write out the recipe. </a:t>
            </a:r>
          </a:p>
          <a:p>
            <a:pPr marL="0" indent="0">
              <a:buNone/>
            </a:pPr>
            <a:r>
              <a:rPr lang="en-US" sz="2000" dirty="0" smtClean="0"/>
              <a:t>  </a:t>
            </a:r>
          </a:p>
          <a:p>
            <a:pPr marL="0" indent="0">
              <a:buNone/>
            </a:pPr>
            <a:r>
              <a:rPr lang="en-US" sz="2000" dirty="0" smtClean="0"/>
              <a:t>1. Crush two packets of ginger biscuits with a rolling pin and put them in a bowl.  </a:t>
            </a:r>
          </a:p>
          <a:p>
            <a:pPr marL="0" indent="0">
              <a:buNone/>
            </a:pPr>
            <a:r>
              <a:rPr lang="en-US" sz="2000" dirty="0" smtClean="0"/>
              <a:t>1. The first step is to put two packets of ginger biscuits into a bowl and then to crush them using a rolling pin. </a:t>
            </a:r>
          </a:p>
          <a:p>
            <a:pPr marL="0" indent="0">
              <a:buNone/>
            </a:pPr>
            <a:r>
              <a:rPr lang="en-US" sz="2000" dirty="0" smtClean="0"/>
              <a:t> 1. A rolling pin should be used to crush the ginger biscuits in a bowl. </a:t>
            </a:r>
          </a:p>
          <a:p>
            <a:pPr marL="0" indent="0">
              <a:buNone/>
            </a:pPr>
            <a:r>
              <a:rPr lang="en-US" sz="2000" dirty="0" smtClean="0"/>
              <a:t>  </a:t>
            </a:r>
          </a:p>
          <a:p>
            <a:pPr marL="0" indent="0">
              <a:buNone/>
            </a:pPr>
            <a:r>
              <a:rPr lang="en-US" sz="2000" dirty="0" smtClean="0"/>
              <a:t>2. Following that, the biscuits should be mixed with some orange juice so that the mixture is sticky. </a:t>
            </a:r>
          </a:p>
          <a:p>
            <a:pPr marL="0" indent="0">
              <a:buNone/>
            </a:pPr>
            <a:r>
              <a:rPr lang="en-US" sz="2000" dirty="0" smtClean="0"/>
              <a:t>2. Then pour in some orange juice (enough to make the mixture sticky) and stir. </a:t>
            </a:r>
          </a:p>
          <a:p>
            <a:pPr marL="0" indent="0">
              <a:buNone/>
            </a:pPr>
            <a:r>
              <a:rPr lang="en-US" sz="2000" dirty="0" smtClean="0"/>
              <a:t>2. Orange juice must be added to the biscuits so that they form a sticky mixture. </a:t>
            </a:r>
          </a:p>
          <a:p>
            <a:pPr marL="0" indent="0">
              <a:buNone/>
            </a:pPr>
            <a:r>
              <a:rPr lang="en-US" sz="1600" dirty="0" smtClean="0"/>
              <a:t> </a:t>
            </a:r>
          </a:p>
          <a:p>
            <a:pPr marL="0" indent="0">
              <a:buNone/>
            </a:pPr>
            <a:r>
              <a:rPr lang="en-US" sz="1400" dirty="0" smtClean="0"/>
              <a:t> </a:t>
            </a:r>
            <a:r>
              <a:rPr lang="en-US" sz="11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56677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1 (</a:t>
            </a:r>
            <a:r>
              <a:rPr lang="en-US" dirty="0" err="1" smtClean="0"/>
              <a:t>Cont</a:t>
            </a:r>
            <a:r>
              <a:rPr lang="en-US" dirty="0" smtClean="0"/>
              <a:t>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3. The next step is to place a layer of the biscuit mixture at the bottom of a glass bowl. </a:t>
            </a:r>
          </a:p>
          <a:p>
            <a:pPr marL="0" indent="0">
              <a:buNone/>
            </a:pPr>
            <a:r>
              <a:rPr lang="en-US" sz="1800" dirty="0" smtClean="0"/>
              <a:t> 3. The bottom of a glass bowl should be covered with a layer of the biscuit mixture. </a:t>
            </a:r>
          </a:p>
          <a:p>
            <a:pPr marL="0" indent="0">
              <a:buNone/>
            </a:pPr>
            <a:r>
              <a:rPr lang="en-US" sz="1800" dirty="0" smtClean="0"/>
              <a:t> 3. Next, put a layer of the biscuit mixture into a glass bowl. </a:t>
            </a:r>
          </a:p>
          <a:p>
            <a:pPr marL="0" indent="0">
              <a:buNone/>
            </a:pPr>
            <a:r>
              <a:rPr lang="en-US" sz="1800" dirty="0" smtClean="0"/>
              <a:t> </a:t>
            </a:r>
          </a:p>
          <a:p>
            <a:pPr marL="0" indent="0">
              <a:buNone/>
            </a:pPr>
            <a:r>
              <a:rPr lang="en-US" sz="1800" dirty="0" smtClean="0"/>
              <a:t>4. Then cover the mixture with a layer of </a:t>
            </a:r>
            <a:r>
              <a:rPr lang="en-US" sz="1800" dirty="0" err="1" smtClean="0"/>
              <a:t>satsumas</a:t>
            </a:r>
            <a:r>
              <a:rPr lang="en-US" sz="1800" dirty="0" smtClean="0"/>
              <a:t>. </a:t>
            </a:r>
          </a:p>
          <a:p>
            <a:pPr marL="0" indent="0">
              <a:buNone/>
            </a:pPr>
            <a:r>
              <a:rPr lang="en-US" sz="1800" dirty="0" smtClean="0"/>
              <a:t> 4. </a:t>
            </a:r>
            <a:r>
              <a:rPr lang="en-US" sz="1800" dirty="0" err="1" smtClean="0"/>
              <a:t>Satsumas</a:t>
            </a:r>
            <a:r>
              <a:rPr lang="en-US" sz="1800" dirty="0" smtClean="0"/>
              <a:t> should be placed in a layer, over the biscuit mixture. </a:t>
            </a:r>
          </a:p>
          <a:p>
            <a:pPr marL="0" indent="0">
              <a:buNone/>
            </a:pPr>
            <a:r>
              <a:rPr lang="en-US" sz="1800" dirty="0" smtClean="0"/>
              <a:t> 4. Following that, the biscuit mixture should be covered with a layer of oranges. </a:t>
            </a:r>
          </a:p>
          <a:p>
            <a:pPr marL="0" indent="0">
              <a:buNone/>
            </a:pPr>
            <a:r>
              <a:rPr lang="en-US" sz="1800" dirty="0" smtClean="0"/>
              <a:t>  </a:t>
            </a:r>
          </a:p>
          <a:p>
            <a:pPr marL="0" indent="0">
              <a:buNone/>
            </a:pPr>
            <a:r>
              <a:rPr lang="en-US" sz="1800" dirty="0" smtClean="0"/>
              <a:t>5. On top of that, put a layer of whipping cream. </a:t>
            </a:r>
          </a:p>
          <a:p>
            <a:pPr marL="0" indent="0">
              <a:buNone/>
            </a:pPr>
            <a:r>
              <a:rPr lang="en-US" sz="1800" dirty="0" smtClean="0"/>
              <a:t> 5. Put a layer of whipping cream on top of the </a:t>
            </a:r>
            <a:r>
              <a:rPr lang="en-US" sz="1800" dirty="0" err="1" smtClean="0"/>
              <a:t>satsumas</a:t>
            </a:r>
            <a:r>
              <a:rPr lang="en-US" sz="1800" dirty="0" smtClean="0"/>
              <a:t>. </a:t>
            </a:r>
          </a:p>
          <a:p>
            <a:pPr marL="0" indent="0">
              <a:buNone/>
            </a:pPr>
            <a:r>
              <a:rPr lang="en-US" sz="1800" dirty="0" smtClean="0"/>
              <a:t> 5. A layer of whipping cream should then be placed on top of the </a:t>
            </a:r>
            <a:r>
              <a:rPr lang="en-US" sz="1800" dirty="0" err="1" smtClean="0"/>
              <a:t>satsumas</a:t>
            </a:r>
            <a:r>
              <a:rPr lang="en-US" sz="1800" dirty="0" smtClean="0"/>
              <a:t>. </a:t>
            </a:r>
          </a:p>
          <a:p>
            <a:pPr marL="0" indent="0">
              <a:buNone/>
            </a:pPr>
            <a:r>
              <a:rPr lang="en-US" sz="1400" dirty="0" smtClean="0"/>
              <a:t> </a:t>
            </a:r>
          </a:p>
          <a:p>
            <a:pPr marL="0" indent="0">
              <a:buNone/>
            </a:pPr>
            <a:r>
              <a:rPr lang="en-US" sz="1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18439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1 (</a:t>
            </a:r>
            <a:r>
              <a:rPr lang="en-US" dirty="0" err="1" smtClean="0"/>
              <a:t>Cont</a:t>
            </a:r>
            <a:r>
              <a:rPr lang="en-US" dirty="0" smtClean="0"/>
              <a:t>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1900" dirty="0" smtClean="0"/>
          </a:p>
          <a:p>
            <a:pPr marL="0" indent="0">
              <a:buNone/>
            </a:pPr>
            <a:r>
              <a:rPr lang="en-US" sz="2200" dirty="0" smtClean="0"/>
              <a:t>6. Then you need to cover with a layer of biscuits, a layer of </a:t>
            </a:r>
            <a:r>
              <a:rPr lang="en-US" sz="2200" dirty="0" err="1" smtClean="0"/>
              <a:t>satsumas</a:t>
            </a:r>
            <a:r>
              <a:rPr lang="en-US" sz="2200" dirty="0" smtClean="0"/>
              <a:t>, a layer of cream, and so on, until all of the ingredients are used up. </a:t>
            </a:r>
          </a:p>
          <a:p>
            <a:pPr marL="0" indent="0">
              <a:buNone/>
            </a:pPr>
            <a:r>
              <a:rPr lang="en-US" sz="2200" dirty="0" smtClean="0"/>
              <a:t>6. Repeat the layers until you have used up all of the ingredients. </a:t>
            </a:r>
          </a:p>
          <a:p>
            <a:pPr marL="0" indent="0">
              <a:buNone/>
            </a:pPr>
            <a:r>
              <a:rPr lang="en-US" sz="2200" dirty="0" smtClean="0"/>
              <a:t> 6. Make sure you use up all of the ingredients by repeating the layers. </a:t>
            </a:r>
          </a:p>
          <a:p>
            <a:pPr marL="0" indent="0">
              <a:buNone/>
            </a:pPr>
            <a:r>
              <a:rPr lang="en-US" sz="2200" dirty="0" smtClean="0"/>
              <a:t>  </a:t>
            </a:r>
          </a:p>
          <a:p>
            <a:pPr marL="0" indent="0">
              <a:buNone/>
            </a:pPr>
            <a:r>
              <a:rPr lang="en-US" sz="2200" dirty="0" smtClean="0"/>
              <a:t>7. The final layer of cream must be decorated with a further layer of </a:t>
            </a:r>
            <a:r>
              <a:rPr lang="en-US" sz="2200" dirty="0" err="1" smtClean="0"/>
              <a:t>satsumas</a:t>
            </a:r>
            <a:r>
              <a:rPr lang="en-US" sz="2200" dirty="0" smtClean="0"/>
              <a:t>. </a:t>
            </a:r>
          </a:p>
          <a:p>
            <a:pPr marL="0" indent="0">
              <a:buNone/>
            </a:pPr>
            <a:r>
              <a:rPr lang="en-US" sz="2200" dirty="0" smtClean="0"/>
              <a:t> 7. A decorative layer of </a:t>
            </a:r>
            <a:r>
              <a:rPr lang="en-US" sz="2200" dirty="0" err="1" smtClean="0"/>
              <a:t>satsumas</a:t>
            </a:r>
            <a:r>
              <a:rPr lang="en-US" sz="2200" dirty="0" smtClean="0"/>
              <a:t> should be placed on top of the final layer of cream. </a:t>
            </a:r>
          </a:p>
          <a:p>
            <a:pPr marL="0" indent="0">
              <a:buNone/>
            </a:pPr>
            <a:r>
              <a:rPr lang="en-US" sz="2200" dirty="0" smtClean="0"/>
              <a:t> 7. Finish with a layer of cream and decorate with more </a:t>
            </a:r>
            <a:r>
              <a:rPr lang="en-US" sz="2200" dirty="0" err="1" smtClean="0"/>
              <a:t>satsumas</a:t>
            </a: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8987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make a pudding?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Crush two packets of ginger biscuits with a rolling pin and put them in a bowl.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. Then pour in some orange juice (enough to make the mixture sticky) and stir.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Next, put a layer of the biscuit mixture into a glass bowl.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Then cover the mixture with a layer of </a:t>
            </a:r>
            <a:r>
              <a:rPr lang="en-US" dirty="0" err="1" smtClean="0"/>
              <a:t>satsumas</a:t>
            </a:r>
            <a:r>
              <a:rPr lang="en-US" dirty="0" smtClean="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Put a layer of whipping cream on top of the </a:t>
            </a:r>
            <a:r>
              <a:rPr lang="en-US" dirty="0" err="1"/>
              <a:t>satsumas</a:t>
            </a:r>
            <a:r>
              <a:rPr lang="en-US" dirty="0"/>
              <a:t>.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Then you need to cover with a layer of biscuits, a layer of </a:t>
            </a:r>
            <a:r>
              <a:rPr lang="en-US" dirty="0" err="1"/>
              <a:t>satsumas</a:t>
            </a:r>
            <a:r>
              <a:rPr lang="en-US" dirty="0"/>
              <a:t>, a layer of cream, and so on, until all of the ingredients are used up.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Finish with a layer of cream and decorate with more </a:t>
            </a:r>
            <a:r>
              <a:rPr lang="en-US" dirty="0" err="1"/>
              <a:t>satsumas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7043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4317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228600"/>
            <a:ext cx="8228572" cy="6171429"/>
          </a:xfrm>
        </p:spPr>
      </p:pic>
    </p:spTree>
    <p:extLst>
      <p:ext uri="{BB962C8B-B14F-4D97-AF65-F5344CB8AC3E}">
        <p14:creationId xmlns:p14="http://schemas.microsoft.com/office/powerpoint/2010/main" xmlns="" val="84436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Situation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detailed recipe of your </a:t>
            </a:r>
            <a:r>
              <a:rPr lang="en-US" dirty="0" err="1" smtClean="0"/>
              <a:t>favourite</a:t>
            </a:r>
            <a:r>
              <a:rPr lang="en-US" dirty="0" smtClean="0"/>
              <a:t> dish.</a:t>
            </a:r>
          </a:p>
          <a:p>
            <a:r>
              <a:rPr lang="en-US" dirty="0" smtClean="0"/>
              <a:t>Do not copy from any recipe book or magazine.</a:t>
            </a:r>
          </a:p>
          <a:p>
            <a:r>
              <a:rPr lang="en-US" dirty="0" smtClean="0"/>
              <a:t>Do not look for something simple, take it as a challenge.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845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Lecture 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23, you learnt how to</a:t>
            </a:r>
          </a:p>
          <a:p>
            <a:pPr lvl="1"/>
            <a:r>
              <a:rPr lang="en-US" dirty="0" smtClean="0"/>
              <a:t>Use food vocabulary</a:t>
            </a:r>
          </a:p>
          <a:p>
            <a:pPr lvl="1"/>
            <a:r>
              <a:rPr lang="en-US" dirty="0" smtClean="0"/>
              <a:t>Use action verbs</a:t>
            </a:r>
          </a:p>
          <a:p>
            <a:pPr lvl="1"/>
            <a:r>
              <a:rPr lang="en-US" dirty="0" smtClean="0"/>
              <a:t>Use some / any</a:t>
            </a:r>
          </a:p>
          <a:p>
            <a:pPr lvl="1"/>
            <a:r>
              <a:rPr lang="en-US" dirty="0" smtClean="0"/>
              <a:t>Write recipes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32415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945</Words>
  <Application>Microsoft Office PowerPoint</Application>
  <PresentationFormat>On-screen Show (4:3)</PresentationFormat>
  <Paragraphs>147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Lecture 23</vt:lpstr>
      <vt:lpstr>Review of Lecture 22</vt:lpstr>
      <vt:lpstr>Objectives of Lecture 23</vt:lpstr>
      <vt:lpstr>Questions</vt:lpstr>
      <vt:lpstr>Chicken Kiev</vt:lpstr>
      <vt:lpstr>Preperation</vt:lpstr>
      <vt:lpstr>Learn the Lingo</vt:lpstr>
      <vt:lpstr>Ingredients</vt:lpstr>
      <vt:lpstr>Slide 9</vt:lpstr>
      <vt:lpstr>Cooking Verbs</vt:lpstr>
      <vt:lpstr>Task 1 Source: bbc.co.uk/skillwise</vt:lpstr>
      <vt:lpstr>Task 1 (Cont…)</vt:lpstr>
      <vt:lpstr>Task 1 (Cont…)</vt:lpstr>
      <vt:lpstr>How to make a pudding?</vt:lpstr>
      <vt:lpstr>Slide 15</vt:lpstr>
      <vt:lpstr>Slide 16</vt:lpstr>
      <vt:lpstr>Practice Situation</vt:lpstr>
      <vt:lpstr>Summary of Lecture 23</vt:lpstr>
    </vt:vector>
  </TitlesOfParts>
  <Company>Telenor Pakistan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23</dc:title>
  <dc:creator>admin</dc:creator>
  <cp:lastModifiedBy>NTS</cp:lastModifiedBy>
  <cp:revision>16</cp:revision>
  <dcterms:created xsi:type="dcterms:W3CDTF">2014-07-06T07:50:27Z</dcterms:created>
  <dcterms:modified xsi:type="dcterms:W3CDTF">2014-07-08T13:06:37Z</dcterms:modified>
</cp:coreProperties>
</file>