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5" r:id="rId5"/>
    <p:sldId id="262" r:id="rId6"/>
    <p:sldId id="266" r:id="rId7"/>
    <p:sldId id="267" r:id="rId8"/>
    <p:sldId id="268" r:id="rId9"/>
    <p:sldId id="269" r:id="rId10"/>
    <p:sldId id="270" r:id="rId11"/>
    <p:sldId id="263" r:id="rId12"/>
    <p:sldId id="264" r:id="rId13"/>
    <p:sldId id="277" r:id="rId14"/>
    <p:sldId id="271" r:id="rId15"/>
    <p:sldId id="272" r:id="rId16"/>
    <p:sldId id="273" r:id="rId17"/>
    <p:sldId id="274" r:id="rId18"/>
    <p:sldId id="275" r:id="rId19"/>
    <p:sldId id="276" r:id="rId20"/>
    <p:sldId id="261" r:id="rId21"/>
    <p:sldId id="26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5559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834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5806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77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474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482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9415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6972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4511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130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814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0F9A3-BD36-435E-9366-3B53529E071C}" type="datetimeFigureOut">
              <a:rPr lang="en-US" smtClean="0"/>
              <a:pPr/>
              <a:t>06/07/2014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7E796-2E3E-46E8-A0A0-EFCC99522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569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zlyrics.com/" TargetMode="External"/><Relationship Id="rId2" Type="http://schemas.openxmlformats.org/officeDocument/2006/relationships/hyperlink" Target="http://www.songlyrics.com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Listening to Songs and Analyzing  Lyrics</a:t>
            </a:r>
          </a:p>
        </p:txBody>
      </p:sp>
    </p:spTree>
    <p:extLst>
      <p:ext uri="{BB962C8B-B14F-4D97-AF65-F5344CB8AC3E}">
        <p14:creationId xmlns:p14="http://schemas.microsoft.com/office/powerpoint/2010/main" xmlns="" val="76912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smtClean="0"/>
              <a:t>lecture 20, </a:t>
            </a:r>
            <a:r>
              <a:rPr lang="en-US" dirty="0" smtClean="0"/>
              <a:t>we learnt how to</a:t>
            </a:r>
          </a:p>
          <a:p>
            <a:pPr lvl="1"/>
            <a:r>
              <a:rPr lang="en-US" dirty="0" smtClean="0"/>
              <a:t>Describe pictures and places</a:t>
            </a:r>
          </a:p>
          <a:p>
            <a:pPr lvl="1"/>
            <a:r>
              <a:rPr lang="en-US" dirty="0" smtClean="0"/>
              <a:t>Use prepositions to state locations</a:t>
            </a:r>
          </a:p>
          <a:p>
            <a:pPr lvl="1"/>
            <a:r>
              <a:rPr lang="en-US" dirty="0" smtClean="0"/>
              <a:t>State the differences between two pictures</a:t>
            </a:r>
          </a:p>
          <a:p>
            <a:pPr lvl="1"/>
            <a:r>
              <a:rPr lang="en-US" dirty="0" smtClean="0"/>
              <a:t>Use descriptive adjectives and phrases</a:t>
            </a:r>
          </a:p>
          <a:p>
            <a:pPr lvl="1"/>
            <a:r>
              <a:rPr lang="en-US" dirty="0" smtClean="0"/>
              <a:t>Write a short descriptive text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581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lecture 21, you should be able to </a:t>
            </a:r>
          </a:p>
          <a:p>
            <a:pPr lvl="1"/>
            <a:r>
              <a:rPr lang="en-US" dirty="0" smtClean="0"/>
              <a:t>Understand and appreciate songs in English</a:t>
            </a:r>
          </a:p>
          <a:p>
            <a:pPr lvl="1"/>
            <a:r>
              <a:rPr lang="en-US" dirty="0" smtClean="0"/>
              <a:t>Analyze lyrics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0764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 you like music?</a:t>
            </a:r>
          </a:p>
          <a:p>
            <a:r>
              <a:rPr lang="en-US" dirty="0" smtClean="0"/>
              <a:t>Do you pay attention to song lyrics while you’re listening?</a:t>
            </a:r>
          </a:p>
          <a:p>
            <a:r>
              <a:rPr lang="en-US" dirty="0" smtClean="0"/>
              <a:t>What kind of songs do you listen to?</a:t>
            </a:r>
          </a:p>
          <a:p>
            <a:r>
              <a:rPr lang="en-US" dirty="0" smtClean="0"/>
              <a:t>How much of English songs can you understand?</a:t>
            </a:r>
          </a:p>
          <a:p>
            <a:r>
              <a:rPr lang="en-US" dirty="0" smtClean="0"/>
              <a:t>Why is it easy / difficult to understand songs in English?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092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6388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1200" b="1" dirty="0" smtClean="0"/>
              <a:t>Listen to the song by Yusuf Islam and answer the following questions:</a:t>
            </a:r>
          </a:p>
          <a:p>
            <a:pPr marL="0" indent="0">
              <a:buNone/>
            </a:pPr>
            <a:endParaRPr lang="en-US" sz="112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11200" dirty="0" smtClean="0"/>
              <a:t>What’s the title of the song?</a:t>
            </a:r>
          </a:p>
          <a:p>
            <a:pPr marL="857250" lvl="1" indent="-457200"/>
            <a:r>
              <a:rPr lang="en-US" sz="6400" dirty="0" smtClean="0"/>
              <a:t>Ramadan Moon</a:t>
            </a:r>
            <a:endParaRPr lang="en-US" sz="6400" dirty="0"/>
          </a:p>
          <a:p>
            <a:pPr marL="514350" indent="-514350">
              <a:buFont typeface="+mj-lt"/>
              <a:buAutoNum type="arabicPeriod"/>
            </a:pPr>
            <a:r>
              <a:rPr lang="en-US" sz="11200" dirty="0" smtClean="0"/>
              <a:t>What kind of song is it?</a:t>
            </a:r>
          </a:p>
          <a:p>
            <a:pPr marL="857250" lvl="1" indent="-457200"/>
            <a:r>
              <a:rPr lang="en-US" sz="6400" dirty="0" smtClean="0"/>
              <a:t>Religious song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200" dirty="0" smtClean="0"/>
              <a:t>Can you find rhymes in the song?</a:t>
            </a:r>
          </a:p>
          <a:p>
            <a:pPr marL="914400" lvl="1" indent="-514350"/>
            <a:r>
              <a:rPr lang="en-US" sz="6400" dirty="0" smtClean="0"/>
              <a:t>Coming and going / to-ing and fro-ing</a:t>
            </a:r>
          </a:p>
          <a:p>
            <a:pPr marL="914400" lvl="1" indent="-514350"/>
            <a:r>
              <a:rPr lang="en-US" sz="6400" dirty="0" smtClean="0"/>
              <a:t>Soon / moon</a:t>
            </a:r>
          </a:p>
          <a:p>
            <a:pPr marL="914400" lvl="1" indent="-514350"/>
            <a:r>
              <a:rPr lang="en-US" sz="6400" dirty="0" smtClean="0"/>
              <a:t>Started / sighted</a:t>
            </a:r>
          </a:p>
          <a:p>
            <a:pPr marL="914400" lvl="1" indent="-514350"/>
            <a:r>
              <a:rPr lang="en-US" sz="6400" dirty="0" smtClean="0"/>
              <a:t>Here / prayer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200" dirty="0" smtClean="0"/>
              <a:t>Can you identify the chorus?</a:t>
            </a:r>
          </a:p>
          <a:p>
            <a:pPr marL="857250" lvl="1" indent="-457200"/>
            <a:r>
              <a:rPr lang="en-US" sz="6400" dirty="0"/>
              <a:t>Moon! Moon! Come out soon! </a:t>
            </a:r>
          </a:p>
          <a:p>
            <a:pPr marL="400050" lvl="1" indent="0">
              <a:buNone/>
            </a:pPr>
            <a:r>
              <a:rPr lang="en-US" sz="6400" dirty="0" smtClean="0"/>
              <a:t>	We're </a:t>
            </a:r>
            <a:r>
              <a:rPr lang="en-US" sz="6400" dirty="0"/>
              <a:t>out to see the </a:t>
            </a:r>
            <a:r>
              <a:rPr lang="en-US" sz="6400" dirty="0" err="1"/>
              <a:t>Ramadhan</a:t>
            </a:r>
            <a:r>
              <a:rPr lang="en-US" sz="6400" dirty="0"/>
              <a:t> Moon </a:t>
            </a:r>
          </a:p>
          <a:p>
            <a:pPr marL="400050" lvl="1" indent="0">
              <a:buNone/>
            </a:pPr>
            <a:r>
              <a:rPr lang="en-US" sz="6400" dirty="0" smtClean="0"/>
              <a:t>	Clouds </a:t>
            </a:r>
            <a:r>
              <a:rPr lang="en-US" sz="6400" dirty="0" err="1"/>
              <a:t>shif</a:t>
            </a:r>
            <a:r>
              <a:rPr lang="en-US" sz="6400" dirty="0"/>
              <a:t>, fog lift! </a:t>
            </a:r>
          </a:p>
          <a:p>
            <a:pPr marL="400050" lvl="1" indent="0">
              <a:buNone/>
            </a:pPr>
            <a:r>
              <a:rPr lang="en-US" sz="6400" dirty="0" smtClean="0"/>
              <a:t>	City</a:t>
            </a:r>
            <a:r>
              <a:rPr lang="en-US" sz="6400" dirty="0"/>
              <a:t>, put out your lights! </a:t>
            </a:r>
          </a:p>
          <a:p>
            <a:pPr marL="400050" lvl="1" indent="0">
              <a:buNone/>
            </a:pPr>
            <a:r>
              <a:rPr lang="en-US" sz="6400" dirty="0" smtClean="0"/>
              <a:t>	We </a:t>
            </a:r>
            <a:r>
              <a:rPr lang="en-US" sz="6400" dirty="0"/>
              <a:t>want to see the </a:t>
            </a:r>
            <a:r>
              <a:rPr lang="en-US" sz="6400" dirty="0" err="1"/>
              <a:t>Ramadhan</a:t>
            </a:r>
            <a:r>
              <a:rPr lang="en-US" sz="6400" dirty="0"/>
              <a:t> Moon.. Tonight!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89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Oh, the people are coming and going </a:t>
            </a:r>
          </a:p>
          <a:p>
            <a:pPr marL="0" indent="0">
              <a:buNone/>
            </a:pPr>
            <a:r>
              <a:rPr lang="en-US" dirty="0"/>
              <a:t>Getting ready, to-ing and fro-ing </a:t>
            </a:r>
          </a:p>
          <a:p>
            <a:pPr marL="0" indent="0">
              <a:buNone/>
            </a:pPr>
            <a:r>
              <a:rPr lang="en-US" dirty="0"/>
              <a:t>There's a buzz in the world tonight </a:t>
            </a:r>
          </a:p>
          <a:p>
            <a:pPr marL="0" indent="0">
              <a:buNone/>
            </a:pPr>
            <a:r>
              <a:rPr lang="en-US" dirty="0"/>
              <a:t>People are so excited! </a:t>
            </a:r>
          </a:p>
          <a:p>
            <a:pPr marL="0" indent="0">
              <a:buNone/>
            </a:pPr>
            <a:r>
              <a:rPr lang="en-US" dirty="0"/>
              <a:t>Daddy's coming home soon </a:t>
            </a:r>
          </a:p>
          <a:p>
            <a:pPr marL="0" indent="0">
              <a:buNone/>
            </a:pPr>
            <a:r>
              <a:rPr lang="en-US" dirty="0"/>
              <a:t>Hoping to see the moon </a:t>
            </a:r>
          </a:p>
          <a:p>
            <a:pPr marL="0" indent="0">
              <a:buNone/>
            </a:pPr>
            <a:r>
              <a:rPr lang="en-US" dirty="0"/>
              <a:t>Hoping to catch a sight </a:t>
            </a:r>
          </a:p>
          <a:p>
            <a:pPr marL="0" indent="0">
              <a:buNone/>
            </a:pPr>
            <a:r>
              <a:rPr lang="en-US" dirty="0"/>
              <a:t>Everyone's so happy!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Moon! Moon! Come out soon! </a:t>
            </a:r>
          </a:p>
          <a:p>
            <a:pPr marL="0" indent="0">
              <a:buNone/>
            </a:pPr>
            <a:r>
              <a:rPr lang="en-US" dirty="0"/>
              <a:t>We're out to see the </a:t>
            </a:r>
            <a:r>
              <a:rPr lang="en-US" dirty="0" smtClean="0"/>
              <a:t>Ramadan </a:t>
            </a:r>
            <a:r>
              <a:rPr lang="en-US" dirty="0"/>
              <a:t>Moon </a:t>
            </a:r>
          </a:p>
          <a:p>
            <a:pPr marL="0" indent="0">
              <a:buNone/>
            </a:pPr>
            <a:r>
              <a:rPr lang="en-US" dirty="0"/>
              <a:t>Clouds shift, fog lift! </a:t>
            </a:r>
          </a:p>
          <a:p>
            <a:pPr marL="0" indent="0">
              <a:buNone/>
            </a:pPr>
            <a:r>
              <a:rPr lang="en-US" dirty="0"/>
              <a:t>City, put out your lights! </a:t>
            </a:r>
          </a:p>
          <a:p>
            <a:pPr marL="0" indent="0">
              <a:buNone/>
            </a:pPr>
            <a:r>
              <a:rPr lang="en-US" dirty="0"/>
              <a:t>We want to see the </a:t>
            </a:r>
            <a:r>
              <a:rPr lang="en-US" dirty="0" smtClean="0"/>
              <a:t>Ramadan </a:t>
            </a:r>
            <a:r>
              <a:rPr lang="en-US" dirty="0"/>
              <a:t>Moon.. Tonight!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70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Now Ramadan has started </a:t>
            </a:r>
          </a:p>
          <a:p>
            <a:pPr marL="0" indent="0">
              <a:buNone/>
            </a:pPr>
            <a:r>
              <a:rPr lang="en-US" dirty="0"/>
              <a:t>And the Moon has just been sighted </a:t>
            </a:r>
          </a:p>
          <a:p>
            <a:pPr marL="0" indent="0">
              <a:buNone/>
            </a:pPr>
            <a:r>
              <a:rPr lang="en-US" dirty="0"/>
              <a:t>Tomorrow we all fast </a:t>
            </a:r>
          </a:p>
          <a:p>
            <a:pPr marL="0" indent="0">
              <a:buNone/>
            </a:pPr>
            <a:r>
              <a:rPr lang="en-US" dirty="0"/>
              <a:t>Every Muslim must </a:t>
            </a:r>
          </a:p>
          <a:p>
            <a:pPr marL="0" indent="0">
              <a:buNone/>
            </a:pPr>
            <a:r>
              <a:rPr lang="en-US" dirty="0"/>
              <a:t>Now, '</a:t>
            </a:r>
            <a:r>
              <a:rPr lang="en-US" dirty="0" err="1"/>
              <a:t>Esha</a:t>
            </a:r>
            <a:r>
              <a:rPr lang="en-US" dirty="0"/>
              <a:t> time is here </a:t>
            </a:r>
          </a:p>
          <a:p>
            <a:pPr marL="0" indent="0">
              <a:buNone/>
            </a:pPr>
            <a:r>
              <a:rPr lang="en-US" dirty="0"/>
              <a:t>And it's a time to leave for prayer </a:t>
            </a:r>
          </a:p>
          <a:p>
            <a:pPr marL="0" indent="0">
              <a:buNone/>
            </a:pPr>
            <a:r>
              <a:rPr lang="en-US" dirty="0"/>
              <a:t>The Imam is in the Mosque </a:t>
            </a:r>
          </a:p>
          <a:p>
            <a:pPr marL="0" indent="0">
              <a:buNone/>
            </a:pPr>
            <a:r>
              <a:rPr lang="en-US" dirty="0"/>
              <a:t>The Qur'an is in his heart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Moon! Moon! Come out soon! </a:t>
            </a:r>
          </a:p>
          <a:p>
            <a:pPr marL="0" indent="0">
              <a:buNone/>
            </a:pPr>
            <a:r>
              <a:rPr lang="en-US" dirty="0"/>
              <a:t>We're out to see the Ramadan Moon </a:t>
            </a:r>
          </a:p>
          <a:p>
            <a:pPr marL="0" indent="0">
              <a:buNone/>
            </a:pPr>
            <a:r>
              <a:rPr lang="en-US" dirty="0"/>
              <a:t>Clouds shift, fog lift! </a:t>
            </a:r>
          </a:p>
          <a:p>
            <a:pPr marL="0" indent="0">
              <a:buNone/>
            </a:pPr>
            <a:r>
              <a:rPr lang="en-US" dirty="0"/>
              <a:t>City, put out your lights! </a:t>
            </a:r>
          </a:p>
          <a:p>
            <a:pPr marL="0" indent="0">
              <a:buNone/>
            </a:pPr>
            <a:r>
              <a:rPr lang="en-US" dirty="0"/>
              <a:t>We want to see the Ramadan Moon.. Tonight!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478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From the early break of dawn </a:t>
            </a:r>
          </a:p>
          <a:p>
            <a:pPr marL="0" indent="0">
              <a:buNone/>
            </a:pPr>
            <a:r>
              <a:rPr lang="en-US" dirty="0"/>
              <a:t>We go the whole day long </a:t>
            </a:r>
          </a:p>
          <a:p>
            <a:pPr marL="0" indent="0">
              <a:buNone/>
            </a:pPr>
            <a:r>
              <a:rPr lang="en-US" dirty="0"/>
              <a:t>Shops are full of dates </a:t>
            </a:r>
          </a:p>
          <a:p>
            <a:pPr marL="0" indent="0">
              <a:buNone/>
            </a:pPr>
            <a:r>
              <a:rPr lang="en-US" dirty="0"/>
              <a:t>But still we have to wait </a:t>
            </a:r>
          </a:p>
          <a:p>
            <a:pPr marL="0" indent="0">
              <a:buNone/>
            </a:pPr>
            <a:r>
              <a:rPr lang="en-US" dirty="0"/>
              <a:t>Till the sun goes down </a:t>
            </a:r>
          </a:p>
          <a:p>
            <a:pPr marL="0" indent="0">
              <a:buNone/>
            </a:pPr>
            <a:r>
              <a:rPr lang="en-US" dirty="0"/>
              <a:t>And it's time to break our </a:t>
            </a:r>
            <a:r>
              <a:rPr lang="en-US" dirty="0" err="1"/>
              <a:t>siyyam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The food is on the plate </a:t>
            </a:r>
          </a:p>
          <a:p>
            <a:pPr marL="0" indent="0">
              <a:buNone/>
            </a:pPr>
            <a:r>
              <a:rPr lang="en-US" dirty="0"/>
              <a:t>Oh, it tastes so good!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Moon! Moon! Come out soon! </a:t>
            </a:r>
          </a:p>
          <a:p>
            <a:pPr marL="0" indent="0">
              <a:buNone/>
            </a:pPr>
            <a:r>
              <a:rPr lang="en-US" dirty="0"/>
              <a:t>We're out to see the Ramadan Moon </a:t>
            </a:r>
          </a:p>
          <a:p>
            <a:pPr marL="0" indent="0">
              <a:buNone/>
            </a:pPr>
            <a:r>
              <a:rPr lang="en-US" dirty="0"/>
              <a:t>Clouds shift, fog lift! </a:t>
            </a:r>
          </a:p>
          <a:p>
            <a:pPr marL="0" indent="0">
              <a:buNone/>
            </a:pPr>
            <a:r>
              <a:rPr lang="en-US" dirty="0"/>
              <a:t>City, put out your lights! </a:t>
            </a:r>
          </a:p>
          <a:p>
            <a:pPr marL="0" indent="0">
              <a:buNone/>
            </a:pPr>
            <a:r>
              <a:rPr lang="en-US" dirty="0"/>
              <a:t>We want to see the Ramadan Moon.. Tonight!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521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Now Grand Dad is in </a:t>
            </a:r>
            <a:r>
              <a:rPr lang="en-US" dirty="0" err="1"/>
              <a:t>i'tikaf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Only ten days are left </a:t>
            </a:r>
          </a:p>
          <a:p>
            <a:pPr marL="0" indent="0">
              <a:buNone/>
            </a:pPr>
            <a:r>
              <a:rPr lang="en-US" dirty="0"/>
              <a:t>He's praying every night </a:t>
            </a:r>
          </a:p>
          <a:p>
            <a:pPr marL="0" indent="0">
              <a:buNone/>
            </a:pPr>
            <a:r>
              <a:rPr lang="en-US" dirty="0"/>
              <a:t>Dressed all in white </a:t>
            </a:r>
          </a:p>
          <a:p>
            <a:pPr marL="0" indent="0">
              <a:buNone/>
            </a:pPr>
            <a:r>
              <a:rPr lang="en-US" dirty="0"/>
              <a:t>Hands held high </a:t>
            </a:r>
          </a:p>
          <a:p>
            <a:pPr marL="0" indent="0">
              <a:buNone/>
            </a:pPr>
            <a:r>
              <a:rPr lang="en-US" dirty="0"/>
              <a:t>With tears in his eyes </a:t>
            </a:r>
          </a:p>
          <a:p>
            <a:pPr marL="0" indent="0">
              <a:buNone/>
            </a:pPr>
            <a:r>
              <a:rPr lang="en-US" dirty="0"/>
              <a:t>Asking for forgiveness and paradise..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Moon! Moon! Come out soon! </a:t>
            </a:r>
          </a:p>
          <a:p>
            <a:pPr marL="0" indent="0">
              <a:buNone/>
            </a:pPr>
            <a:r>
              <a:rPr lang="en-US" dirty="0"/>
              <a:t>We're out to see the Ramadan Moon </a:t>
            </a:r>
          </a:p>
          <a:p>
            <a:pPr marL="0" indent="0">
              <a:buNone/>
            </a:pPr>
            <a:r>
              <a:rPr lang="en-US" dirty="0"/>
              <a:t>Clouds </a:t>
            </a:r>
            <a:r>
              <a:rPr lang="en-US" dirty="0" err="1"/>
              <a:t>shif</a:t>
            </a:r>
            <a:r>
              <a:rPr lang="en-US" dirty="0"/>
              <a:t>, fog lift! </a:t>
            </a:r>
          </a:p>
          <a:p>
            <a:pPr marL="0" indent="0">
              <a:buNone/>
            </a:pPr>
            <a:r>
              <a:rPr lang="en-US" dirty="0"/>
              <a:t>City, put out your lights! </a:t>
            </a:r>
          </a:p>
          <a:p>
            <a:pPr marL="0" indent="0">
              <a:buNone/>
            </a:pPr>
            <a:r>
              <a:rPr lang="en-US" dirty="0"/>
              <a:t>We want to see the Ramadan Moon.. Tonight!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669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Stanza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Now it's time again for </a:t>
            </a:r>
            <a:r>
              <a:rPr lang="en-US" sz="2200" dirty="0" err="1"/>
              <a:t>Eid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r>
              <a:rPr lang="en-US" sz="2200" dirty="0"/>
              <a:t>Ramadan runs with speed </a:t>
            </a:r>
          </a:p>
          <a:p>
            <a:pPr marL="0" indent="0">
              <a:buNone/>
            </a:pPr>
            <a:r>
              <a:rPr lang="en-US" sz="2200" dirty="0"/>
              <a:t>Will it come again?</a:t>
            </a:r>
          </a:p>
          <a:p>
            <a:pPr marL="0" indent="0">
              <a:buNone/>
            </a:pPr>
            <a:r>
              <a:rPr lang="en-US" sz="2200" dirty="0"/>
              <a:t>Like an old friend, </a:t>
            </a:r>
          </a:p>
          <a:p>
            <a:pPr marL="0" indent="0">
              <a:buNone/>
            </a:pPr>
            <a:r>
              <a:rPr lang="en-US" sz="2200" dirty="0"/>
              <a:t>Ramadan Moon.. 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Like an old friend, </a:t>
            </a:r>
          </a:p>
          <a:p>
            <a:pPr marL="0" indent="0">
              <a:buNone/>
            </a:pPr>
            <a:r>
              <a:rPr lang="en-US" sz="2200" dirty="0"/>
              <a:t>Ramadan Moon..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425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Yusuf Islam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82053730"/>
              </p:ext>
            </p:extLst>
          </p:nvPr>
        </p:nvGraphicFramePr>
        <p:xfrm>
          <a:off x="533400" y="1828800"/>
          <a:ext cx="8229600" cy="457200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effectLst/>
                        </a:rPr>
                        <a:t>Birth name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</a:rPr>
                        <a:t>Steven Demetre Georgiou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Also known as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None/>
                      </a:pPr>
                      <a:r>
                        <a:rPr lang="en-US" dirty="0">
                          <a:effectLst/>
                        </a:rPr>
                        <a:t>Steve </a:t>
                      </a:r>
                      <a:r>
                        <a:rPr lang="en-US" dirty="0" smtClean="0">
                          <a:effectLst/>
                        </a:rPr>
                        <a:t>Adams</a:t>
                      </a:r>
                    </a:p>
                    <a:p>
                      <a:pPr fontAlgn="t">
                        <a:buFont typeface="Arial"/>
                        <a:buNone/>
                      </a:pPr>
                      <a:r>
                        <a:rPr lang="en-US" dirty="0" smtClean="0">
                          <a:effectLst/>
                        </a:rPr>
                        <a:t>Cat Stevens</a:t>
                      </a:r>
                      <a:endParaRPr lang="en-US" dirty="0">
                        <a:effectLst/>
                      </a:endParaRPr>
                    </a:p>
                    <a:p>
                      <a:pPr fontAlgn="t">
                        <a:buFont typeface="Arial"/>
                        <a:buNone/>
                      </a:pPr>
                      <a:r>
                        <a:rPr lang="en-US" dirty="0" smtClean="0">
                          <a:effectLst/>
                        </a:rPr>
                        <a:t>Yusuf Islam</a:t>
                      </a:r>
                      <a:endParaRPr lang="en-US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Born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effectLst/>
                        </a:rPr>
                        <a:t>21 July 1948 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en-US" dirty="0" smtClean="0">
                          <a:effectLst/>
                        </a:rPr>
                        <a:t>London</a:t>
                      </a:r>
                      <a:r>
                        <a:rPr lang="en-US" dirty="0">
                          <a:effectLst/>
                        </a:rPr>
                        <a:t>, England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u="none" strike="noStrike" dirty="0">
                          <a:solidFill>
                            <a:schemeClr val="tx1"/>
                          </a:solidFill>
                          <a:effectLst/>
                        </a:rPr>
                        <a:t>Genres</a:t>
                      </a:r>
                      <a:endParaRPr lang="en-US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 dirty="0">
                          <a:solidFill>
                            <a:schemeClr val="tx1"/>
                          </a:solidFill>
                          <a:effectLst/>
                        </a:rPr>
                        <a:t>Folk rock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effectLst/>
                        </a:rPr>
                        <a:t>, </a:t>
                      </a:r>
                      <a:r>
                        <a:rPr lang="en-US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pop</a:t>
                      </a:r>
                      <a:r>
                        <a:rPr lang="en-US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rock, religious songs, </a:t>
                      </a:r>
                      <a:r>
                        <a:rPr lang="en-US" u="none" strike="noStrike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hamd</a:t>
                      </a:r>
                      <a:endParaRPr lang="en-US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Occupations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solidFill>
                            <a:schemeClr val="tx1"/>
                          </a:solidFill>
                          <a:effectLst/>
                        </a:rPr>
                        <a:t>Singer-songwriter, musician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 smtClean="0">
                          <a:effectLst/>
                        </a:rPr>
                        <a:t>Converted</a:t>
                      </a:r>
                      <a:r>
                        <a:rPr lang="en-US" baseline="0" dirty="0" smtClean="0">
                          <a:effectLst/>
                        </a:rPr>
                        <a:t> to Islam</a:t>
                      </a:r>
                      <a:endParaRPr lang="en-US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 smtClean="0">
                          <a:solidFill>
                            <a:schemeClr val="tx1"/>
                          </a:solidFill>
                          <a:effectLst/>
                        </a:rPr>
                        <a:t>1977</a:t>
                      </a:r>
                      <a:endParaRPr lang="en-US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effectLst/>
                        </a:rPr>
                        <a:t>Years active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None/>
                      </a:pPr>
                      <a:r>
                        <a:rPr lang="en-US" dirty="0">
                          <a:effectLst/>
                        </a:rPr>
                        <a:t>1965–1980 (as Cat Stevens)</a:t>
                      </a:r>
                    </a:p>
                    <a:p>
                      <a:pPr fontAlgn="t">
                        <a:buFont typeface="Arial"/>
                        <a:buNone/>
                      </a:pPr>
                      <a:r>
                        <a:rPr lang="en-US" dirty="0">
                          <a:effectLst/>
                        </a:rPr>
                        <a:t>1995–present (as Yusuf Islam/Yusuf</a:t>
                      </a:r>
                      <a:r>
                        <a:rPr lang="en-US" dirty="0" smtClean="0">
                          <a:effectLst/>
                        </a:rPr>
                        <a:t>)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 smtClean="0">
                          <a:effectLst/>
                        </a:rPr>
                        <a:t>Some Popular Songs</a:t>
                      </a:r>
                      <a:endParaRPr lang="en-US" dirty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None/>
                      </a:pPr>
                      <a:r>
                        <a:rPr lang="en-US" dirty="0" smtClean="0">
                          <a:effectLst/>
                        </a:rPr>
                        <a:t>The wind, Peace train, Don’t let</a:t>
                      </a:r>
                      <a:r>
                        <a:rPr lang="en-US" baseline="0" dirty="0" smtClean="0">
                          <a:effectLst/>
                        </a:rPr>
                        <a:t> me be misunderstood, A is for Allah, </a:t>
                      </a:r>
                      <a:r>
                        <a:rPr lang="en-US" baseline="0" dirty="0" err="1" smtClean="0">
                          <a:effectLst/>
                        </a:rPr>
                        <a:t>Tala'al</a:t>
                      </a:r>
                      <a:r>
                        <a:rPr lang="en-US" baseline="0" dirty="0" smtClean="0">
                          <a:effectLst/>
                        </a:rPr>
                        <a:t> </a:t>
                      </a:r>
                      <a:r>
                        <a:rPr lang="en-US" baseline="0" dirty="0" err="1" smtClean="0">
                          <a:effectLst/>
                        </a:rPr>
                        <a:t>Badru</a:t>
                      </a:r>
                      <a:r>
                        <a:rPr lang="en-US" baseline="0" dirty="0" smtClean="0">
                          <a:effectLst/>
                        </a:rPr>
                        <a:t> </a:t>
                      </a:r>
                      <a:r>
                        <a:rPr lang="en-US" baseline="0" dirty="0" err="1" smtClean="0">
                          <a:effectLst/>
                        </a:rPr>
                        <a:t>Alayna</a:t>
                      </a:r>
                      <a:r>
                        <a:rPr lang="en-US" baseline="0" dirty="0" smtClean="0">
                          <a:effectLst/>
                        </a:rPr>
                        <a:t>, </a:t>
                      </a:r>
                      <a:endParaRPr lang="en-US" dirty="0" smtClean="0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52400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0821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Now listen to the song “Don’t worry, be happy” by Bobby McFerrin.</a:t>
            </a:r>
          </a:p>
          <a:p>
            <a:pPr marL="0" indent="0">
              <a:buNone/>
            </a:pPr>
            <a:r>
              <a:rPr lang="en-US" dirty="0" smtClean="0"/>
              <a:t>Can you understand the lyrics?</a:t>
            </a:r>
          </a:p>
          <a:p>
            <a:pPr marL="0" indent="0">
              <a:buNone/>
            </a:pPr>
            <a:r>
              <a:rPr lang="en-US" dirty="0" smtClean="0"/>
              <a:t>What kind of song is it?</a:t>
            </a:r>
          </a:p>
          <a:p>
            <a:pPr marL="0" indent="0">
              <a:buNone/>
            </a:pPr>
            <a:r>
              <a:rPr lang="en-US" dirty="0" smtClean="0"/>
              <a:t>What’s the theme?</a:t>
            </a:r>
          </a:p>
          <a:p>
            <a:pPr marL="0" indent="0">
              <a:buNone/>
            </a:pPr>
            <a:r>
              <a:rPr lang="en-US" dirty="0" smtClean="0"/>
              <a:t>What lines are repeated? </a:t>
            </a:r>
            <a:r>
              <a:rPr lang="en-US" smtClean="0"/>
              <a:t>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562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listen to “Big Yellow Taxi” </a:t>
            </a:r>
            <a:r>
              <a:rPr lang="en-US" dirty="0"/>
              <a:t>by </a:t>
            </a:r>
            <a:r>
              <a:rPr lang="en-US" dirty="0" smtClean="0"/>
              <a:t>Joni Mitchell while you read the lyrics on screen. </a:t>
            </a:r>
          </a:p>
          <a:p>
            <a:r>
              <a:rPr lang="en-US" dirty="0" smtClean="0"/>
              <a:t>Can you make sense of the song? What’s the main idea behind it?</a:t>
            </a:r>
          </a:p>
          <a:p>
            <a:r>
              <a:rPr lang="en-US" dirty="0" smtClean="0"/>
              <a:t>What’s lines are repeated? What do they mean?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104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"Big Yellow Taxi" by Joni </a:t>
            </a:r>
            <a:r>
              <a:rPr lang="en-US" dirty="0" smtClean="0"/>
              <a:t>Mitchell</a:t>
            </a:r>
            <a:br>
              <a:rPr lang="en-US" dirty="0" smtClean="0"/>
            </a:br>
            <a:r>
              <a:rPr lang="en-US" dirty="0" smtClean="0"/>
              <a:t>Stanza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They paved paradise</a:t>
            </a:r>
          </a:p>
          <a:p>
            <a:pPr marL="0" indent="0">
              <a:buNone/>
            </a:pPr>
            <a:r>
              <a:rPr lang="en-US" dirty="0"/>
              <a:t>And put up a parking lot</a:t>
            </a:r>
          </a:p>
          <a:p>
            <a:pPr marL="0" indent="0">
              <a:buNone/>
            </a:pPr>
            <a:r>
              <a:rPr lang="en-US" dirty="0"/>
              <a:t>With a pink hotel, a boutique</a:t>
            </a:r>
          </a:p>
          <a:p>
            <a:pPr marL="0" indent="0">
              <a:buNone/>
            </a:pPr>
            <a:r>
              <a:rPr lang="en-US" dirty="0"/>
              <a:t>And a swinging hot SPOT</a:t>
            </a:r>
          </a:p>
          <a:p>
            <a:pPr marL="0" indent="0">
              <a:buNone/>
            </a:pPr>
            <a:r>
              <a:rPr lang="en-US" dirty="0"/>
              <a:t>Don't it always seem to go</a:t>
            </a:r>
          </a:p>
          <a:p>
            <a:pPr marL="0" indent="0">
              <a:buNone/>
            </a:pPr>
            <a:r>
              <a:rPr lang="en-US" dirty="0"/>
              <a:t>That you don't know what you've got</a:t>
            </a:r>
          </a:p>
          <a:p>
            <a:pPr marL="0" indent="0">
              <a:buNone/>
            </a:pPr>
            <a:r>
              <a:rPr lang="en-US" dirty="0" err="1"/>
              <a:t>‘Til</a:t>
            </a:r>
            <a:r>
              <a:rPr lang="en-US" dirty="0"/>
              <a:t> it's gone</a:t>
            </a:r>
          </a:p>
          <a:p>
            <a:pPr marL="0" indent="0">
              <a:buNone/>
            </a:pPr>
            <a:r>
              <a:rPr lang="en-US" dirty="0"/>
              <a:t>They paved paradise</a:t>
            </a:r>
          </a:p>
          <a:p>
            <a:pPr marL="0" indent="0">
              <a:buNone/>
            </a:pPr>
            <a:r>
              <a:rPr lang="en-US" dirty="0"/>
              <a:t>And put up a parking lot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504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"Big Yellow Taxi" by Joni Mitchell</a:t>
            </a:r>
            <a:br>
              <a:rPr lang="en-US" dirty="0"/>
            </a:br>
            <a:r>
              <a:rPr lang="en-US" dirty="0"/>
              <a:t>Stanza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They took all the trees</a:t>
            </a:r>
          </a:p>
          <a:p>
            <a:pPr marL="0" indent="0">
              <a:buNone/>
            </a:pPr>
            <a:r>
              <a:rPr lang="en-US" dirty="0"/>
              <a:t>And put them in a tree museum</a:t>
            </a:r>
          </a:p>
          <a:p>
            <a:pPr marL="0" indent="0">
              <a:buNone/>
            </a:pPr>
            <a:r>
              <a:rPr lang="en-US" dirty="0"/>
              <a:t>Then they charged the people</a:t>
            </a:r>
          </a:p>
          <a:p>
            <a:pPr marL="0" indent="0">
              <a:buNone/>
            </a:pPr>
            <a:r>
              <a:rPr lang="en-US" dirty="0"/>
              <a:t>A dollar and a half just to see '</a:t>
            </a:r>
            <a:r>
              <a:rPr lang="en-US" dirty="0" err="1"/>
              <a:t>em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Don't it always seem to go,</a:t>
            </a:r>
          </a:p>
          <a:p>
            <a:pPr marL="0" indent="0">
              <a:buNone/>
            </a:pPr>
            <a:r>
              <a:rPr lang="en-US" dirty="0"/>
              <a:t>That you don't know what you've got</a:t>
            </a:r>
          </a:p>
          <a:p>
            <a:pPr marL="0" indent="0">
              <a:buNone/>
            </a:pPr>
            <a:r>
              <a:rPr lang="en-US" dirty="0" err="1"/>
              <a:t>‘Til</a:t>
            </a:r>
            <a:r>
              <a:rPr lang="en-US" dirty="0"/>
              <a:t> it's gone</a:t>
            </a:r>
          </a:p>
          <a:p>
            <a:pPr marL="0" indent="0">
              <a:buNone/>
            </a:pPr>
            <a:r>
              <a:rPr lang="en-US" dirty="0"/>
              <a:t>They paved paradise</a:t>
            </a:r>
          </a:p>
          <a:p>
            <a:pPr marL="0" indent="0">
              <a:buNone/>
            </a:pPr>
            <a:r>
              <a:rPr lang="en-US" dirty="0"/>
              <a:t>And put up a parking lot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283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"Big Yellow Taxi" by Joni Mitchell</a:t>
            </a:r>
            <a:br>
              <a:rPr lang="en-US" dirty="0"/>
            </a:br>
            <a:r>
              <a:rPr lang="en-US" dirty="0"/>
              <a:t>Stanza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Hey farmer, farmer</a:t>
            </a:r>
          </a:p>
          <a:p>
            <a:pPr marL="0" indent="0">
              <a:buNone/>
            </a:pPr>
            <a:r>
              <a:rPr lang="en-US" dirty="0"/>
              <a:t>Put away that DDT now</a:t>
            </a:r>
          </a:p>
          <a:p>
            <a:pPr marL="0" indent="0">
              <a:buNone/>
            </a:pPr>
            <a:r>
              <a:rPr lang="en-US" dirty="0"/>
              <a:t>Give me spots on my apples</a:t>
            </a:r>
          </a:p>
          <a:p>
            <a:pPr marL="0" indent="0">
              <a:buNone/>
            </a:pPr>
            <a:r>
              <a:rPr lang="en-US" dirty="0"/>
              <a:t>But LEAVE me the birds and the bees</a:t>
            </a:r>
          </a:p>
          <a:p>
            <a:pPr marL="0" indent="0">
              <a:buNone/>
            </a:pPr>
            <a:r>
              <a:rPr lang="en-US" dirty="0"/>
              <a:t>Please!</a:t>
            </a:r>
          </a:p>
          <a:p>
            <a:pPr marL="0" indent="0">
              <a:buNone/>
            </a:pPr>
            <a:r>
              <a:rPr lang="en-US" dirty="0"/>
              <a:t>Don't it always seem to go</a:t>
            </a:r>
          </a:p>
          <a:p>
            <a:pPr marL="0" indent="0">
              <a:buNone/>
            </a:pPr>
            <a:r>
              <a:rPr lang="en-US" dirty="0"/>
              <a:t>That you don't know what you've got</a:t>
            </a:r>
          </a:p>
          <a:p>
            <a:pPr marL="0" indent="0">
              <a:buNone/>
            </a:pPr>
            <a:r>
              <a:rPr lang="en-US" dirty="0" err="1"/>
              <a:t>‘Til</a:t>
            </a:r>
            <a:r>
              <a:rPr lang="en-US" dirty="0"/>
              <a:t> its gone</a:t>
            </a:r>
          </a:p>
          <a:p>
            <a:pPr marL="0" indent="0">
              <a:buNone/>
            </a:pPr>
            <a:r>
              <a:rPr lang="en-US" dirty="0"/>
              <a:t>They paved paradise</a:t>
            </a:r>
          </a:p>
          <a:p>
            <a:pPr marL="0" indent="0">
              <a:buNone/>
            </a:pPr>
            <a:r>
              <a:rPr lang="en-US" dirty="0"/>
              <a:t>And put up a parking lot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806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"Big Yellow Taxi" by Joni Mitchell</a:t>
            </a:r>
            <a:br>
              <a:rPr lang="en-US" dirty="0"/>
            </a:br>
            <a:r>
              <a:rPr lang="en-US" dirty="0"/>
              <a:t>Stanza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Late last night</a:t>
            </a:r>
          </a:p>
          <a:p>
            <a:pPr marL="0" indent="0">
              <a:buNone/>
            </a:pPr>
            <a:r>
              <a:rPr lang="en-US" dirty="0"/>
              <a:t>I heard the screen door slam</a:t>
            </a:r>
          </a:p>
          <a:p>
            <a:pPr marL="0" indent="0">
              <a:buNone/>
            </a:pPr>
            <a:r>
              <a:rPr lang="en-US" dirty="0"/>
              <a:t>And a big yellow taxi</a:t>
            </a:r>
          </a:p>
          <a:p>
            <a:pPr marL="0" indent="0">
              <a:buNone/>
            </a:pPr>
            <a:r>
              <a:rPr lang="en-US" dirty="0"/>
              <a:t>Took away my old man</a:t>
            </a:r>
          </a:p>
          <a:p>
            <a:pPr marL="0" indent="0">
              <a:buNone/>
            </a:pPr>
            <a:r>
              <a:rPr lang="en-US" dirty="0"/>
              <a:t>Don't it always seem to go</a:t>
            </a:r>
          </a:p>
          <a:p>
            <a:pPr marL="0" indent="0">
              <a:buNone/>
            </a:pPr>
            <a:r>
              <a:rPr lang="en-US" dirty="0"/>
              <a:t>That you don't know what you've got</a:t>
            </a:r>
          </a:p>
          <a:p>
            <a:pPr marL="0" indent="0">
              <a:buNone/>
            </a:pPr>
            <a:r>
              <a:rPr lang="en-US" dirty="0" err="1"/>
              <a:t>‘Til</a:t>
            </a:r>
            <a:r>
              <a:rPr lang="en-US" dirty="0"/>
              <a:t> it's gone</a:t>
            </a:r>
          </a:p>
          <a:p>
            <a:pPr marL="0" indent="0">
              <a:buNone/>
            </a:pPr>
            <a:r>
              <a:rPr lang="en-US" dirty="0"/>
              <a:t>They paved paradise</a:t>
            </a:r>
          </a:p>
          <a:p>
            <a:pPr marL="0" indent="0">
              <a:buNone/>
            </a:pPr>
            <a:r>
              <a:rPr lang="en-US" dirty="0"/>
              <a:t>And put up a parking lot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2472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"Big Yellow Taxi" by Joni Mitchell</a:t>
            </a:r>
            <a:br>
              <a:rPr lang="en-US" dirty="0"/>
            </a:br>
            <a:r>
              <a:rPr lang="en-US" dirty="0" smtClean="0"/>
              <a:t>Last Stanza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I said</a:t>
            </a:r>
          </a:p>
          <a:p>
            <a:pPr marL="0" indent="0">
              <a:buNone/>
            </a:pPr>
            <a:r>
              <a:rPr lang="en-US" dirty="0"/>
              <a:t>Don't it always seem to go</a:t>
            </a:r>
          </a:p>
          <a:p>
            <a:pPr marL="0" indent="0">
              <a:buNone/>
            </a:pPr>
            <a:r>
              <a:rPr lang="en-US" dirty="0"/>
              <a:t>That you don't know what you've got</a:t>
            </a:r>
          </a:p>
          <a:p>
            <a:pPr marL="0" indent="0">
              <a:buNone/>
            </a:pPr>
            <a:r>
              <a:rPr lang="en-US" dirty="0" err="1"/>
              <a:t>‘Til</a:t>
            </a:r>
            <a:r>
              <a:rPr lang="en-US" dirty="0"/>
              <a:t> it's </a:t>
            </a:r>
            <a:r>
              <a:rPr lang="en-US" dirty="0" smtClean="0"/>
              <a:t>gone.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They paved paradise</a:t>
            </a:r>
          </a:p>
          <a:p>
            <a:pPr marL="0" indent="0">
              <a:buNone/>
            </a:pPr>
            <a:r>
              <a:rPr lang="en-US" dirty="0"/>
              <a:t>And put up a parking lot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They paved paradise</a:t>
            </a:r>
          </a:p>
          <a:p>
            <a:pPr marL="0" indent="0">
              <a:buNone/>
            </a:pPr>
            <a:r>
              <a:rPr lang="en-US" dirty="0"/>
              <a:t>And put up a parking lot</a:t>
            </a:r>
          </a:p>
          <a:p>
            <a:pPr marL="0" indent="0">
              <a:buNone/>
            </a:pPr>
            <a:r>
              <a:rPr lang="en-US" dirty="0"/>
              <a:t>They paved paradise</a:t>
            </a:r>
          </a:p>
          <a:p>
            <a:pPr marL="0" indent="0">
              <a:buNone/>
            </a:pPr>
            <a:r>
              <a:rPr lang="en-US" dirty="0"/>
              <a:t>And put up a parking lot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307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listen to “Earth Song” by Michael Jackson and pay attention to the lyrics.</a:t>
            </a:r>
          </a:p>
          <a:p>
            <a:r>
              <a:rPr lang="en-US" dirty="0" smtClean="0"/>
              <a:t>What’s the main idea?</a:t>
            </a:r>
          </a:p>
          <a:p>
            <a:r>
              <a:rPr lang="en-US" dirty="0" smtClean="0"/>
              <a:t>Does the song move you? </a:t>
            </a:r>
          </a:p>
        </p:txBody>
      </p:sp>
    </p:spTree>
    <p:extLst>
      <p:ext uri="{BB962C8B-B14F-4D97-AF65-F5344CB8AC3E}">
        <p14:creationId xmlns:p14="http://schemas.microsoft.com/office/powerpoint/2010/main" xmlns="" val="348570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Listen to any English song of your own choice. </a:t>
            </a:r>
          </a:p>
          <a:p>
            <a:r>
              <a:rPr lang="en-US" dirty="0" smtClean="0"/>
              <a:t>Pause and replay the song to write down its lyrics.</a:t>
            </a:r>
          </a:p>
          <a:p>
            <a:r>
              <a:rPr lang="en-US" dirty="0" smtClean="0"/>
              <a:t>Listen to it again to make any changes to the lyrics.</a:t>
            </a:r>
          </a:p>
          <a:p>
            <a:r>
              <a:rPr lang="en-US" dirty="0" smtClean="0"/>
              <a:t>Now search for the lyrics of the song on the net. Try the following websites:</a:t>
            </a:r>
          </a:p>
          <a:p>
            <a:pPr lvl="1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://www.songlyrics.com</a:t>
            </a:r>
            <a:r>
              <a:rPr lang="en-US" dirty="0" smtClean="0">
                <a:hlinkClick r:id="rId2"/>
              </a:rPr>
              <a:t>/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www.azlyrics.com/</a:t>
            </a:r>
            <a:endParaRPr lang="en-US" dirty="0" smtClean="0"/>
          </a:p>
          <a:p>
            <a:pPr marL="457200" lvl="1" indent="0">
              <a:buNone/>
            </a:pPr>
            <a:r>
              <a:rPr lang="en-US" i="1" dirty="0" smtClean="0">
                <a:solidFill>
                  <a:schemeClr val="tx2"/>
                </a:solidFill>
              </a:rPr>
              <a:t>Note</a:t>
            </a:r>
            <a:r>
              <a:rPr lang="en-US" i="1" dirty="0">
                <a:solidFill>
                  <a:schemeClr val="tx2"/>
                </a:solidFill>
              </a:rPr>
              <a:t>: Don’t get discouraged if you get it wrong. Just keep on trying!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767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21, we learnt how to</a:t>
            </a:r>
          </a:p>
          <a:p>
            <a:pPr lvl="1"/>
            <a:r>
              <a:rPr lang="en-US" dirty="0"/>
              <a:t>Understand and appreciate songs in English</a:t>
            </a:r>
          </a:p>
          <a:p>
            <a:pPr lvl="1"/>
            <a:r>
              <a:rPr lang="en-US" dirty="0"/>
              <a:t>Analyze lyrics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104561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1115</Words>
  <Application>Microsoft Office PowerPoint</Application>
  <PresentationFormat>On-screen Show (4:3)</PresentationFormat>
  <Paragraphs>222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Lecture 21</vt:lpstr>
      <vt:lpstr>Review of Lecture 20</vt:lpstr>
      <vt:lpstr>Objectives of Lecture 21</vt:lpstr>
      <vt:lpstr>Warm-up Questions</vt:lpstr>
      <vt:lpstr>Task 1</vt:lpstr>
      <vt:lpstr>Stanza 1</vt:lpstr>
      <vt:lpstr>Stanza 2</vt:lpstr>
      <vt:lpstr>Stanza 3</vt:lpstr>
      <vt:lpstr>Stanza 4</vt:lpstr>
      <vt:lpstr>Last Stanza</vt:lpstr>
      <vt:lpstr>Yusuf Islam</vt:lpstr>
      <vt:lpstr>Task 2</vt:lpstr>
      <vt:lpstr>Task 3</vt:lpstr>
      <vt:lpstr>"Big Yellow Taxi" by Joni Mitchell Stanza 1</vt:lpstr>
      <vt:lpstr>"Big Yellow Taxi" by Joni Mitchell Stanza 2</vt:lpstr>
      <vt:lpstr>"Big Yellow Taxi" by Joni Mitchell Stanza 3</vt:lpstr>
      <vt:lpstr>"Big Yellow Taxi" by Joni Mitchell Stanza 4</vt:lpstr>
      <vt:lpstr>"Big Yellow Taxi" by Joni Mitchell Last Stanza </vt:lpstr>
      <vt:lpstr>Task 4</vt:lpstr>
      <vt:lpstr>Practice Situations</vt:lpstr>
      <vt:lpstr>Summary of Lecture 21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21</dc:title>
  <dc:creator>admin</dc:creator>
  <cp:lastModifiedBy>NTS</cp:lastModifiedBy>
  <cp:revision>23</cp:revision>
  <dcterms:created xsi:type="dcterms:W3CDTF">2014-07-02T16:17:32Z</dcterms:created>
  <dcterms:modified xsi:type="dcterms:W3CDTF">2014-07-06T05:29:53Z</dcterms:modified>
</cp:coreProperties>
</file>