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8" r:id="rId5"/>
    <p:sldId id="274" r:id="rId6"/>
    <p:sldId id="275" r:id="rId7"/>
    <p:sldId id="276" r:id="rId8"/>
    <p:sldId id="277" r:id="rId9"/>
    <p:sldId id="271" r:id="rId10"/>
    <p:sldId id="272" r:id="rId11"/>
    <p:sldId id="273" r:id="rId12"/>
    <p:sldId id="264" r:id="rId13"/>
    <p:sldId id="265" r:id="rId14"/>
    <p:sldId id="267" r:id="rId15"/>
    <p:sldId id="269" r:id="rId16"/>
    <p:sldId id="260" r:id="rId17"/>
    <p:sldId id="261" r:id="rId18"/>
    <p:sldId id="262" r:id="rId19"/>
    <p:sldId id="266" r:id="rId20"/>
    <p:sldId id="278" r:id="rId21"/>
    <p:sldId id="270" r:id="rId2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FC30A-67C1-48FF-9945-E1F29748C78D}" type="datetimeFigureOut">
              <a:rPr lang="en-US" smtClean="0"/>
              <a:pPr/>
              <a:t>7/2/2014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D468F-2452-48FC-9C83-89037C2742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243757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FC30A-67C1-48FF-9945-E1F29748C78D}" type="datetimeFigureOut">
              <a:rPr lang="en-US" smtClean="0"/>
              <a:pPr/>
              <a:t>7/2/2014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D468F-2452-48FC-9C83-89037C2742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112919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FC30A-67C1-48FF-9945-E1F29748C78D}" type="datetimeFigureOut">
              <a:rPr lang="en-US" smtClean="0"/>
              <a:pPr/>
              <a:t>7/2/2014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D468F-2452-48FC-9C83-89037C2742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3758187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FC30A-67C1-48FF-9945-E1F29748C78D}" type="datetimeFigureOut">
              <a:rPr lang="en-US" smtClean="0"/>
              <a:pPr/>
              <a:t>7/2/2014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D468F-2452-48FC-9C83-89037C2742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5450202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FC30A-67C1-48FF-9945-E1F29748C78D}" type="datetimeFigureOut">
              <a:rPr lang="en-US" smtClean="0"/>
              <a:pPr/>
              <a:t>7/2/2014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D468F-2452-48FC-9C83-89037C2742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58731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FC30A-67C1-48FF-9945-E1F29748C78D}" type="datetimeFigureOut">
              <a:rPr lang="en-US" smtClean="0"/>
              <a:pPr/>
              <a:t>7/2/2014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D468F-2452-48FC-9C83-89037C2742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1672239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FC30A-67C1-48FF-9945-E1F29748C78D}" type="datetimeFigureOut">
              <a:rPr lang="en-US" smtClean="0"/>
              <a:pPr/>
              <a:t>7/2/2014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D468F-2452-48FC-9C83-89037C2742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0889481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FC30A-67C1-48FF-9945-E1F29748C78D}" type="datetimeFigureOut">
              <a:rPr lang="en-US" smtClean="0"/>
              <a:pPr/>
              <a:t>7/2/2014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D468F-2452-48FC-9C83-89037C2742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184470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FC30A-67C1-48FF-9945-E1F29748C78D}" type="datetimeFigureOut">
              <a:rPr lang="en-US" smtClean="0"/>
              <a:pPr/>
              <a:t>7/2/2014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D468F-2452-48FC-9C83-89037C2742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5343236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FC30A-67C1-48FF-9945-E1F29748C78D}" type="datetimeFigureOut">
              <a:rPr lang="en-US" smtClean="0"/>
              <a:pPr/>
              <a:t>7/2/2014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D468F-2452-48FC-9C83-89037C2742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585671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EFC30A-67C1-48FF-9945-E1F29748C78D}" type="datetimeFigureOut">
              <a:rPr lang="en-US" smtClean="0"/>
              <a:pPr/>
              <a:t>7/2/2014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BDD468F-2452-48FC-9C83-89037C2742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84371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EFC30A-67C1-48FF-9945-E1F29748C78D}" type="datetimeFigureOut">
              <a:rPr lang="en-US" smtClean="0"/>
              <a:pPr/>
              <a:t>7/2/2014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BDD468F-2452-48FC-9C83-89037C27429D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3061171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Lecture 19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</a:rPr>
              <a:t>Describing People</a:t>
            </a:r>
          </a:p>
        </p:txBody>
      </p:sp>
    </p:spTree>
    <p:extLst>
      <p:ext uri="{BB962C8B-B14F-4D97-AF65-F5344CB8AC3E}">
        <p14:creationId xmlns:p14="http://schemas.microsoft.com/office/powerpoint/2010/main" xmlns="" val="1521479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Review of Lecture 18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lecture 18, we learnt how to</a:t>
            </a:r>
          </a:p>
          <a:p>
            <a:pPr lvl="1"/>
            <a:r>
              <a:rPr lang="en-US" dirty="0" smtClean="0"/>
              <a:t>Comprehend riddles </a:t>
            </a:r>
          </a:p>
          <a:p>
            <a:pPr lvl="1"/>
            <a:r>
              <a:rPr lang="en-US" dirty="0" smtClean="0"/>
              <a:t>Read funny texts</a:t>
            </a:r>
          </a:p>
          <a:p>
            <a:pPr lvl="1"/>
            <a:r>
              <a:rPr lang="en-US" dirty="0" smtClean="0"/>
              <a:t>Use puns and idioms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031164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 of Lecture 19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After completing </a:t>
            </a:r>
            <a:r>
              <a:rPr lang="en-US" smtClean="0"/>
              <a:t>lecture 19, </a:t>
            </a:r>
            <a:r>
              <a:rPr lang="en-US" dirty="0" smtClean="0"/>
              <a:t>you should be able to </a:t>
            </a:r>
          </a:p>
          <a:p>
            <a:pPr lvl="1"/>
            <a:r>
              <a:rPr lang="en-US" dirty="0" smtClean="0"/>
              <a:t>Describe people’s physical appearances</a:t>
            </a:r>
          </a:p>
          <a:p>
            <a:pPr lvl="1"/>
            <a:r>
              <a:rPr lang="en-US" dirty="0" smtClean="0"/>
              <a:t>Describe personalities</a:t>
            </a:r>
          </a:p>
          <a:p>
            <a:pPr lvl="1"/>
            <a:r>
              <a:rPr lang="en-US" dirty="0" smtClean="0"/>
              <a:t>Use descriptive adjectives and phrases</a:t>
            </a:r>
          </a:p>
          <a:p>
            <a:pPr lvl="1"/>
            <a:r>
              <a:rPr lang="en-US" dirty="0" smtClean="0"/>
              <a:t>Comprehend natural conversation about describing people</a:t>
            </a:r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953027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Describing Appearances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Hair</a:t>
            </a:r>
          </a:p>
          <a:p>
            <a:r>
              <a:rPr lang="en-US" smtClean="0"/>
              <a:t>Eyes</a:t>
            </a:r>
            <a:endParaRPr lang="en-US" dirty="0" smtClean="0"/>
          </a:p>
          <a:p>
            <a:r>
              <a:rPr lang="en-US" dirty="0" smtClean="0"/>
              <a:t>Face</a:t>
            </a:r>
          </a:p>
          <a:p>
            <a:r>
              <a:rPr lang="en-US" dirty="0" smtClean="0"/>
              <a:t>Skin</a:t>
            </a:r>
          </a:p>
          <a:p>
            <a:r>
              <a:rPr lang="en-US" dirty="0" smtClean="0"/>
              <a:t>Height and Build</a:t>
            </a:r>
          </a:p>
          <a:p>
            <a:r>
              <a:rPr lang="en-US" dirty="0" smtClean="0"/>
              <a:t>Clothing</a:t>
            </a:r>
          </a:p>
          <a:p>
            <a:r>
              <a:rPr lang="en-US" dirty="0" smtClean="0"/>
              <a:t>General Appearance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678227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Hair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7175" y="1752600"/>
            <a:ext cx="8629650" cy="4248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13831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Face</a:t>
            </a:r>
            <a:endParaRPr lang="en-US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" y="1600200"/>
            <a:ext cx="9006840" cy="40157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470035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Clothing</a:t>
            </a:r>
            <a:endParaRPr lang="en-US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81087" y="1341603"/>
            <a:ext cx="6981825" cy="54959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5356861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Clothing</a:t>
            </a:r>
            <a:endParaRPr lang="en-US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83530" y="1219200"/>
            <a:ext cx="6524625" cy="5076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055932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Describing Words</a:t>
            </a:r>
            <a:endParaRPr lang="en-US" dirty="0"/>
          </a:p>
        </p:txBody>
      </p:sp>
      <p:pic>
        <p:nvPicPr>
          <p:cNvPr id="2050" name="Picture 2" descr="C:\Users\Administrator\Desktop\describing_words.pn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609" y="1524000"/>
            <a:ext cx="9088119" cy="49727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256850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Describing Words</a:t>
            </a:r>
            <a:endParaRPr lang="en-US" dirty="0"/>
          </a:p>
        </p:txBody>
      </p:sp>
      <p:pic>
        <p:nvPicPr>
          <p:cNvPr id="3075" name="Picture 3" descr="C:\Users\Administrator\Desktop\describing-peopl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676400"/>
            <a:ext cx="5817870" cy="4994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7699644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 Describe People</a:t>
            </a:r>
            <a:endParaRPr lang="en-US" dirty="0"/>
          </a:p>
        </p:txBody>
      </p:sp>
      <p:pic>
        <p:nvPicPr>
          <p:cNvPr id="4098" name="Picture 2" descr="C:\Users\Administrator\Desktop\people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90600" y="1600200"/>
            <a:ext cx="6939153" cy="5022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211558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Listening Task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Listen to Sarah and write down the answers to the following questions?</a:t>
            </a:r>
          </a:p>
          <a:p>
            <a:pPr lvl="1"/>
            <a:r>
              <a:rPr lang="en-US" dirty="0"/>
              <a:t> W</a:t>
            </a:r>
            <a:r>
              <a:rPr lang="en-US" dirty="0" smtClean="0"/>
              <a:t>hat kind of person is her father?</a:t>
            </a:r>
          </a:p>
          <a:p>
            <a:pPr lvl="1"/>
            <a:r>
              <a:rPr lang="en-US" dirty="0" smtClean="0"/>
              <a:t>What does he look like?</a:t>
            </a:r>
          </a:p>
          <a:p>
            <a:pPr lvl="1"/>
            <a:r>
              <a:rPr lang="en-US" dirty="0" smtClean="0"/>
              <a:t>What does her mother look like?</a:t>
            </a:r>
          </a:p>
          <a:p>
            <a:pPr lvl="1"/>
            <a:r>
              <a:rPr lang="en-US" dirty="0" smtClean="0"/>
              <a:t>How does her little sister look like?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39567286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Listening Task 1: Answers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Listen to Sarah and write down the answers to the following questions?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/>
              <a:t> W</a:t>
            </a:r>
            <a:r>
              <a:rPr lang="en-US" dirty="0" smtClean="0"/>
              <a:t>hat kind of person is her father?</a:t>
            </a:r>
          </a:p>
          <a:p>
            <a:pPr marL="914400" lvl="2" indent="0">
              <a:buNone/>
            </a:pPr>
            <a:r>
              <a:rPr lang="en-US" dirty="0" smtClean="0"/>
              <a:t>He’s very friendly, smart and funny. 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What does he look like?</a:t>
            </a:r>
          </a:p>
          <a:p>
            <a:pPr marL="914400" lvl="2" indent="0">
              <a:buNone/>
            </a:pPr>
            <a:r>
              <a:rPr lang="en-US" dirty="0" smtClean="0"/>
              <a:t>He’s young, short and handsome. He has straight black hair and green eyes.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What does her mother look like?</a:t>
            </a:r>
          </a:p>
          <a:p>
            <a:pPr marL="914400" lvl="2" indent="0">
              <a:buNone/>
            </a:pPr>
            <a:r>
              <a:rPr lang="en-US" dirty="0" smtClean="0"/>
              <a:t>She’s tall, thin and beautiful. She has blonde hair and wears glasses.</a:t>
            </a:r>
          </a:p>
          <a:p>
            <a:pPr marL="971550" lvl="1" indent="-514350">
              <a:buFont typeface="+mj-lt"/>
              <a:buAutoNum type="arabicPeriod"/>
            </a:pPr>
            <a:r>
              <a:rPr lang="en-US" dirty="0" smtClean="0"/>
              <a:t>How does her little sister look like?</a:t>
            </a:r>
          </a:p>
          <a:p>
            <a:pPr marL="914400" lvl="2" indent="0">
              <a:buNone/>
            </a:pPr>
            <a:r>
              <a:rPr lang="en-US" dirty="0" smtClean="0"/>
              <a:t>She has curly red hair and a cute smile. Everybody likes her.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4273768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Guess who?</a:t>
            </a:r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371600"/>
            <a:ext cx="4705350" cy="495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4363263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Describing Personalities</a:t>
            </a:r>
            <a:endParaRPr lang="en-U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38200" y="1280276"/>
            <a:ext cx="7386638" cy="55221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5703574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Listening Task 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Listen to Sandra talking about the characteristics of a friend and Nicholas talking about a boss. Which words or expressions do they use to describe these people?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1590997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Listening Task 2: Answers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Sandra thinks friends are very important and she wants her friends to be:</a:t>
            </a:r>
          </a:p>
          <a:p>
            <a:pPr lvl="1"/>
            <a:r>
              <a:rPr lang="en-US" dirty="0" smtClean="0"/>
              <a:t>Fun</a:t>
            </a:r>
          </a:p>
          <a:p>
            <a:pPr lvl="1"/>
            <a:r>
              <a:rPr lang="en-US" dirty="0" smtClean="0"/>
              <a:t>Good at listening</a:t>
            </a:r>
          </a:p>
          <a:p>
            <a:pPr lvl="1"/>
            <a:r>
              <a:rPr lang="en-US" dirty="0" smtClean="0"/>
              <a:t>Interested in doing things</a:t>
            </a:r>
          </a:p>
          <a:p>
            <a:pPr lvl="1"/>
            <a:r>
              <a:rPr lang="en-US" dirty="0" smtClean="0"/>
              <a:t>Sharing</a:t>
            </a:r>
          </a:p>
          <a:p>
            <a:r>
              <a:rPr lang="en-US" dirty="0" smtClean="0"/>
              <a:t>Nicholas talks about good bosses being:</a:t>
            </a:r>
          </a:p>
          <a:p>
            <a:pPr lvl="1"/>
            <a:r>
              <a:rPr lang="en-US" dirty="0" smtClean="0"/>
              <a:t>Motivating</a:t>
            </a:r>
          </a:p>
          <a:p>
            <a:pPr lvl="1"/>
            <a:r>
              <a:rPr lang="en-US" dirty="0" smtClean="0"/>
              <a:t>Understanding</a:t>
            </a:r>
          </a:p>
          <a:p>
            <a:pPr lvl="1"/>
            <a:r>
              <a:rPr lang="en-US" dirty="0" smtClean="0"/>
              <a:t>Encouraging</a:t>
            </a:r>
          </a:p>
          <a:p>
            <a:pPr marL="457200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16453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Listening Task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Think about the kind of personalities you dislike the most. Maybe it’s people who are unkind or maybe you don’t like lazy people. </a:t>
            </a:r>
          </a:p>
          <a:p>
            <a:r>
              <a:rPr lang="en-US" dirty="0" smtClean="0"/>
              <a:t>Now listen to a conversation on the same topic between Sybil and Cattie and note down what kind of people they don’t like.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5680747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Listening Task 3: Answers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Sybil and Cattie dislike people who are:</a:t>
            </a:r>
          </a:p>
          <a:p>
            <a:pPr lvl="1"/>
            <a:r>
              <a:rPr lang="en-US" dirty="0" smtClean="0"/>
              <a:t>Rude / impolite</a:t>
            </a:r>
          </a:p>
          <a:p>
            <a:pPr lvl="1"/>
            <a:r>
              <a:rPr lang="en-US" dirty="0" smtClean="0"/>
              <a:t>Pretentious</a:t>
            </a:r>
          </a:p>
          <a:p>
            <a:pPr lvl="1"/>
            <a:r>
              <a:rPr lang="en-US" dirty="0" smtClean="0"/>
              <a:t>Unkind</a:t>
            </a:r>
          </a:p>
        </p:txBody>
      </p:sp>
    </p:spTree>
    <p:extLst>
      <p:ext uri="{BB962C8B-B14F-4D97-AF65-F5344CB8AC3E}">
        <p14:creationId xmlns:p14="http://schemas.microsoft.com/office/powerpoint/2010/main" xmlns="" val="23400736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Practice Situation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Find a partner to work in pairs.</a:t>
            </a:r>
          </a:p>
          <a:p>
            <a:r>
              <a:rPr lang="en-US" dirty="0" smtClean="0"/>
              <a:t>Make a list of your </a:t>
            </a:r>
            <a:r>
              <a:rPr lang="en-US" dirty="0" err="1" smtClean="0"/>
              <a:t>favourite</a:t>
            </a:r>
            <a:r>
              <a:rPr lang="en-US" dirty="0" smtClean="0"/>
              <a:t> celebrities. </a:t>
            </a:r>
          </a:p>
          <a:p>
            <a:r>
              <a:rPr lang="en-US" dirty="0" smtClean="0"/>
              <a:t>Orally describe them to your partner. Can he /she guess the celebrity?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2255263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 of Lecture 19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lecture 19, we learnt how to </a:t>
            </a:r>
          </a:p>
          <a:p>
            <a:pPr lvl="1"/>
            <a:r>
              <a:rPr lang="en-US" dirty="0" smtClean="0"/>
              <a:t>Describe people’s physical appearances</a:t>
            </a:r>
          </a:p>
          <a:p>
            <a:pPr lvl="1"/>
            <a:r>
              <a:rPr lang="en-US" dirty="0" smtClean="0"/>
              <a:t>Describe personalities</a:t>
            </a:r>
          </a:p>
          <a:p>
            <a:pPr lvl="1"/>
            <a:r>
              <a:rPr lang="en-US" dirty="0" smtClean="0"/>
              <a:t>Use descriptive adjectives and phrases</a:t>
            </a:r>
          </a:p>
          <a:p>
            <a:pPr lvl="1"/>
            <a:r>
              <a:rPr lang="en-US" dirty="0" smtClean="0"/>
              <a:t>Comprehend natural conversation about describing people</a:t>
            </a:r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marL="457200" lvl="1" indent="0">
              <a:buNone/>
            </a:pPr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1844723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908</TotalTime>
  <Words>433</Words>
  <Application>Microsoft Office PowerPoint</Application>
  <PresentationFormat>On-screen Show (4:3)</PresentationFormat>
  <Paragraphs>106</Paragraphs>
  <Slides>21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2" baseType="lpstr">
      <vt:lpstr>Office Theme</vt:lpstr>
      <vt:lpstr>Lecture 19</vt:lpstr>
      <vt:lpstr>Review of Lecture 18</vt:lpstr>
      <vt:lpstr>Objectives of Lecture 19</vt:lpstr>
      <vt:lpstr>Describing Appearances</vt:lpstr>
      <vt:lpstr>Hair</vt:lpstr>
      <vt:lpstr>Face</vt:lpstr>
      <vt:lpstr>Clothing</vt:lpstr>
      <vt:lpstr>Clothing</vt:lpstr>
      <vt:lpstr>Describing Words</vt:lpstr>
      <vt:lpstr>Describing Words</vt:lpstr>
      <vt:lpstr>Let’s Describe People</vt:lpstr>
      <vt:lpstr>Listening Task 1</vt:lpstr>
      <vt:lpstr>Listening Task 1: Answers</vt:lpstr>
      <vt:lpstr>Guess who?</vt:lpstr>
      <vt:lpstr>Describing Personalities</vt:lpstr>
      <vt:lpstr>Listening Task 2</vt:lpstr>
      <vt:lpstr>Listening Task 2: Answers</vt:lpstr>
      <vt:lpstr>Listening Task 3</vt:lpstr>
      <vt:lpstr>Listening Task 3: Answers</vt:lpstr>
      <vt:lpstr>Practice Situation</vt:lpstr>
      <vt:lpstr>Summary of Lecture 19</vt:lpstr>
    </vt:vector>
  </TitlesOfParts>
  <Company>Telenor Pakistan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19</dc:title>
  <dc:creator>admin</dc:creator>
  <cp:lastModifiedBy>NTS</cp:lastModifiedBy>
  <cp:revision>22</cp:revision>
  <dcterms:created xsi:type="dcterms:W3CDTF">2014-07-01T12:16:48Z</dcterms:created>
  <dcterms:modified xsi:type="dcterms:W3CDTF">2014-07-02T05:42:39Z</dcterms:modified>
</cp:coreProperties>
</file>