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4" r:id="rId5"/>
    <p:sldId id="261" r:id="rId6"/>
    <p:sldId id="266" r:id="rId7"/>
    <p:sldId id="270" r:id="rId8"/>
    <p:sldId id="271" r:id="rId9"/>
    <p:sldId id="267" r:id="rId10"/>
    <p:sldId id="262" r:id="rId11"/>
    <p:sldId id="273" r:id="rId12"/>
    <p:sldId id="276" r:id="rId13"/>
    <p:sldId id="272" r:id="rId14"/>
    <p:sldId id="268" r:id="rId15"/>
    <p:sldId id="269" r:id="rId16"/>
    <p:sldId id="274" r:id="rId17"/>
    <p:sldId id="275" r:id="rId18"/>
    <p:sldId id="265" r:id="rId19"/>
    <p:sldId id="277" r:id="rId20"/>
    <p:sldId id="26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CC6DE0-061E-4924-AE34-EAD7A2F68E5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8F4191-26CF-4688-88F5-CDADA8C5EFE7}">
      <dgm:prSet phldrT="[Text]" custT="1"/>
      <dgm:spPr/>
      <dgm:t>
        <a:bodyPr/>
        <a:lstStyle/>
        <a:p>
          <a:r>
            <a:rPr lang="en-US" sz="3600" dirty="0" smtClean="0"/>
            <a:t>Positive</a:t>
          </a:r>
          <a:endParaRPr lang="en-US" sz="3600" dirty="0"/>
        </a:p>
      </dgm:t>
    </dgm:pt>
    <dgm:pt modelId="{E9BB98C5-D00A-4C69-A6C3-FCFAB23043F3}" type="parTrans" cxnId="{464FA35E-5B90-4574-B146-B56BE783A829}">
      <dgm:prSet/>
      <dgm:spPr/>
      <dgm:t>
        <a:bodyPr/>
        <a:lstStyle/>
        <a:p>
          <a:endParaRPr lang="en-US"/>
        </a:p>
      </dgm:t>
    </dgm:pt>
    <dgm:pt modelId="{B96F1CFB-91D8-43BF-A276-1B83005218BD}" type="sibTrans" cxnId="{464FA35E-5B90-4574-B146-B56BE783A829}">
      <dgm:prSet/>
      <dgm:spPr/>
      <dgm:t>
        <a:bodyPr/>
        <a:lstStyle/>
        <a:p>
          <a:endParaRPr lang="en-US"/>
        </a:p>
      </dgm:t>
    </dgm:pt>
    <dgm:pt modelId="{D37D3B7E-447C-4569-A633-93C080DE5D2F}">
      <dgm:prSet phldrT="[Text]" custT="1"/>
      <dgm:spPr/>
      <dgm:t>
        <a:bodyPr/>
        <a:lstStyle/>
        <a:p>
          <a:r>
            <a:rPr lang="en-US" sz="2000" dirty="0" smtClean="0"/>
            <a:t>Are you coming?</a:t>
          </a:r>
          <a:endParaRPr lang="en-US" sz="2000" dirty="0"/>
        </a:p>
      </dgm:t>
    </dgm:pt>
    <dgm:pt modelId="{65B871EC-6689-452C-B25D-03A9FCAE7956}" type="parTrans" cxnId="{5C6D4E1A-73B5-4663-B822-D645CA0DE3A2}">
      <dgm:prSet/>
      <dgm:spPr/>
      <dgm:t>
        <a:bodyPr/>
        <a:lstStyle/>
        <a:p>
          <a:endParaRPr lang="en-US"/>
        </a:p>
      </dgm:t>
    </dgm:pt>
    <dgm:pt modelId="{3A101C48-5689-4C80-BAE1-EEFCAE14AB1C}" type="sibTrans" cxnId="{5C6D4E1A-73B5-4663-B822-D645CA0DE3A2}">
      <dgm:prSet/>
      <dgm:spPr/>
      <dgm:t>
        <a:bodyPr/>
        <a:lstStyle/>
        <a:p>
          <a:endParaRPr lang="en-US"/>
        </a:p>
      </dgm:t>
    </dgm:pt>
    <dgm:pt modelId="{AC1EDDBB-8502-4D89-B4E5-E93F1F9F66BE}">
      <dgm:prSet phldrT="[Text]" custT="1"/>
      <dgm:spPr/>
      <dgm:t>
        <a:bodyPr/>
        <a:lstStyle/>
        <a:p>
          <a:r>
            <a:rPr lang="en-US" sz="3600" dirty="0" smtClean="0"/>
            <a:t>Negative</a:t>
          </a:r>
          <a:endParaRPr lang="en-US" sz="3600" dirty="0"/>
        </a:p>
      </dgm:t>
    </dgm:pt>
    <dgm:pt modelId="{BADF8EFB-B9C4-40F2-9967-F2501F7446E7}" type="parTrans" cxnId="{10FE2FAB-D204-4B2D-82AA-1E21792CD259}">
      <dgm:prSet/>
      <dgm:spPr/>
      <dgm:t>
        <a:bodyPr/>
        <a:lstStyle/>
        <a:p>
          <a:endParaRPr lang="en-US"/>
        </a:p>
      </dgm:t>
    </dgm:pt>
    <dgm:pt modelId="{03C92BAA-6AEB-497F-9EF6-DD4E99A3F9DF}" type="sibTrans" cxnId="{10FE2FAB-D204-4B2D-82AA-1E21792CD259}">
      <dgm:prSet/>
      <dgm:spPr/>
      <dgm:t>
        <a:bodyPr/>
        <a:lstStyle/>
        <a:p>
          <a:endParaRPr lang="en-US"/>
        </a:p>
      </dgm:t>
    </dgm:pt>
    <dgm:pt modelId="{E2B9FC66-D587-44DA-BD06-DB2F77B7BCBA}">
      <dgm:prSet phldrT="[Text]" custT="1"/>
      <dgm:spPr/>
      <dgm:t>
        <a:bodyPr/>
        <a:lstStyle/>
        <a:p>
          <a:r>
            <a:rPr lang="en-US" sz="2000" dirty="0" smtClean="0"/>
            <a:t>Aren’t you coming?</a:t>
          </a:r>
          <a:endParaRPr lang="en-US" sz="2000" dirty="0"/>
        </a:p>
      </dgm:t>
    </dgm:pt>
    <dgm:pt modelId="{08CBB884-E277-40D5-839F-43609EA430C9}" type="parTrans" cxnId="{93460243-60C6-4D25-AA71-7A1B1BDA3B2B}">
      <dgm:prSet/>
      <dgm:spPr/>
      <dgm:t>
        <a:bodyPr/>
        <a:lstStyle/>
        <a:p>
          <a:endParaRPr lang="en-US"/>
        </a:p>
      </dgm:t>
    </dgm:pt>
    <dgm:pt modelId="{3FE50F22-8A67-4BF2-9EAA-B402148364DA}" type="sibTrans" cxnId="{93460243-60C6-4D25-AA71-7A1B1BDA3B2B}">
      <dgm:prSet/>
      <dgm:spPr/>
      <dgm:t>
        <a:bodyPr/>
        <a:lstStyle/>
        <a:p>
          <a:endParaRPr lang="en-US"/>
        </a:p>
      </dgm:t>
    </dgm:pt>
    <dgm:pt modelId="{413DB103-48E2-4F66-91E2-EE1F438F0B59}">
      <dgm:prSet phldrT="[Text]" custT="1"/>
      <dgm:spPr/>
      <dgm:t>
        <a:bodyPr/>
        <a:lstStyle/>
        <a:p>
          <a:r>
            <a:rPr lang="en-US" sz="2000" dirty="0" smtClean="0"/>
            <a:t>Have you met him before?</a:t>
          </a:r>
          <a:endParaRPr lang="en-US" sz="2000" dirty="0"/>
        </a:p>
      </dgm:t>
    </dgm:pt>
    <dgm:pt modelId="{C0CF1EF8-88D7-471A-BA16-A3E2D6ACDA52}" type="parTrans" cxnId="{2CE849BD-B84B-4DD9-9831-19A139C34C33}">
      <dgm:prSet/>
      <dgm:spPr/>
      <dgm:t>
        <a:bodyPr/>
        <a:lstStyle/>
        <a:p>
          <a:endParaRPr lang="en-US"/>
        </a:p>
      </dgm:t>
    </dgm:pt>
    <dgm:pt modelId="{821660B1-0098-443B-9B4A-F49DA7ADA325}" type="sibTrans" cxnId="{2CE849BD-B84B-4DD9-9831-19A139C34C33}">
      <dgm:prSet/>
      <dgm:spPr/>
      <dgm:t>
        <a:bodyPr/>
        <a:lstStyle/>
        <a:p>
          <a:endParaRPr lang="en-US"/>
        </a:p>
      </dgm:t>
    </dgm:pt>
    <dgm:pt modelId="{52B292C1-9DD4-4222-8532-88CFF2DD121F}">
      <dgm:prSet phldrT="[Text]" custT="1"/>
      <dgm:spPr/>
      <dgm:t>
        <a:bodyPr/>
        <a:lstStyle/>
        <a:p>
          <a:r>
            <a:rPr lang="en-US" sz="2000" dirty="0" smtClean="0"/>
            <a:t>Haven’t you met him before?</a:t>
          </a:r>
          <a:endParaRPr lang="en-US" sz="2000" dirty="0"/>
        </a:p>
      </dgm:t>
    </dgm:pt>
    <dgm:pt modelId="{CB557227-DCD3-444B-90CA-1050117773ED}" type="parTrans" cxnId="{74FFD109-7A92-4043-B004-7B483F681E34}">
      <dgm:prSet/>
      <dgm:spPr/>
      <dgm:t>
        <a:bodyPr/>
        <a:lstStyle/>
        <a:p>
          <a:endParaRPr lang="en-US"/>
        </a:p>
      </dgm:t>
    </dgm:pt>
    <dgm:pt modelId="{709EE6F5-A9D0-41E3-B7A2-DEE5875012B8}" type="sibTrans" cxnId="{74FFD109-7A92-4043-B004-7B483F681E34}">
      <dgm:prSet/>
      <dgm:spPr/>
      <dgm:t>
        <a:bodyPr/>
        <a:lstStyle/>
        <a:p>
          <a:endParaRPr lang="en-US"/>
        </a:p>
      </dgm:t>
    </dgm:pt>
    <dgm:pt modelId="{FD222550-FB5A-47D5-8F94-C74AACAED626}">
      <dgm:prSet phldrT="[Text]" custT="1"/>
      <dgm:spPr/>
      <dgm:t>
        <a:bodyPr/>
        <a:lstStyle/>
        <a:p>
          <a:r>
            <a:rPr lang="en-US" sz="2000" dirty="0" smtClean="0"/>
            <a:t>Are you ashamed of what you did?</a:t>
          </a:r>
          <a:endParaRPr lang="en-US" sz="2000" dirty="0"/>
        </a:p>
      </dgm:t>
    </dgm:pt>
    <dgm:pt modelId="{7833E73F-D837-40D4-800B-BAF756FD46FF}" type="parTrans" cxnId="{F6E34DEE-4922-47F8-9C7D-C6F834566108}">
      <dgm:prSet/>
      <dgm:spPr/>
      <dgm:t>
        <a:bodyPr/>
        <a:lstStyle/>
        <a:p>
          <a:endParaRPr lang="en-US"/>
        </a:p>
      </dgm:t>
    </dgm:pt>
    <dgm:pt modelId="{57139CF8-FDE2-4BDF-8B64-AF0962496846}" type="sibTrans" cxnId="{F6E34DEE-4922-47F8-9C7D-C6F834566108}">
      <dgm:prSet/>
      <dgm:spPr/>
      <dgm:t>
        <a:bodyPr/>
        <a:lstStyle/>
        <a:p>
          <a:endParaRPr lang="en-US"/>
        </a:p>
      </dgm:t>
    </dgm:pt>
    <dgm:pt modelId="{635DA672-CDE3-4B0A-87C4-1015E835AC5D}">
      <dgm:prSet phldrT="[Text]" custT="1"/>
      <dgm:spPr/>
      <dgm:t>
        <a:bodyPr/>
        <a:lstStyle/>
        <a:p>
          <a:r>
            <a:rPr lang="en-US" sz="2000" dirty="0" smtClean="0"/>
            <a:t>Aren’t you ashamed of what you did?</a:t>
          </a:r>
          <a:endParaRPr lang="en-US" sz="2000" dirty="0"/>
        </a:p>
      </dgm:t>
    </dgm:pt>
    <dgm:pt modelId="{0882E499-7E68-4FC1-9B99-20A5DD2D3BF9}" type="parTrans" cxnId="{1C97A271-1BCD-470E-AADA-F057B74D90E1}">
      <dgm:prSet/>
      <dgm:spPr/>
      <dgm:t>
        <a:bodyPr/>
        <a:lstStyle/>
        <a:p>
          <a:endParaRPr lang="en-US"/>
        </a:p>
      </dgm:t>
    </dgm:pt>
    <dgm:pt modelId="{A635A8D2-FC4A-4C4B-8E36-97A9EA732665}" type="sibTrans" cxnId="{1C97A271-1BCD-470E-AADA-F057B74D90E1}">
      <dgm:prSet/>
      <dgm:spPr/>
      <dgm:t>
        <a:bodyPr/>
        <a:lstStyle/>
        <a:p>
          <a:endParaRPr lang="en-US"/>
        </a:p>
      </dgm:t>
    </dgm:pt>
    <dgm:pt modelId="{C00E7FC4-A6EA-4C8F-A8B7-9F258A2B509D}">
      <dgm:prSet phldrT="[Text]" custT="1"/>
      <dgm:spPr/>
      <dgm:t>
        <a:bodyPr/>
        <a:lstStyle/>
        <a:p>
          <a:r>
            <a:rPr lang="en-US" sz="2000" dirty="0" smtClean="0"/>
            <a:t>Have you invited your friend?</a:t>
          </a:r>
          <a:endParaRPr lang="en-US" sz="2000" dirty="0"/>
        </a:p>
      </dgm:t>
    </dgm:pt>
    <dgm:pt modelId="{65DD2604-2329-4DF3-8EA1-14534E01A4C6}" type="parTrans" cxnId="{4D9ED211-3A1C-42F6-94B3-48FEA05B44CE}">
      <dgm:prSet/>
      <dgm:spPr/>
      <dgm:t>
        <a:bodyPr/>
        <a:lstStyle/>
        <a:p>
          <a:endParaRPr lang="en-US"/>
        </a:p>
      </dgm:t>
    </dgm:pt>
    <dgm:pt modelId="{112AE24F-02D8-4D6F-99E8-B76003CA2A45}" type="sibTrans" cxnId="{4D9ED211-3A1C-42F6-94B3-48FEA05B44CE}">
      <dgm:prSet/>
      <dgm:spPr/>
      <dgm:t>
        <a:bodyPr/>
        <a:lstStyle/>
        <a:p>
          <a:endParaRPr lang="en-US"/>
        </a:p>
      </dgm:t>
    </dgm:pt>
    <dgm:pt modelId="{A13A11FF-28F4-4723-8536-66AC2D8F2047}">
      <dgm:prSet phldrT="[Text]" custT="1"/>
      <dgm:spPr/>
      <dgm:t>
        <a:bodyPr/>
        <a:lstStyle/>
        <a:p>
          <a:endParaRPr lang="en-US" sz="2000" dirty="0"/>
        </a:p>
      </dgm:t>
    </dgm:pt>
    <dgm:pt modelId="{9698B09D-AC03-4D4C-AF49-D27D9ABC770A}" type="parTrans" cxnId="{84F7EE8F-D44F-4B4E-BEFF-6483FFF44E31}">
      <dgm:prSet/>
      <dgm:spPr/>
      <dgm:t>
        <a:bodyPr/>
        <a:lstStyle/>
        <a:p>
          <a:endParaRPr lang="en-US"/>
        </a:p>
      </dgm:t>
    </dgm:pt>
    <dgm:pt modelId="{2E8FA862-73DE-4CD0-8C2E-72129BBDA4E0}" type="sibTrans" cxnId="{84F7EE8F-D44F-4B4E-BEFF-6483FFF44E31}">
      <dgm:prSet/>
      <dgm:spPr/>
      <dgm:t>
        <a:bodyPr/>
        <a:lstStyle/>
        <a:p>
          <a:endParaRPr lang="en-US"/>
        </a:p>
      </dgm:t>
    </dgm:pt>
    <dgm:pt modelId="{FAD768FB-046F-4022-B025-77F94799A733}">
      <dgm:prSet phldrT="[Text]" custT="1"/>
      <dgm:spPr/>
      <dgm:t>
        <a:bodyPr/>
        <a:lstStyle/>
        <a:p>
          <a:r>
            <a:rPr lang="en-US" sz="2000" dirty="0" smtClean="0"/>
            <a:t>Haven’t you invited your friend?</a:t>
          </a:r>
          <a:endParaRPr lang="en-US" sz="2000" dirty="0"/>
        </a:p>
      </dgm:t>
    </dgm:pt>
    <dgm:pt modelId="{1B693C43-C980-4727-B366-57836CDBFE9D}" type="parTrans" cxnId="{5E397A0A-A2DC-485C-8ECF-2400BCD5A904}">
      <dgm:prSet/>
      <dgm:spPr/>
      <dgm:t>
        <a:bodyPr/>
        <a:lstStyle/>
        <a:p>
          <a:endParaRPr lang="en-US"/>
        </a:p>
      </dgm:t>
    </dgm:pt>
    <dgm:pt modelId="{66F50873-169A-444E-BC24-579E72D8FA64}" type="sibTrans" cxnId="{5E397A0A-A2DC-485C-8ECF-2400BCD5A904}">
      <dgm:prSet/>
      <dgm:spPr/>
      <dgm:t>
        <a:bodyPr/>
        <a:lstStyle/>
        <a:p>
          <a:endParaRPr lang="en-US"/>
        </a:p>
      </dgm:t>
    </dgm:pt>
    <dgm:pt modelId="{98A4C257-89E9-4A23-BEFE-48E3BBBD0D64}">
      <dgm:prSet phldrT="[Text]" custT="1"/>
      <dgm:spPr/>
      <dgm:t>
        <a:bodyPr/>
        <a:lstStyle/>
        <a:p>
          <a:r>
            <a:rPr lang="en-US" sz="2000" dirty="0" smtClean="0"/>
            <a:t>Can you answer a simple question?</a:t>
          </a:r>
          <a:endParaRPr lang="en-US" sz="2000" dirty="0"/>
        </a:p>
      </dgm:t>
    </dgm:pt>
    <dgm:pt modelId="{D461C986-55E0-40B1-8978-3C9012AC366A}" type="parTrans" cxnId="{7006B0E9-2B7E-41CF-AB61-07C8FA057E0C}">
      <dgm:prSet/>
      <dgm:spPr/>
      <dgm:t>
        <a:bodyPr/>
        <a:lstStyle/>
        <a:p>
          <a:endParaRPr lang="en-US"/>
        </a:p>
      </dgm:t>
    </dgm:pt>
    <dgm:pt modelId="{F323437D-483B-4CDF-A55D-D2C449C732F8}" type="sibTrans" cxnId="{7006B0E9-2B7E-41CF-AB61-07C8FA057E0C}">
      <dgm:prSet/>
      <dgm:spPr/>
      <dgm:t>
        <a:bodyPr/>
        <a:lstStyle/>
        <a:p>
          <a:endParaRPr lang="en-US"/>
        </a:p>
      </dgm:t>
    </dgm:pt>
    <dgm:pt modelId="{D69334AC-1D04-4C37-AA5D-2B3A3930667C}">
      <dgm:prSet phldrT="[Text]" custT="1"/>
      <dgm:spPr/>
      <dgm:t>
        <a:bodyPr/>
        <a:lstStyle/>
        <a:p>
          <a:r>
            <a:rPr lang="en-US" sz="2000" dirty="0" smtClean="0"/>
            <a:t>Can’t you answer a simple question?</a:t>
          </a:r>
          <a:endParaRPr lang="en-US" sz="2000" dirty="0"/>
        </a:p>
      </dgm:t>
    </dgm:pt>
    <dgm:pt modelId="{09219D50-7707-408D-BD9A-41CFE54AE06C}" type="parTrans" cxnId="{04187289-A4C2-4FD0-9FAD-A25BE0D5E690}">
      <dgm:prSet/>
      <dgm:spPr/>
      <dgm:t>
        <a:bodyPr/>
        <a:lstStyle/>
        <a:p>
          <a:endParaRPr lang="en-US"/>
        </a:p>
      </dgm:t>
    </dgm:pt>
    <dgm:pt modelId="{360B87B7-6CB1-45D4-849F-679F4C34F397}" type="sibTrans" cxnId="{04187289-A4C2-4FD0-9FAD-A25BE0D5E690}">
      <dgm:prSet/>
      <dgm:spPr/>
      <dgm:t>
        <a:bodyPr/>
        <a:lstStyle/>
        <a:p>
          <a:endParaRPr lang="en-US"/>
        </a:p>
      </dgm:t>
    </dgm:pt>
    <dgm:pt modelId="{B310AAC3-05DB-4388-8FB9-96A2AA22C7B0}" type="pres">
      <dgm:prSet presAssocID="{1BCC6DE0-061E-4924-AE34-EAD7A2F68E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EED686-8042-437B-8426-CABB2E05285C}" type="pres">
      <dgm:prSet presAssocID="{468F4191-26CF-4688-88F5-CDADA8C5EFE7}" presName="composite" presStyleCnt="0"/>
      <dgm:spPr/>
    </dgm:pt>
    <dgm:pt modelId="{A5DB9A73-9DD8-4001-85A3-AE59C9265FAB}" type="pres">
      <dgm:prSet presAssocID="{468F4191-26CF-4688-88F5-CDADA8C5EFE7}" presName="parTx" presStyleLbl="alignNode1" presStyleIdx="0" presStyleCnt="2" custScaleY="59445" custLinFactNeighborX="-1" custLinFactNeighborY="-6586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1A6BB8-9CCD-4EEE-B701-58CBEF8F4BCE}" type="pres">
      <dgm:prSet presAssocID="{468F4191-26CF-4688-88F5-CDADA8C5EFE7}" presName="desTx" presStyleLbl="alignAccFollowNode1" presStyleIdx="0" presStyleCnt="2" custScaleY="100000" custLinFactNeighborX="-1" custLinFactNeighborY="-86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C98EB-A412-4B1D-8790-5FAC73541353}" type="pres">
      <dgm:prSet presAssocID="{B96F1CFB-91D8-43BF-A276-1B83005218BD}" presName="space" presStyleCnt="0"/>
      <dgm:spPr/>
    </dgm:pt>
    <dgm:pt modelId="{9F57157F-A811-4E23-87EE-CB98B926F017}" type="pres">
      <dgm:prSet presAssocID="{AC1EDDBB-8502-4D89-B4E5-E93F1F9F66BE}" presName="composite" presStyleCnt="0"/>
      <dgm:spPr/>
    </dgm:pt>
    <dgm:pt modelId="{ECD8A1FB-8480-4C83-9DC7-4224D723BCE0}" type="pres">
      <dgm:prSet presAssocID="{AC1EDDBB-8502-4D89-B4E5-E93F1F9F66BE}" presName="parTx" presStyleLbl="alignNode1" presStyleIdx="1" presStyleCnt="2" custScaleY="59445" custLinFactNeighborX="926" custLinFactNeighborY="-5488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C5E80-DA28-45CC-98C3-5420B4338E63}" type="pres">
      <dgm:prSet presAssocID="{AC1EDDBB-8502-4D89-B4E5-E93F1F9F66BE}" presName="desTx" presStyleLbl="alignAccFollowNode1" presStyleIdx="1" presStyleCnt="2" custLinFactNeighborX="926" custLinFactNeighborY="-86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1BB7D2-D163-4A20-A57A-67806356EAE9}" type="presOf" srcId="{98A4C257-89E9-4A23-BEFE-48E3BBBD0D64}" destId="{C61A6BB8-9CCD-4EEE-B701-58CBEF8F4BCE}" srcOrd="0" destOrd="4" presId="urn:microsoft.com/office/officeart/2005/8/layout/hList1"/>
    <dgm:cxn modelId="{4D9ED211-3A1C-42F6-94B3-48FEA05B44CE}" srcId="{468F4191-26CF-4688-88F5-CDADA8C5EFE7}" destId="{C00E7FC4-A6EA-4C8F-A8B7-9F258A2B509D}" srcOrd="3" destOrd="0" parTransId="{65DD2604-2329-4DF3-8EA1-14534E01A4C6}" sibTransId="{112AE24F-02D8-4D6F-99E8-B76003CA2A45}"/>
    <dgm:cxn modelId="{464FA35E-5B90-4574-B146-B56BE783A829}" srcId="{1BCC6DE0-061E-4924-AE34-EAD7A2F68E5B}" destId="{468F4191-26CF-4688-88F5-CDADA8C5EFE7}" srcOrd="0" destOrd="0" parTransId="{E9BB98C5-D00A-4C69-A6C3-FCFAB23043F3}" sibTransId="{B96F1CFB-91D8-43BF-A276-1B83005218BD}"/>
    <dgm:cxn modelId="{9E9240C1-E0B1-4361-9E8F-87D1C0AF06A8}" type="presOf" srcId="{D37D3B7E-447C-4569-A633-93C080DE5D2F}" destId="{C61A6BB8-9CCD-4EEE-B701-58CBEF8F4BCE}" srcOrd="0" destOrd="0" presId="urn:microsoft.com/office/officeart/2005/8/layout/hList1"/>
    <dgm:cxn modelId="{66060C20-D22A-4C7B-B195-7A7F6BC4DD2E}" type="presOf" srcId="{D69334AC-1D04-4C37-AA5D-2B3A3930667C}" destId="{206C5E80-DA28-45CC-98C3-5420B4338E63}" srcOrd="0" destOrd="4" presId="urn:microsoft.com/office/officeart/2005/8/layout/hList1"/>
    <dgm:cxn modelId="{9705BE98-ABF9-4505-B00E-5EDB99FFE61D}" type="presOf" srcId="{52B292C1-9DD4-4222-8532-88CFF2DD121F}" destId="{206C5E80-DA28-45CC-98C3-5420B4338E63}" srcOrd="0" destOrd="1" presId="urn:microsoft.com/office/officeart/2005/8/layout/hList1"/>
    <dgm:cxn modelId="{BB63B8C7-F51B-40C6-B727-37A80A6406D5}" type="presOf" srcId="{1BCC6DE0-061E-4924-AE34-EAD7A2F68E5B}" destId="{B310AAC3-05DB-4388-8FB9-96A2AA22C7B0}" srcOrd="0" destOrd="0" presId="urn:microsoft.com/office/officeart/2005/8/layout/hList1"/>
    <dgm:cxn modelId="{CD23A49D-5E69-472D-81F4-959AE49EAE20}" type="presOf" srcId="{413DB103-48E2-4F66-91E2-EE1F438F0B59}" destId="{C61A6BB8-9CCD-4EEE-B701-58CBEF8F4BCE}" srcOrd="0" destOrd="1" presId="urn:microsoft.com/office/officeart/2005/8/layout/hList1"/>
    <dgm:cxn modelId="{93460243-60C6-4D25-AA71-7A1B1BDA3B2B}" srcId="{AC1EDDBB-8502-4D89-B4E5-E93F1F9F66BE}" destId="{E2B9FC66-D587-44DA-BD06-DB2F77B7BCBA}" srcOrd="0" destOrd="0" parTransId="{08CBB884-E277-40D5-839F-43609EA430C9}" sibTransId="{3FE50F22-8A67-4BF2-9EAA-B402148364DA}"/>
    <dgm:cxn modelId="{F6E34DEE-4922-47F8-9C7D-C6F834566108}" srcId="{468F4191-26CF-4688-88F5-CDADA8C5EFE7}" destId="{FD222550-FB5A-47D5-8F94-C74AACAED626}" srcOrd="2" destOrd="0" parTransId="{7833E73F-D837-40D4-800B-BAF756FD46FF}" sibTransId="{57139CF8-FDE2-4BDF-8B64-AF0962496846}"/>
    <dgm:cxn modelId="{04187289-A4C2-4FD0-9FAD-A25BE0D5E690}" srcId="{AC1EDDBB-8502-4D89-B4E5-E93F1F9F66BE}" destId="{D69334AC-1D04-4C37-AA5D-2B3A3930667C}" srcOrd="4" destOrd="0" parTransId="{09219D50-7707-408D-BD9A-41CFE54AE06C}" sibTransId="{360B87B7-6CB1-45D4-849F-679F4C34F397}"/>
    <dgm:cxn modelId="{10FE2FAB-D204-4B2D-82AA-1E21792CD259}" srcId="{1BCC6DE0-061E-4924-AE34-EAD7A2F68E5B}" destId="{AC1EDDBB-8502-4D89-B4E5-E93F1F9F66BE}" srcOrd="1" destOrd="0" parTransId="{BADF8EFB-B9C4-40F2-9967-F2501F7446E7}" sibTransId="{03C92BAA-6AEB-497F-9EF6-DD4E99A3F9DF}"/>
    <dgm:cxn modelId="{74FFD109-7A92-4043-B004-7B483F681E34}" srcId="{AC1EDDBB-8502-4D89-B4E5-E93F1F9F66BE}" destId="{52B292C1-9DD4-4222-8532-88CFF2DD121F}" srcOrd="1" destOrd="0" parTransId="{CB557227-DCD3-444B-90CA-1050117773ED}" sibTransId="{709EE6F5-A9D0-41E3-B7A2-DEE5875012B8}"/>
    <dgm:cxn modelId="{5C6D4E1A-73B5-4663-B822-D645CA0DE3A2}" srcId="{468F4191-26CF-4688-88F5-CDADA8C5EFE7}" destId="{D37D3B7E-447C-4569-A633-93C080DE5D2F}" srcOrd="0" destOrd="0" parTransId="{65B871EC-6689-452C-B25D-03A9FCAE7956}" sibTransId="{3A101C48-5689-4C80-BAE1-EEFCAE14AB1C}"/>
    <dgm:cxn modelId="{2CE849BD-B84B-4DD9-9831-19A139C34C33}" srcId="{468F4191-26CF-4688-88F5-CDADA8C5EFE7}" destId="{413DB103-48E2-4F66-91E2-EE1F438F0B59}" srcOrd="1" destOrd="0" parTransId="{C0CF1EF8-88D7-471A-BA16-A3E2D6ACDA52}" sibTransId="{821660B1-0098-443B-9B4A-F49DA7ADA325}"/>
    <dgm:cxn modelId="{1C97A271-1BCD-470E-AADA-F057B74D90E1}" srcId="{AC1EDDBB-8502-4D89-B4E5-E93F1F9F66BE}" destId="{635DA672-CDE3-4B0A-87C4-1015E835AC5D}" srcOrd="2" destOrd="0" parTransId="{0882E499-7E68-4FC1-9B99-20A5DD2D3BF9}" sibTransId="{A635A8D2-FC4A-4C4B-8E36-97A9EA732665}"/>
    <dgm:cxn modelId="{84F7EE8F-D44F-4B4E-BEFF-6483FFF44E31}" srcId="{AC1EDDBB-8502-4D89-B4E5-E93F1F9F66BE}" destId="{A13A11FF-28F4-4723-8536-66AC2D8F2047}" srcOrd="5" destOrd="0" parTransId="{9698B09D-AC03-4D4C-AF49-D27D9ABC770A}" sibTransId="{2E8FA862-73DE-4CD0-8C2E-72129BBDA4E0}"/>
    <dgm:cxn modelId="{BBBC0977-03A5-4C9E-BB1C-FE3831D8691F}" type="presOf" srcId="{468F4191-26CF-4688-88F5-CDADA8C5EFE7}" destId="{A5DB9A73-9DD8-4001-85A3-AE59C9265FAB}" srcOrd="0" destOrd="0" presId="urn:microsoft.com/office/officeart/2005/8/layout/hList1"/>
    <dgm:cxn modelId="{87150AB1-88A3-4492-987B-F90080DD43F3}" type="presOf" srcId="{E2B9FC66-D587-44DA-BD06-DB2F77B7BCBA}" destId="{206C5E80-DA28-45CC-98C3-5420B4338E63}" srcOrd="0" destOrd="0" presId="urn:microsoft.com/office/officeart/2005/8/layout/hList1"/>
    <dgm:cxn modelId="{55D90BBB-363C-4B45-BBFB-886ECDC0FFE3}" type="presOf" srcId="{FD222550-FB5A-47D5-8F94-C74AACAED626}" destId="{C61A6BB8-9CCD-4EEE-B701-58CBEF8F4BCE}" srcOrd="0" destOrd="2" presId="urn:microsoft.com/office/officeart/2005/8/layout/hList1"/>
    <dgm:cxn modelId="{806C5303-62DC-4047-BB50-258AD1579617}" type="presOf" srcId="{A13A11FF-28F4-4723-8536-66AC2D8F2047}" destId="{206C5E80-DA28-45CC-98C3-5420B4338E63}" srcOrd="0" destOrd="5" presId="urn:microsoft.com/office/officeart/2005/8/layout/hList1"/>
    <dgm:cxn modelId="{5E397A0A-A2DC-485C-8ECF-2400BCD5A904}" srcId="{AC1EDDBB-8502-4D89-B4E5-E93F1F9F66BE}" destId="{FAD768FB-046F-4022-B025-77F94799A733}" srcOrd="3" destOrd="0" parTransId="{1B693C43-C980-4727-B366-57836CDBFE9D}" sibTransId="{66F50873-169A-444E-BC24-579E72D8FA64}"/>
    <dgm:cxn modelId="{25C81494-DB18-423D-AB21-90350B98C7AC}" type="presOf" srcId="{C00E7FC4-A6EA-4C8F-A8B7-9F258A2B509D}" destId="{C61A6BB8-9CCD-4EEE-B701-58CBEF8F4BCE}" srcOrd="0" destOrd="3" presId="urn:microsoft.com/office/officeart/2005/8/layout/hList1"/>
    <dgm:cxn modelId="{13EBCD35-F806-4B64-8046-B4DBF6FADE07}" type="presOf" srcId="{FAD768FB-046F-4022-B025-77F94799A733}" destId="{206C5E80-DA28-45CC-98C3-5420B4338E63}" srcOrd="0" destOrd="3" presId="urn:microsoft.com/office/officeart/2005/8/layout/hList1"/>
    <dgm:cxn modelId="{B1CC6F59-CE6D-4EB8-9F20-2CF3B8B9EE3A}" type="presOf" srcId="{635DA672-CDE3-4B0A-87C4-1015E835AC5D}" destId="{206C5E80-DA28-45CC-98C3-5420B4338E63}" srcOrd="0" destOrd="2" presId="urn:microsoft.com/office/officeart/2005/8/layout/hList1"/>
    <dgm:cxn modelId="{B7C9E910-1F02-4002-AFF9-816A66B98E98}" type="presOf" srcId="{AC1EDDBB-8502-4D89-B4E5-E93F1F9F66BE}" destId="{ECD8A1FB-8480-4C83-9DC7-4224D723BCE0}" srcOrd="0" destOrd="0" presId="urn:microsoft.com/office/officeart/2005/8/layout/hList1"/>
    <dgm:cxn modelId="{7006B0E9-2B7E-41CF-AB61-07C8FA057E0C}" srcId="{468F4191-26CF-4688-88F5-CDADA8C5EFE7}" destId="{98A4C257-89E9-4A23-BEFE-48E3BBBD0D64}" srcOrd="4" destOrd="0" parTransId="{D461C986-55E0-40B1-8978-3C9012AC366A}" sibTransId="{F323437D-483B-4CDF-A55D-D2C449C732F8}"/>
    <dgm:cxn modelId="{F6356916-AA0D-47C6-BED7-F20316A318D0}" type="presParOf" srcId="{B310AAC3-05DB-4388-8FB9-96A2AA22C7B0}" destId="{BFEED686-8042-437B-8426-CABB2E05285C}" srcOrd="0" destOrd="0" presId="urn:microsoft.com/office/officeart/2005/8/layout/hList1"/>
    <dgm:cxn modelId="{ECBBDB5E-5261-46E3-B10F-8B4947BBFA5F}" type="presParOf" srcId="{BFEED686-8042-437B-8426-CABB2E05285C}" destId="{A5DB9A73-9DD8-4001-85A3-AE59C9265FAB}" srcOrd="0" destOrd="0" presId="urn:microsoft.com/office/officeart/2005/8/layout/hList1"/>
    <dgm:cxn modelId="{41DE35DE-4324-44D2-93DD-D5F76B21860E}" type="presParOf" srcId="{BFEED686-8042-437B-8426-CABB2E05285C}" destId="{C61A6BB8-9CCD-4EEE-B701-58CBEF8F4BCE}" srcOrd="1" destOrd="0" presId="urn:microsoft.com/office/officeart/2005/8/layout/hList1"/>
    <dgm:cxn modelId="{C97138A1-7B8E-4373-87DA-B47AD4A0FEC5}" type="presParOf" srcId="{B310AAC3-05DB-4388-8FB9-96A2AA22C7B0}" destId="{D6DC98EB-A412-4B1D-8790-5FAC73541353}" srcOrd="1" destOrd="0" presId="urn:microsoft.com/office/officeart/2005/8/layout/hList1"/>
    <dgm:cxn modelId="{FF2AD69C-A7B5-4651-9F8B-47C3966CA2CE}" type="presParOf" srcId="{B310AAC3-05DB-4388-8FB9-96A2AA22C7B0}" destId="{9F57157F-A811-4E23-87EE-CB98B926F017}" srcOrd="2" destOrd="0" presId="urn:microsoft.com/office/officeart/2005/8/layout/hList1"/>
    <dgm:cxn modelId="{236F0D9D-FEAA-44DB-9C71-C30D134A63E9}" type="presParOf" srcId="{9F57157F-A811-4E23-87EE-CB98B926F017}" destId="{ECD8A1FB-8480-4C83-9DC7-4224D723BCE0}" srcOrd="0" destOrd="0" presId="urn:microsoft.com/office/officeart/2005/8/layout/hList1"/>
    <dgm:cxn modelId="{F5907D44-1B5B-4481-BBBB-83683F5D9483}" type="presParOf" srcId="{9F57157F-A811-4E23-87EE-CB98B926F017}" destId="{206C5E80-DA28-45CC-98C3-5420B4338E6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B9A73-9DD8-4001-85A3-AE59C9265FAB}">
      <dsp:nvSpPr>
        <dsp:cNvPr id="0" name=""/>
        <dsp:cNvSpPr/>
      </dsp:nvSpPr>
      <dsp:spPr>
        <a:xfrm>
          <a:off x="1" y="0"/>
          <a:ext cx="3845569" cy="9143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Positive</a:t>
          </a:r>
          <a:endParaRPr lang="en-US" sz="3600" kern="1200" dirty="0"/>
        </a:p>
      </dsp:txBody>
      <dsp:txXfrm>
        <a:off x="1" y="0"/>
        <a:ext cx="3845569" cy="914399"/>
      </dsp:txXfrm>
    </dsp:sp>
    <dsp:sp modelId="{C61A6BB8-9CCD-4EEE-B701-58CBEF8F4BCE}">
      <dsp:nvSpPr>
        <dsp:cNvPr id="0" name=""/>
        <dsp:cNvSpPr/>
      </dsp:nvSpPr>
      <dsp:spPr>
        <a:xfrm>
          <a:off x="1" y="914406"/>
          <a:ext cx="3845569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Are you coming?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Have you met him before?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Are you ashamed of what you did?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Have you invited your friend?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Can you answer a simple question?</a:t>
          </a:r>
          <a:endParaRPr lang="en-US" sz="2000" kern="1200" dirty="0"/>
        </a:p>
      </dsp:txBody>
      <dsp:txXfrm>
        <a:off x="1" y="914406"/>
        <a:ext cx="3845569" cy="2810880"/>
      </dsp:txXfrm>
    </dsp:sp>
    <dsp:sp modelId="{ECD8A1FB-8480-4C83-9DC7-4224D723BCE0}">
      <dsp:nvSpPr>
        <dsp:cNvPr id="0" name=""/>
        <dsp:cNvSpPr/>
      </dsp:nvSpPr>
      <dsp:spPr>
        <a:xfrm>
          <a:off x="4384030" y="0"/>
          <a:ext cx="3845569" cy="9143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Negative</a:t>
          </a:r>
          <a:endParaRPr lang="en-US" sz="3600" kern="1200" dirty="0"/>
        </a:p>
      </dsp:txBody>
      <dsp:txXfrm>
        <a:off x="4384030" y="0"/>
        <a:ext cx="3845569" cy="914399"/>
      </dsp:txXfrm>
    </dsp:sp>
    <dsp:sp modelId="{206C5E80-DA28-45CC-98C3-5420B4338E63}">
      <dsp:nvSpPr>
        <dsp:cNvPr id="0" name=""/>
        <dsp:cNvSpPr/>
      </dsp:nvSpPr>
      <dsp:spPr>
        <a:xfrm>
          <a:off x="4384030" y="914406"/>
          <a:ext cx="3845569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Aren’t you coming?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Haven’t you met him before?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Aren’t you ashamed of what you did?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Haven’t you invited your friend?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Can’t you answer a simple question?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</dsp:txBody>
      <dsp:txXfrm>
        <a:off x="4384030" y="914406"/>
        <a:ext cx="3845569" cy="2810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A683F-0B26-4891-9247-BBA891D09666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20D24-A9ED-4E3E-8A65-EE46CFE601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9593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20D24-A9ED-4E3E-8A65-EE46CFE6016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150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3426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808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3337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74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9145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599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980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338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0342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5844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0712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527E6-23AD-4716-B46C-5E5A72C9EC8C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33494-7FAF-492F-9A0D-3C02BEFB38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134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Asking and Responding to Questions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32066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16, we learnt how to</a:t>
            </a:r>
          </a:p>
          <a:p>
            <a:pPr lvl="1"/>
            <a:r>
              <a:rPr lang="en-US" dirty="0" smtClean="0"/>
              <a:t>Talk about future plans and intentions</a:t>
            </a:r>
          </a:p>
          <a:p>
            <a:pPr lvl="1"/>
            <a:r>
              <a:rPr lang="en-US" dirty="0" smtClean="0"/>
              <a:t>Use Present Simple and Present Continuous</a:t>
            </a:r>
          </a:p>
          <a:p>
            <a:pPr lvl="1"/>
            <a:r>
              <a:rPr lang="en-US" dirty="0" smtClean="0"/>
              <a:t>Use Future Simple and ‘be going to’</a:t>
            </a:r>
          </a:p>
          <a:p>
            <a:pPr lvl="1"/>
            <a:r>
              <a:rPr lang="en-US" dirty="0" smtClean="0"/>
              <a:t>Write itineraries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452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17, you should be able to </a:t>
            </a:r>
          </a:p>
          <a:p>
            <a:pPr lvl="1"/>
            <a:r>
              <a:rPr lang="en-US" dirty="0" smtClean="0"/>
              <a:t>Identify types of questions</a:t>
            </a:r>
          </a:p>
          <a:p>
            <a:pPr lvl="1"/>
            <a:r>
              <a:rPr lang="en-US" dirty="0" smtClean="0"/>
              <a:t>Form appropriate questions</a:t>
            </a:r>
          </a:p>
          <a:p>
            <a:pPr lvl="1"/>
            <a:r>
              <a:rPr lang="en-US" dirty="0" smtClean="0"/>
              <a:t>Use appropriate intonation patterns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2478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 are a teacher, aren’t you?</a:t>
            </a:r>
          </a:p>
          <a:p>
            <a:r>
              <a:rPr lang="en-US" dirty="0" smtClean="0"/>
              <a:t>Do you teach </a:t>
            </a:r>
            <a:r>
              <a:rPr lang="en-US" dirty="0" err="1" smtClean="0"/>
              <a:t>Maths</a:t>
            </a:r>
            <a:r>
              <a:rPr lang="en-US" dirty="0" smtClean="0"/>
              <a:t>?</a:t>
            </a:r>
          </a:p>
          <a:p>
            <a:r>
              <a:rPr lang="en-US" dirty="0" smtClean="0"/>
              <a:t>Have you ever received best teacher award?</a:t>
            </a:r>
          </a:p>
          <a:p>
            <a:r>
              <a:rPr lang="en-US" dirty="0" smtClean="0"/>
              <a:t>Which textbook(s) do you teach from?</a:t>
            </a:r>
          </a:p>
          <a:p>
            <a:r>
              <a:rPr lang="en-US" dirty="0" smtClean="0"/>
              <a:t>How do you assess your student’s learning progress?</a:t>
            </a:r>
          </a:p>
          <a:p>
            <a:r>
              <a:rPr lang="en-US" dirty="0" smtClean="0"/>
              <a:t>How often do you arrange class tests?</a:t>
            </a:r>
          </a:p>
          <a:p>
            <a:r>
              <a:rPr lang="en-US" dirty="0"/>
              <a:t>How many questions do you ask in a day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Why did you decide to enroll in ADE?</a:t>
            </a:r>
          </a:p>
          <a:p>
            <a:r>
              <a:rPr lang="en-US" dirty="0" smtClean="0"/>
              <a:t>How will ADE help you in your teaching career?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104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 / No Questions</a:t>
            </a:r>
          </a:p>
          <a:p>
            <a:r>
              <a:rPr lang="en-US" dirty="0" err="1" smtClean="0"/>
              <a:t>Wh</a:t>
            </a:r>
            <a:r>
              <a:rPr lang="en-US" dirty="0" smtClean="0"/>
              <a:t>- Questions</a:t>
            </a:r>
          </a:p>
          <a:p>
            <a:r>
              <a:rPr lang="en-US" dirty="0" smtClean="0"/>
              <a:t>Embedded questions</a:t>
            </a:r>
          </a:p>
          <a:p>
            <a:r>
              <a:rPr lang="en-US" dirty="0" smtClean="0"/>
              <a:t>Tag Questions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949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Yes / No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Q</a:t>
            </a:r>
            <a:r>
              <a:rPr lang="en-US" dirty="0" smtClean="0"/>
              <a:t>uestions that may be answered with a YES or NO. </a:t>
            </a:r>
          </a:p>
          <a:p>
            <a:r>
              <a:rPr lang="en-US" dirty="0" smtClean="0"/>
              <a:t>Can you swim?</a:t>
            </a:r>
          </a:p>
          <a:p>
            <a:r>
              <a:rPr lang="en-US" dirty="0" smtClean="0"/>
              <a:t>Is he a mechanic?</a:t>
            </a:r>
          </a:p>
          <a:p>
            <a:r>
              <a:rPr lang="en-US" dirty="0" smtClean="0"/>
              <a:t>Is he sleeping right now?</a:t>
            </a:r>
          </a:p>
          <a:p>
            <a:r>
              <a:rPr lang="en-US" dirty="0" smtClean="0"/>
              <a:t>Have you got the key?</a:t>
            </a:r>
          </a:p>
          <a:p>
            <a:r>
              <a:rPr lang="en-US" dirty="0" smtClean="0"/>
              <a:t>Do you live in Sialkot?</a:t>
            </a:r>
          </a:p>
          <a:p>
            <a:r>
              <a:rPr lang="en-US" dirty="0" smtClean="0"/>
              <a:t>Did you invite Mr. </a:t>
            </a:r>
            <a:r>
              <a:rPr lang="en-US" dirty="0" err="1"/>
              <a:t>T</a:t>
            </a:r>
            <a:r>
              <a:rPr lang="en-US" dirty="0" err="1" smtClean="0"/>
              <a:t>ahir</a:t>
            </a:r>
            <a:r>
              <a:rPr lang="en-US" dirty="0" smtClean="0"/>
              <a:t>?</a:t>
            </a:r>
          </a:p>
          <a:p>
            <a:r>
              <a:rPr lang="en-US" dirty="0" smtClean="0"/>
              <a:t>Should we </a:t>
            </a:r>
            <a:r>
              <a:rPr lang="en-US" smtClean="0"/>
              <a:t>wear uniform?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9467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Positive and Negative </a:t>
            </a:r>
            <a:r>
              <a:rPr lang="en-US" b="1" i="1" dirty="0"/>
              <a:t>Yes</a:t>
            </a:r>
            <a:r>
              <a:rPr lang="en-US" b="1" dirty="0"/>
              <a:t>/</a:t>
            </a:r>
            <a:r>
              <a:rPr lang="en-US" b="1" i="1" dirty="0"/>
              <a:t>No </a:t>
            </a:r>
            <a:r>
              <a:rPr lang="en-US" b="1" dirty="0"/>
              <a:t>Questions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55399613"/>
              </p:ext>
            </p:extLst>
          </p:nvPr>
        </p:nvGraphicFramePr>
        <p:xfrm>
          <a:off x="457200" y="1447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7089" y="4800600"/>
            <a:ext cx="7924800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Positive </a:t>
            </a:r>
            <a:r>
              <a:rPr lang="en-US" b="1" i="1" dirty="0"/>
              <a:t>yes</a:t>
            </a:r>
            <a:r>
              <a:rPr lang="en-US" b="1" dirty="0"/>
              <a:t>/</a:t>
            </a:r>
            <a:r>
              <a:rPr lang="en-US" b="1" i="1" dirty="0"/>
              <a:t>no </a:t>
            </a:r>
            <a:r>
              <a:rPr lang="en-US" b="1" dirty="0"/>
              <a:t>questions </a:t>
            </a:r>
            <a:r>
              <a:rPr lang="en-US" dirty="0"/>
              <a:t>do not imply any expectation regarding whether the </a:t>
            </a:r>
            <a:r>
              <a:rPr lang="en-US" dirty="0" smtClean="0"/>
              <a:t>answer will </a:t>
            </a:r>
            <a:r>
              <a:rPr lang="en-US" dirty="0"/>
              <a:t>be </a:t>
            </a:r>
            <a:r>
              <a:rPr lang="en-US" i="1" dirty="0"/>
              <a:t>yes </a:t>
            </a:r>
            <a:r>
              <a:rPr lang="en-US" dirty="0"/>
              <a:t>or </a:t>
            </a:r>
            <a:r>
              <a:rPr lang="en-US" i="1" dirty="0"/>
              <a:t>no</a:t>
            </a:r>
            <a:r>
              <a:rPr lang="en-US" dirty="0" smtClean="0"/>
              <a:t>. </a:t>
            </a:r>
          </a:p>
          <a:p>
            <a:r>
              <a:rPr lang="en-US" b="1" dirty="0"/>
              <a:t>Negative </a:t>
            </a:r>
            <a:r>
              <a:rPr lang="en-US" b="1" i="1" dirty="0"/>
              <a:t>yes</a:t>
            </a:r>
            <a:r>
              <a:rPr lang="en-US" b="1" dirty="0"/>
              <a:t>/</a:t>
            </a:r>
            <a:r>
              <a:rPr lang="en-US" b="1" i="1" dirty="0"/>
              <a:t>no </a:t>
            </a:r>
            <a:r>
              <a:rPr lang="en-US" b="1" dirty="0"/>
              <a:t>questions </a:t>
            </a:r>
            <a:r>
              <a:rPr lang="en-US" dirty="0"/>
              <a:t>are generally asked to </a:t>
            </a:r>
            <a:r>
              <a:rPr lang="en-US" dirty="0" smtClean="0"/>
              <a:t>confirm </a:t>
            </a:r>
            <a:r>
              <a:rPr lang="en-US" dirty="0"/>
              <a:t>an assumption or expectation.</a:t>
            </a:r>
          </a:p>
        </p:txBody>
      </p:sp>
    </p:spTree>
    <p:extLst>
      <p:ext uri="{BB962C8B-B14F-4D97-AF65-F5344CB8AC3E}">
        <p14:creationId xmlns:p14="http://schemas.microsoft.com/office/powerpoint/2010/main" xmlns="" val="397400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Indicate </a:t>
            </a:r>
            <a:r>
              <a:rPr lang="en-US" b="1" dirty="0" smtClean="0"/>
              <a:t>what expectation or </a:t>
            </a:r>
            <a:r>
              <a:rPr lang="en-US" b="1" dirty="0"/>
              <a:t>assumption </a:t>
            </a:r>
            <a:r>
              <a:rPr lang="en-US" b="1" dirty="0" smtClean="0"/>
              <a:t>do these questions imply.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Aren’t you a plumber?</a:t>
            </a:r>
          </a:p>
          <a:p>
            <a:pPr marL="857250" lvl="1" indent="-457200"/>
            <a:r>
              <a:rPr lang="en-US" dirty="0" smtClean="0"/>
              <a:t>I expected you to be a plumber.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Can’t you wait a little?</a:t>
            </a:r>
          </a:p>
          <a:p>
            <a:pPr marL="857250" lvl="1" indent="-457200"/>
            <a:r>
              <a:rPr lang="en-US" dirty="0" smtClean="0"/>
              <a:t>I assume that you are getting a little impatient.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Weren’t you informed?</a:t>
            </a:r>
          </a:p>
          <a:p>
            <a:pPr marL="857250" lvl="1" indent="-457200"/>
            <a:r>
              <a:rPr lang="en-US" dirty="0" smtClean="0"/>
              <a:t>I expected you were informed.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Didn’t I warn you before?</a:t>
            </a:r>
          </a:p>
          <a:p>
            <a:pPr marL="857250" lvl="1" indent="-457200"/>
            <a:r>
              <a:rPr lang="en-US" dirty="0" smtClean="0"/>
              <a:t>I’m annoyed because you didn’t listen to me.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Won’t you help him?</a:t>
            </a:r>
          </a:p>
          <a:p>
            <a:pPr marL="857250" lvl="1" indent="-457200"/>
            <a:r>
              <a:rPr lang="en-US" dirty="0" smtClean="0"/>
              <a:t>I’m sure you will help him.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704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Wh</a:t>
            </a:r>
            <a:r>
              <a:rPr lang="en-US" dirty="0" smtClean="0"/>
              <a:t>-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that start with a question word and require a longer answer. You can’t answer a </a:t>
            </a:r>
            <a:r>
              <a:rPr lang="en-US" dirty="0" err="1" smtClean="0"/>
              <a:t>wh</a:t>
            </a:r>
            <a:r>
              <a:rPr lang="en-US" dirty="0" smtClean="0"/>
              <a:t>- question with a YES or NO.</a:t>
            </a:r>
          </a:p>
          <a:p>
            <a:r>
              <a:rPr lang="en-US" dirty="0" smtClean="0"/>
              <a:t>When will the match start?</a:t>
            </a:r>
          </a:p>
          <a:p>
            <a:r>
              <a:rPr lang="en-US" dirty="0" smtClean="0"/>
              <a:t>How far is your house from your school?</a:t>
            </a:r>
          </a:p>
          <a:p>
            <a:r>
              <a:rPr lang="en-US" dirty="0" smtClean="0"/>
              <a:t>Which color is your favorite?</a:t>
            </a:r>
          </a:p>
        </p:txBody>
      </p:sp>
    </p:spTree>
    <p:extLst>
      <p:ext uri="{BB962C8B-B14F-4D97-AF65-F5344CB8AC3E}">
        <p14:creationId xmlns:p14="http://schemas.microsoft.com/office/powerpoint/2010/main" xmlns="" val="329540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What 				things</a:t>
            </a:r>
          </a:p>
          <a:p>
            <a:r>
              <a:rPr lang="en-US" dirty="0" smtClean="0"/>
              <a:t>Who / whose / whom		person</a:t>
            </a:r>
          </a:p>
          <a:p>
            <a:r>
              <a:rPr lang="en-US" dirty="0" smtClean="0"/>
              <a:t>When				time / date</a:t>
            </a:r>
          </a:p>
          <a:p>
            <a:r>
              <a:rPr lang="en-US" dirty="0" smtClean="0"/>
              <a:t>Where				place</a:t>
            </a:r>
          </a:p>
          <a:p>
            <a:r>
              <a:rPr lang="en-US" dirty="0" smtClean="0"/>
              <a:t>Why					reason</a:t>
            </a:r>
          </a:p>
          <a:p>
            <a:r>
              <a:rPr lang="en-US" dirty="0" smtClean="0"/>
              <a:t>Which				option / choice</a:t>
            </a:r>
          </a:p>
          <a:p>
            <a:r>
              <a:rPr lang="en-US" dirty="0" smtClean="0"/>
              <a:t>How					method / way	</a:t>
            </a:r>
          </a:p>
          <a:p>
            <a:r>
              <a:rPr lang="en-US" dirty="0" smtClean="0"/>
              <a:t>How far				distance / degree</a:t>
            </a:r>
          </a:p>
          <a:p>
            <a:r>
              <a:rPr lang="en-US" dirty="0" smtClean="0"/>
              <a:t>How often				frequency</a:t>
            </a:r>
          </a:p>
          <a:p>
            <a:r>
              <a:rPr lang="en-US" dirty="0" smtClean="0"/>
              <a:t>How long				duration / time period</a:t>
            </a:r>
          </a:p>
          <a:p>
            <a:r>
              <a:rPr lang="en-US" dirty="0" smtClean="0"/>
              <a:t>How many				number</a:t>
            </a:r>
          </a:p>
          <a:p>
            <a:r>
              <a:rPr lang="en-US" dirty="0" smtClean="0"/>
              <a:t>How much				quantity / price</a:t>
            </a:r>
          </a:p>
          <a:p>
            <a:r>
              <a:rPr lang="en-US" dirty="0" smtClean="0"/>
              <a:t>How tall				height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3737212" y="1721779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771900" y="34290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771900" y="37338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737212" y="41148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771900" y="44196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771900" y="47244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771900" y="51054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771900" y="54102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771900" y="57912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771900" y="23622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771900" y="27432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737212" y="3088377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737212" y="2057400"/>
            <a:ext cx="11430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23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Questions with </a:t>
            </a:r>
            <a:r>
              <a:rPr lang="en-US" b="1" dirty="0" smtClean="0"/>
              <a:t>Prepositions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</a:t>
            </a:r>
            <a:r>
              <a:rPr lang="en-US" dirty="0"/>
              <a:t>ending in prepositions are very common in English. After </a:t>
            </a:r>
            <a:r>
              <a:rPr lang="en-US" b="1" i="1" dirty="0"/>
              <a:t>Who</a:t>
            </a:r>
            <a:r>
              <a:rPr lang="en-US" dirty="0"/>
              <a:t>, </a:t>
            </a:r>
            <a:r>
              <a:rPr lang="en-US" b="1" i="1" dirty="0"/>
              <a:t>Which </a:t>
            </a:r>
            <a:r>
              <a:rPr lang="en-US" dirty="0"/>
              <a:t>or </a:t>
            </a:r>
            <a:r>
              <a:rPr lang="en-US" b="1" i="1" dirty="0"/>
              <a:t>What </a:t>
            </a:r>
            <a:r>
              <a:rPr lang="en-US" dirty="0"/>
              <a:t>we often have a preposition at the end of the sentence:</a:t>
            </a:r>
          </a:p>
          <a:p>
            <a:pPr marL="0" indent="0">
              <a:buNone/>
            </a:pPr>
            <a:r>
              <a:rPr lang="en-US" b="1" dirty="0"/>
              <a:t>Who </a:t>
            </a:r>
            <a:r>
              <a:rPr lang="en-US" dirty="0"/>
              <a:t>does this book belong </a:t>
            </a:r>
            <a:r>
              <a:rPr lang="en-US" b="1" dirty="0"/>
              <a:t>to</a:t>
            </a:r>
            <a:r>
              <a:rPr lang="en-US" dirty="0"/>
              <a:t>?</a:t>
            </a:r>
            <a:br>
              <a:rPr lang="en-US" dirty="0"/>
            </a:br>
            <a:r>
              <a:rPr lang="en-US" b="1" dirty="0"/>
              <a:t>What </a:t>
            </a:r>
            <a:r>
              <a:rPr lang="en-US" dirty="0"/>
              <a:t>are you looking </a:t>
            </a:r>
            <a:r>
              <a:rPr lang="en-US" b="1" dirty="0"/>
              <a:t>for</a:t>
            </a:r>
            <a:r>
              <a:rPr lang="en-US" dirty="0"/>
              <a:t>?</a:t>
            </a:r>
            <a:br>
              <a:rPr lang="en-US" dirty="0"/>
            </a:br>
            <a:r>
              <a:rPr lang="en-US" b="1" dirty="0"/>
              <a:t>Which </a:t>
            </a:r>
            <a:r>
              <a:rPr lang="en-US" dirty="0"/>
              <a:t>university did you go </a:t>
            </a:r>
            <a:r>
              <a:rPr lang="en-US" b="1" dirty="0"/>
              <a:t>to</a:t>
            </a:r>
            <a:r>
              <a:rPr lang="en-US" dirty="0"/>
              <a:t>?</a:t>
            </a:r>
            <a:br>
              <a:rPr lang="en-US" dirty="0"/>
            </a:br>
            <a:r>
              <a:rPr lang="en-US" b="1" dirty="0"/>
              <a:t>What </a:t>
            </a:r>
            <a:r>
              <a:rPr lang="en-US" dirty="0"/>
              <a:t>country do you come </a:t>
            </a:r>
            <a:r>
              <a:rPr lang="en-US" b="1" dirty="0"/>
              <a:t>from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25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Question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Who</a:t>
            </a:r>
          </a:p>
          <a:p>
            <a:pPr lvl="1"/>
            <a:r>
              <a:rPr lang="en-US" u="sng" dirty="0" smtClean="0"/>
              <a:t>Subject: </a:t>
            </a:r>
            <a:r>
              <a:rPr lang="en-US" dirty="0" smtClean="0"/>
              <a:t>Who invented radio? Who discovered America? Who stood first?</a:t>
            </a:r>
          </a:p>
          <a:p>
            <a:pPr lvl="1"/>
            <a:r>
              <a:rPr lang="en-US" u="sng" dirty="0" err="1" smtClean="0"/>
              <a:t>Possesion</a:t>
            </a:r>
            <a:r>
              <a:rPr lang="en-US" u="sng" dirty="0" smtClean="0"/>
              <a:t>: </a:t>
            </a:r>
            <a:r>
              <a:rPr lang="en-US" dirty="0" smtClean="0"/>
              <a:t>Whose pen is it? Whose house are you looking for? Whose bags is this? / Whose is this bag?</a:t>
            </a:r>
          </a:p>
          <a:p>
            <a:pPr lvl="1"/>
            <a:r>
              <a:rPr lang="en-US" u="sng" dirty="0" smtClean="0"/>
              <a:t>Object: </a:t>
            </a:r>
            <a:r>
              <a:rPr lang="en-US" dirty="0" smtClean="0"/>
              <a:t>Whom did you call? Who did you talk to? Who are you talking about?</a:t>
            </a:r>
          </a:p>
          <a:p>
            <a:r>
              <a:rPr lang="en-US" dirty="0" smtClean="0"/>
              <a:t>What</a:t>
            </a:r>
          </a:p>
          <a:p>
            <a:pPr lvl="1"/>
            <a:r>
              <a:rPr lang="en-US" u="sng" dirty="0" smtClean="0"/>
              <a:t>Subject: </a:t>
            </a:r>
            <a:r>
              <a:rPr lang="en-US" dirty="0" smtClean="0"/>
              <a:t>What went wrong? What happened afterwards? What made you angry?</a:t>
            </a:r>
          </a:p>
          <a:p>
            <a:pPr lvl="1"/>
            <a:r>
              <a:rPr lang="en-US" u="sng" dirty="0" smtClean="0"/>
              <a:t>Object: </a:t>
            </a:r>
            <a:r>
              <a:rPr lang="en-US" dirty="0" smtClean="0"/>
              <a:t>What did you say? What have you done?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378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Ask an appropriate question to get the missing information.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Ahmed bought </a:t>
            </a:r>
            <a:r>
              <a:rPr lang="en-US" strike="sngStrike" dirty="0" smtClean="0"/>
              <a:t>a camera </a:t>
            </a:r>
            <a:r>
              <a:rPr lang="en-US" dirty="0" smtClean="0"/>
              <a:t>yesterday.</a:t>
            </a:r>
          </a:p>
          <a:p>
            <a:pPr marL="857250" lvl="1" indent="-457200"/>
            <a:r>
              <a:rPr lang="en-US" dirty="0" smtClean="0"/>
              <a:t>What did Ahmed buy yesterday?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Fatima lives in </a:t>
            </a:r>
            <a:r>
              <a:rPr lang="en-US" strike="sngStrike" dirty="0" smtClean="0"/>
              <a:t>Karachi</a:t>
            </a:r>
            <a:r>
              <a:rPr lang="en-US" dirty="0" smtClean="0"/>
              <a:t>.</a:t>
            </a:r>
          </a:p>
          <a:p>
            <a:pPr marL="857250" lvl="1" indent="-457200"/>
            <a:r>
              <a:rPr lang="en-US" dirty="0" smtClean="0"/>
              <a:t>Where does Fatima live?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Farhan</a:t>
            </a:r>
            <a:r>
              <a:rPr lang="en-US" dirty="0" smtClean="0"/>
              <a:t> needed the money </a:t>
            </a:r>
            <a:r>
              <a:rPr lang="en-US" strike="sngStrike" dirty="0" smtClean="0"/>
              <a:t>to pay his fee</a:t>
            </a:r>
            <a:r>
              <a:rPr lang="en-US" dirty="0" smtClean="0"/>
              <a:t>.</a:t>
            </a:r>
          </a:p>
          <a:p>
            <a:pPr marL="857250" lvl="1" indent="-457200"/>
            <a:r>
              <a:rPr lang="en-US" dirty="0" smtClean="0"/>
              <a:t>Why did </a:t>
            </a:r>
            <a:r>
              <a:rPr lang="en-US" dirty="0" err="1" smtClean="0"/>
              <a:t>Farhan</a:t>
            </a:r>
            <a:r>
              <a:rPr lang="en-US" dirty="0" smtClean="0"/>
              <a:t> need the money?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book cost him </a:t>
            </a:r>
            <a:r>
              <a:rPr lang="en-US" strike="sngStrike" dirty="0" smtClean="0"/>
              <a:t>300 rupees</a:t>
            </a:r>
            <a:r>
              <a:rPr lang="en-US" dirty="0" smtClean="0"/>
              <a:t>.</a:t>
            </a:r>
          </a:p>
          <a:p>
            <a:pPr marL="857250" lvl="1" indent="-457200"/>
            <a:r>
              <a:rPr lang="en-US" dirty="0" smtClean="0"/>
              <a:t>How much did the book cost (him)?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I’m looking for a car </a:t>
            </a:r>
            <a:r>
              <a:rPr lang="en-US" strike="sngStrike" dirty="0" smtClean="0"/>
              <a:t>that is fuel efficient</a:t>
            </a:r>
            <a:r>
              <a:rPr lang="en-US" dirty="0" smtClean="0"/>
              <a:t>.</a:t>
            </a:r>
          </a:p>
          <a:p>
            <a:pPr marL="857250" lvl="1" indent="-457200"/>
            <a:r>
              <a:rPr lang="en-US" dirty="0" smtClean="0"/>
              <a:t>Which car are you looking for?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He visits his parents </a:t>
            </a:r>
            <a:r>
              <a:rPr lang="en-US" strike="sngStrike" dirty="0" smtClean="0"/>
              <a:t>every month</a:t>
            </a:r>
            <a:r>
              <a:rPr lang="en-US" dirty="0" smtClean="0"/>
              <a:t>.</a:t>
            </a:r>
          </a:p>
          <a:p>
            <a:pPr marL="857250" lvl="1" indent="-457200"/>
            <a:r>
              <a:rPr lang="en-US" dirty="0" smtClean="0"/>
              <a:t>How often does he visit his parents?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 came here </a:t>
            </a:r>
            <a:r>
              <a:rPr lang="en-US" strike="sngStrike" dirty="0" smtClean="0"/>
              <a:t>on foot</a:t>
            </a:r>
            <a:r>
              <a:rPr lang="en-US" dirty="0" smtClean="0"/>
              <a:t>.</a:t>
            </a:r>
          </a:p>
          <a:p>
            <a:pPr marL="857250" lvl="1" indent="-457200"/>
            <a:r>
              <a:rPr lang="en-US" dirty="0" smtClean="0"/>
              <a:t>How did you come here?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takes </a:t>
            </a:r>
            <a:r>
              <a:rPr lang="en-US" strike="sngStrike" dirty="0" smtClean="0"/>
              <a:t>an hour </a:t>
            </a:r>
            <a:r>
              <a:rPr lang="en-US" dirty="0" smtClean="0"/>
              <a:t>to get there.</a:t>
            </a:r>
          </a:p>
          <a:p>
            <a:pPr marL="857250" lvl="1" indent="-457200"/>
            <a:r>
              <a:rPr lang="en-US" dirty="0" smtClean="0"/>
              <a:t>How long does it take to get here?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857250" lvl="1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451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Embedded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Questions that appear in a declarative statement or in an other question</a:t>
            </a:r>
          </a:p>
          <a:p>
            <a:pPr marL="0" indent="0">
              <a:buNone/>
            </a:pPr>
            <a:r>
              <a:rPr lang="en-US" dirty="0" smtClean="0"/>
              <a:t>Do you know </a:t>
            </a:r>
            <a:r>
              <a:rPr lang="en-US" b="1" dirty="0" smtClean="0"/>
              <a:t>where he lives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Can you tell me </a:t>
            </a:r>
            <a:r>
              <a:rPr lang="en-US" b="1" dirty="0" smtClean="0"/>
              <a:t>why you misbehaved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I wonder </a:t>
            </a:r>
            <a:r>
              <a:rPr lang="en-US" b="1" dirty="0" smtClean="0"/>
              <a:t>why you come late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The question is </a:t>
            </a:r>
            <a:r>
              <a:rPr lang="en-US" b="1" dirty="0" smtClean="0"/>
              <a:t>how often we should assess our students’ progress.</a:t>
            </a:r>
          </a:p>
          <a:p>
            <a:pPr marL="0" indent="0">
              <a:buNone/>
            </a:pPr>
            <a:r>
              <a:rPr lang="en-US" dirty="0" smtClean="0"/>
              <a:t>Who will tell me </a:t>
            </a:r>
            <a:r>
              <a:rPr lang="en-US" b="1" dirty="0" smtClean="0"/>
              <a:t>where our prophet (SAW) was born?</a:t>
            </a:r>
          </a:p>
          <a:p>
            <a:pPr marL="0" indent="0">
              <a:buNone/>
            </a:pPr>
            <a:r>
              <a:rPr lang="en-US" dirty="0" smtClean="0"/>
              <a:t>Does anyone know </a:t>
            </a:r>
            <a:r>
              <a:rPr lang="en-US" b="1" dirty="0" smtClean="0"/>
              <a:t>how plants grow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Tell me </a:t>
            </a:r>
            <a:r>
              <a:rPr lang="en-US" b="1" dirty="0" smtClean="0"/>
              <a:t>what time it is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Can you explain </a:t>
            </a:r>
            <a:r>
              <a:rPr lang="en-US" b="1" dirty="0" smtClean="0"/>
              <a:t>how clouds are formed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085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i="1" dirty="0"/>
              <a:t>Tag questions </a:t>
            </a:r>
            <a:r>
              <a:rPr lang="en-US" dirty="0"/>
              <a:t>consist of a </a:t>
            </a:r>
            <a:r>
              <a:rPr lang="en-US" i="1" dirty="0"/>
              <a:t>tag</a:t>
            </a:r>
            <a:r>
              <a:rPr lang="en-US" dirty="0"/>
              <a:t>, which is a short question form, attached to a </a:t>
            </a:r>
            <a:r>
              <a:rPr lang="en-US" i="1" dirty="0"/>
              <a:t>stem</a:t>
            </a:r>
            <a:r>
              <a:rPr lang="en-US" dirty="0"/>
              <a:t>, which is </a:t>
            </a:r>
            <a:r>
              <a:rPr lang="en-US" dirty="0" smtClean="0"/>
              <a:t>a statement.</a:t>
            </a:r>
          </a:p>
          <a:p>
            <a:pPr marL="0" indent="0">
              <a:buNone/>
            </a:pPr>
            <a:r>
              <a:rPr lang="en-US" dirty="0" smtClean="0"/>
              <a:t>You are going, </a:t>
            </a:r>
            <a:r>
              <a:rPr lang="en-US" b="1" dirty="0" smtClean="0"/>
              <a:t>aren’t you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They have won, </a:t>
            </a:r>
            <a:r>
              <a:rPr lang="en-US" b="1" dirty="0" smtClean="0"/>
              <a:t>haven’t they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He is not an electrician, </a:t>
            </a:r>
            <a:r>
              <a:rPr lang="en-US" b="1" dirty="0" smtClean="0"/>
              <a:t>is he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You can drive, </a:t>
            </a:r>
            <a:r>
              <a:rPr lang="en-US" b="1" dirty="0" smtClean="0"/>
              <a:t>can’t you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They didn’t inform, </a:t>
            </a:r>
            <a:r>
              <a:rPr lang="en-US" b="1" dirty="0" smtClean="0"/>
              <a:t>did they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He lives in Lahore, </a:t>
            </a:r>
            <a:r>
              <a:rPr lang="en-US" b="1" dirty="0" smtClean="0"/>
              <a:t>doesn’t he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He didn’t play, </a:t>
            </a:r>
            <a:r>
              <a:rPr lang="en-US" b="1" dirty="0" smtClean="0"/>
              <a:t>did he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Hurry up, </a:t>
            </a:r>
            <a:r>
              <a:rPr lang="en-US" b="1" dirty="0" smtClean="0"/>
              <a:t>will you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185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Tag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Tag questions are </a:t>
            </a:r>
            <a:r>
              <a:rPr lang="en-US" dirty="0"/>
              <a:t>of two main types: </a:t>
            </a:r>
            <a:r>
              <a:rPr lang="en-US" i="1" dirty="0"/>
              <a:t>opposite polarity </a:t>
            </a:r>
            <a:r>
              <a:rPr lang="en-US" dirty="0"/>
              <a:t>and </a:t>
            </a:r>
            <a:r>
              <a:rPr lang="en-US" i="1" dirty="0"/>
              <a:t>same polarity tag questions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u="sng" dirty="0" smtClean="0"/>
              <a:t>Opposite Polarity Tag Questions: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He’s a doctor, isn’t he?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They’re not willing, are they?</a:t>
            </a:r>
          </a:p>
          <a:p>
            <a:pPr marL="0" indent="0">
              <a:buNone/>
            </a:pPr>
            <a:r>
              <a:rPr lang="en-US" u="sng" dirty="0" smtClean="0"/>
              <a:t>Same Polarity Tag Questions:</a:t>
            </a:r>
          </a:p>
          <a:p>
            <a:pPr marL="0" indent="0">
              <a:buNone/>
            </a:pPr>
            <a:r>
              <a:rPr lang="en-US" dirty="0" smtClean="0"/>
              <a:t>	So, that’s your masterpiece, is it?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Be quiet, will you?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It’s your test today, remember?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Let’s start working, shall we?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609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Identify the function of each tag question.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Ali is invited, isn’t he?</a:t>
            </a:r>
          </a:p>
          <a:p>
            <a:pPr marL="857250" lvl="1" indent="-457200"/>
            <a:r>
              <a:rPr lang="en-US" dirty="0" smtClean="0"/>
              <a:t>Asking for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It’s Friday today, isn’t it?</a:t>
            </a:r>
          </a:p>
          <a:p>
            <a:pPr marL="857250" lvl="1" indent="-457200"/>
            <a:r>
              <a:rPr lang="en-US" dirty="0" smtClean="0"/>
              <a:t>A reminder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 don’t believe me, do you?</a:t>
            </a:r>
          </a:p>
          <a:p>
            <a:pPr marL="857250" lvl="1" indent="-457200"/>
            <a:r>
              <a:rPr lang="en-US" dirty="0" smtClean="0"/>
              <a:t>A confirmation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Turn on the TV, will you?</a:t>
            </a:r>
          </a:p>
          <a:p>
            <a:pPr marL="857250" lvl="1" indent="-457200"/>
            <a:r>
              <a:rPr lang="en-US" dirty="0" smtClean="0"/>
              <a:t>An urgent imperative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Let’s talk about that over dinner, shall we?</a:t>
            </a:r>
          </a:p>
          <a:p>
            <a:pPr marL="857250" lvl="1" indent="-457200"/>
            <a:r>
              <a:rPr lang="en-US" dirty="0" smtClean="0"/>
              <a:t>A polite suggestion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So, you think you are some kind of genius, do you?</a:t>
            </a:r>
          </a:p>
          <a:p>
            <a:pPr marL="857250" lvl="1" indent="-457200"/>
            <a:r>
              <a:rPr lang="en-US" dirty="0" smtClean="0"/>
              <a:t>Sarcasm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 understand what I mean, right?</a:t>
            </a:r>
          </a:p>
          <a:p>
            <a:pPr marL="857250" lvl="1" indent="-457200"/>
            <a:r>
              <a:rPr lang="en-US" dirty="0" smtClean="0"/>
              <a:t>Seeking feedback / checking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114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Intonation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Yes / No Questions			Rising Tone</a:t>
            </a:r>
          </a:p>
          <a:p>
            <a:pPr marL="0" indent="0">
              <a:buNone/>
            </a:pPr>
            <a:r>
              <a:rPr lang="en-US" dirty="0" err="1" smtClean="0"/>
              <a:t>Wh</a:t>
            </a:r>
            <a:r>
              <a:rPr lang="en-US" dirty="0" smtClean="0"/>
              <a:t>- Questions  				Falling Tone</a:t>
            </a:r>
          </a:p>
          <a:p>
            <a:pPr marL="0" indent="0">
              <a:buNone/>
            </a:pPr>
            <a:r>
              <a:rPr lang="en-US" dirty="0" smtClean="0"/>
              <a:t>Tag Questions	(chat)		Falling Tone</a:t>
            </a:r>
          </a:p>
          <a:p>
            <a:pPr marL="0" indent="0">
              <a:buNone/>
            </a:pPr>
            <a:r>
              <a:rPr lang="en-US" dirty="0" smtClean="0"/>
              <a:t>Tag Questions     (check)		Rising Tone			</a:t>
            </a:r>
          </a:p>
          <a:p>
            <a:pPr marL="0" indent="0">
              <a:buNone/>
            </a:pPr>
            <a:r>
              <a:rPr lang="en-US" dirty="0" smtClean="0"/>
              <a:t>You live here?</a:t>
            </a:r>
          </a:p>
          <a:p>
            <a:pPr marL="0" indent="0">
              <a:buNone/>
            </a:pPr>
            <a:r>
              <a:rPr lang="en-US" dirty="0" smtClean="0"/>
              <a:t>You’re a doctor?</a:t>
            </a:r>
          </a:p>
          <a:p>
            <a:pPr marL="0" indent="0">
              <a:buNone/>
            </a:pPr>
            <a:r>
              <a:rPr lang="en-US" dirty="0" smtClean="0"/>
              <a:t>You need my help?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648200" y="1828800"/>
            <a:ext cx="1143000" cy="228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623179" y="2400300"/>
            <a:ext cx="1168021" cy="228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635689" y="2971800"/>
            <a:ext cx="1168021" cy="228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660710" y="3657600"/>
            <a:ext cx="1143000" cy="2286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7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a partner and work in pairs.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Suppose you are a news reporter and your partner is a celebrity.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down 10 questions that you’d like to ask or people would like to know about that celebrity.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Interview the celebrity.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After the activity, swap your roles and repeat the activity.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609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17, we learnt how to</a:t>
            </a:r>
          </a:p>
          <a:p>
            <a:pPr lvl="1"/>
            <a:r>
              <a:rPr lang="en-US" dirty="0"/>
              <a:t>Identify types of questions</a:t>
            </a:r>
          </a:p>
          <a:p>
            <a:pPr lvl="1"/>
            <a:r>
              <a:rPr lang="en-US" dirty="0"/>
              <a:t>Form appropriate questions</a:t>
            </a:r>
          </a:p>
          <a:p>
            <a:pPr lvl="1"/>
            <a:r>
              <a:rPr lang="en-US" dirty="0"/>
              <a:t>Use appropriate intonation patterns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365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1039</Words>
  <Application>Microsoft Office PowerPoint</Application>
  <PresentationFormat>On-screen Show (4:3)</PresentationFormat>
  <Paragraphs>209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17</vt:lpstr>
      <vt:lpstr>Review of Lecture 16</vt:lpstr>
      <vt:lpstr>Objectives of Lecture 17</vt:lpstr>
      <vt:lpstr>Questions</vt:lpstr>
      <vt:lpstr>Question Types</vt:lpstr>
      <vt:lpstr>Yes / No Questions</vt:lpstr>
      <vt:lpstr>Positive and Negative Yes/No Questions</vt:lpstr>
      <vt:lpstr>Exercise 1</vt:lpstr>
      <vt:lpstr>Wh- Questions</vt:lpstr>
      <vt:lpstr>Question Words</vt:lpstr>
      <vt:lpstr>Questions with Prepositions</vt:lpstr>
      <vt:lpstr>Special Question Words</vt:lpstr>
      <vt:lpstr>Exercise 2</vt:lpstr>
      <vt:lpstr>Embedded Questions</vt:lpstr>
      <vt:lpstr>Tag Questions</vt:lpstr>
      <vt:lpstr>Types of Tag Questions</vt:lpstr>
      <vt:lpstr>Exercise 3</vt:lpstr>
      <vt:lpstr>Intonation</vt:lpstr>
      <vt:lpstr>Practice Situation</vt:lpstr>
      <vt:lpstr>Summary of Lecture 17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17</dc:title>
  <dc:creator>admin</dc:creator>
  <cp:lastModifiedBy>stdc_lp</cp:lastModifiedBy>
  <cp:revision>38</cp:revision>
  <dcterms:created xsi:type="dcterms:W3CDTF">2014-06-28T13:51:31Z</dcterms:created>
  <dcterms:modified xsi:type="dcterms:W3CDTF">2014-06-30T17:40:40Z</dcterms:modified>
</cp:coreProperties>
</file>