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83" r:id="rId5"/>
    <p:sldId id="285" r:id="rId6"/>
    <p:sldId id="286" r:id="rId7"/>
    <p:sldId id="284" r:id="rId8"/>
    <p:sldId id="260" r:id="rId9"/>
    <p:sldId id="262" r:id="rId10"/>
    <p:sldId id="263" r:id="rId11"/>
    <p:sldId id="280" r:id="rId12"/>
    <p:sldId id="281" r:id="rId13"/>
    <p:sldId id="282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448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3433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495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809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014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024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473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2091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133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691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713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86A78-B210-4E14-AB49-DE2CCF500A4E}" type="datetimeFigureOut">
              <a:rPr lang="en-US" smtClean="0"/>
              <a:pPr/>
              <a:t>21/06/2014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ECB54-745E-411F-B38C-0C7339252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267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Administrator\Desktop\Functional%20English%20-%201\Lecture%2012\summarizing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file:///C:\Users\Administrator\Desktop\Functional%20English%20-%201\Lecture%2012\Duffy's%20Jacket.mp3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Retelling and Summarizing Stories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88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11, we learnt how to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Identify a personal narrative</a:t>
            </a:r>
            <a:endParaRPr lang="en-US" dirty="0">
              <a:solidFill>
                <a:prstClr val="black"/>
              </a:solidFill>
            </a:endParaRPr>
          </a:p>
          <a:p>
            <a:pPr lvl="1"/>
            <a:r>
              <a:rPr lang="en-US" dirty="0">
                <a:solidFill>
                  <a:prstClr val="black"/>
                </a:solidFill>
              </a:rPr>
              <a:t>Analyze some personal narratives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Write your own personal narrative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343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12, you should be able to</a:t>
            </a:r>
          </a:p>
          <a:p>
            <a:pPr lvl="1"/>
            <a:r>
              <a:rPr lang="en-US" dirty="0" smtClean="0"/>
              <a:t>Summarize a story</a:t>
            </a:r>
          </a:p>
          <a:p>
            <a:pPr lvl="1"/>
            <a:r>
              <a:rPr lang="en-US" dirty="0" smtClean="0"/>
              <a:t>Determine important ideas and information</a:t>
            </a:r>
          </a:p>
          <a:p>
            <a:pPr lvl="1"/>
            <a:r>
              <a:rPr lang="en-US" dirty="0" smtClean="0"/>
              <a:t>Narrate events in a sequence</a:t>
            </a:r>
          </a:p>
          <a:p>
            <a:pPr lvl="1"/>
            <a:r>
              <a:rPr lang="en-US" dirty="0" smtClean="0"/>
              <a:t>Retell a story in your own words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3692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Summarize?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give a gist.</a:t>
            </a:r>
          </a:p>
          <a:p>
            <a:r>
              <a:rPr lang="en-US" dirty="0" smtClean="0"/>
              <a:t>To understand.</a:t>
            </a:r>
          </a:p>
          <a:p>
            <a:r>
              <a:rPr lang="en-US" dirty="0" smtClean="0"/>
              <a:t>To check comprehension.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569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Art of Summarizing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program"/>
              </a:rPr>
              <a:t>Listen to this video and learn from a cop how to summarize books and movies in just few sentences.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753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Summaries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Summary of Titanic in Two Sentences</a:t>
            </a:r>
          </a:p>
          <a:p>
            <a:pPr marL="0" indent="0">
              <a:buNone/>
            </a:pPr>
            <a:r>
              <a:rPr lang="en-US" dirty="0" smtClean="0"/>
              <a:t>“A </a:t>
            </a:r>
            <a:r>
              <a:rPr lang="en-US" dirty="0"/>
              <a:t>boy and girl meet on a big ship that hits an iceberg and sinks. The boy dies and the girl lives to tell the story</a:t>
            </a:r>
            <a:r>
              <a:rPr lang="en-US" dirty="0" smtClean="0"/>
              <a:t>.”</a:t>
            </a:r>
            <a:endParaRPr lang="en-US" dirty="0"/>
          </a:p>
          <a:p>
            <a:r>
              <a:rPr lang="en-US" dirty="0"/>
              <a:t>Summary of Cinderella in One Sentence</a:t>
            </a:r>
          </a:p>
          <a:p>
            <a:pPr marL="0" indent="0">
              <a:buNone/>
            </a:pPr>
            <a:r>
              <a:rPr lang="en-US" dirty="0" smtClean="0"/>
              <a:t>“A </a:t>
            </a:r>
            <a:r>
              <a:rPr lang="en-US" dirty="0"/>
              <a:t>poor working girl marries a prince in spite of her wicked step mother</a:t>
            </a:r>
            <a:r>
              <a:rPr lang="en-US" dirty="0" smtClean="0"/>
              <a:t>.”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17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Summarizing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Read the story.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Take notes.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the main characters.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Note down the setting.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Note the story’s conflict.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Note the main events.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Note how the conflict is resolved.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Organize your notes.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the summary.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Revise your summary.</a:t>
            </a:r>
          </a:p>
        </p:txBody>
      </p:sp>
    </p:spTree>
    <p:extLst>
      <p:ext uri="{BB962C8B-B14F-4D97-AF65-F5344CB8AC3E}">
        <p14:creationId xmlns:p14="http://schemas.microsoft.com/office/powerpoint/2010/main" xmlns="" val="97862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General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Tell the story. Don't memorize the author's words but develop a personal, storytelling voice.</a:t>
            </a:r>
          </a:p>
          <a:p>
            <a:r>
              <a:rPr lang="en-US" dirty="0"/>
              <a:t>Use an expressive voice.</a:t>
            </a:r>
          </a:p>
          <a:p>
            <a:r>
              <a:rPr lang="en-US" dirty="0"/>
              <a:t>Pick what is most important to tell.</a:t>
            </a:r>
          </a:p>
          <a:p>
            <a:r>
              <a:rPr lang="en-US" dirty="0"/>
              <a:t>Tell details in the right order.</a:t>
            </a:r>
          </a:p>
          <a:p>
            <a:r>
              <a:rPr lang="en-US" dirty="0" smtClean="0"/>
              <a:t>Reread </a:t>
            </a:r>
            <a:r>
              <a:rPr lang="en-US" dirty="0"/>
              <a:t>a lot to check the facts.</a:t>
            </a:r>
          </a:p>
          <a:p>
            <a:r>
              <a:rPr lang="en-US" dirty="0"/>
              <a:t>It really takes a lot of practice to get retelling right.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944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Autofit/>
          </a:bodyPr>
          <a:lstStyle/>
          <a:p>
            <a:r>
              <a:rPr lang="en-US" sz="2200" dirty="0" smtClean="0"/>
              <a:t>Who?  </a:t>
            </a:r>
          </a:p>
          <a:p>
            <a:pPr lvl="1"/>
            <a:r>
              <a:rPr lang="en-US" sz="1800" dirty="0" smtClean="0"/>
              <a:t>Who are the main characters?</a:t>
            </a:r>
          </a:p>
          <a:p>
            <a:r>
              <a:rPr lang="en-US" sz="2200" dirty="0"/>
              <a:t>What? </a:t>
            </a:r>
          </a:p>
          <a:p>
            <a:pPr lvl="1"/>
            <a:r>
              <a:rPr lang="en-US" sz="1800" dirty="0"/>
              <a:t>What are the main events? </a:t>
            </a:r>
          </a:p>
          <a:p>
            <a:pPr lvl="1"/>
            <a:r>
              <a:rPr lang="en-US" sz="1800" dirty="0"/>
              <a:t>What is the main problem / conflict?</a:t>
            </a:r>
          </a:p>
          <a:p>
            <a:pPr lvl="1"/>
            <a:r>
              <a:rPr lang="en-US" sz="1800" dirty="0"/>
              <a:t>What is the underlying meaning (theme) of the story?</a:t>
            </a:r>
          </a:p>
          <a:p>
            <a:pPr lvl="1"/>
            <a:r>
              <a:rPr lang="en-US" sz="1800" dirty="0"/>
              <a:t>What is the purpose of the author in writing this story? </a:t>
            </a:r>
          </a:p>
          <a:p>
            <a:r>
              <a:rPr lang="en-US" sz="2200" dirty="0" smtClean="0"/>
              <a:t>When? </a:t>
            </a:r>
          </a:p>
          <a:p>
            <a:pPr lvl="1"/>
            <a:r>
              <a:rPr lang="en-US" sz="1800" dirty="0"/>
              <a:t>When do the main events take place?</a:t>
            </a:r>
          </a:p>
          <a:p>
            <a:r>
              <a:rPr lang="en-US" sz="2200" dirty="0" smtClean="0"/>
              <a:t>Where? </a:t>
            </a:r>
          </a:p>
          <a:p>
            <a:pPr lvl="1"/>
            <a:r>
              <a:rPr lang="en-US" sz="1800" dirty="0"/>
              <a:t>Where do the main events take place</a:t>
            </a:r>
          </a:p>
          <a:p>
            <a:r>
              <a:rPr lang="en-US" sz="2200" dirty="0" smtClean="0"/>
              <a:t>Why? </a:t>
            </a:r>
          </a:p>
          <a:p>
            <a:pPr lvl="1"/>
            <a:r>
              <a:rPr lang="en-US" sz="1800" dirty="0"/>
              <a:t>Why do the characters act or react in the way they do?</a:t>
            </a:r>
          </a:p>
          <a:p>
            <a:r>
              <a:rPr lang="en-US" sz="2200" dirty="0" smtClean="0"/>
              <a:t>How? </a:t>
            </a:r>
          </a:p>
          <a:p>
            <a:pPr lvl="1"/>
            <a:r>
              <a:rPr lang="en-US" sz="1800" dirty="0" smtClean="0"/>
              <a:t>How does the conflict resolve?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35406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Duffy’s Jacket by Bruce </a:t>
            </a:r>
            <a:r>
              <a:rPr lang="en-US" dirty="0" err="1" smtClean="0"/>
              <a:t>Coville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Listen to and read the Story, “Duffy’s Jacket” by Bruce </a:t>
            </a:r>
            <a:r>
              <a:rPr lang="en-US" dirty="0" err="1" smtClean="0"/>
              <a:t>Coville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>
            <a:hlinkClick r:id="rId2" action="ppaction://program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95600"/>
            <a:ext cx="5257800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1345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for Duffy’s Jacket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200" dirty="0"/>
              <a:t>“Duffy’s Jacket,” by Bruce </a:t>
            </a:r>
            <a:r>
              <a:rPr lang="en-US" sz="2200" dirty="0" err="1"/>
              <a:t>Coville</a:t>
            </a:r>
            <a:r>
              <a:rPr lang="en-US" sz="2200" dirty="0"/>
              <a:t>, is </a:t>
            </a:r>
            <a:r>
              <a:rPr lang="en-US" sz="2200" dirty="0" smtClean="0"/>
              <a:t>a short </a:t>
            </a:r>
            <a:r>
              <a:rPr lang="en-US" sz="2200" dirty="0"/>
              <a:t>story that takes place in a huge, dusty </a:t>
            </a:r>
            <a:r>
              <a:rPr lang="en-US" sz="2200" dirty="0" smtClean="0"/>
              <a:t>cabin in </a:t>
            </a:r>
            <a:r>
              <a:rPr lang="en-US" sz="2200" dirty="0"/>
              <a:t>the woods. The main characters include </a:t>
            </a:r>
            <a:r>
              <a:rPr lang="en-US" sz="2200" dirty="0" smtClean="0"/>
              <a:t>the narrator</a:t>
            </a:r>
            <a:r>
              <a:rPr lang="en-US" sz="2200" dirty="0"/>
              <a:t>, Andrew, and his cousin Duffy, their </a:t>
            </a:r>
            <a:r>
              <a:rPr lang="en-US" sz="2200" dirty="0" smtClean="0"/>
              <a:t>two moms</a:t>
            </a:r>
            <a:r>
              <a:rPr lang="en-US" sz="2200" dirty="0"/>
              <a:t>, and Andrew’s little sister, Marie. </a:t>
            </a:r>
            <a:r>
              <a:rPr lang="en-US" sz="2200" dirty="0" smtClean="0"/>
              <a:t>The problem </a:t>
            </a:r>
            <a:r>
              <a:rPr lang="en-US" sz="2200" dirty="0"/>
              <a:t>that they face is that Duffy </a:t>
            </a:r>
            <a:r>
              <a:rPr lang="en-US" sz="2200" dirty="0" smtClean="0"/>
              <a:t>keeps forgetting </a:t>
            </a:r>
            <a:r>
              <a:rPr lang="en-US" sz="2200" dirty="0"/>
              <a:t>things. This leads to an even </a:t>
            </a:r>
            <a:r>
              <a:rPr lang="en-US" sz="2200" dirty="0" smtClean="0"/>
              <a:t>bigger problem </a:t>
            </a:r>
            <a:r>
              <a:rPr lang="en-US" sz="2200" dirty="0"/>
              <a:t>involving a strange, mysterious creature</a:t>
            </a:r>
            <a:r>
              <a:rPr lang="en-US" sz="2200" dirty="0" smtClean="0"/>
              <a:t>.</a:t>
            </a:r>
          </a:p>
          <a:p>
            <a:pPr marL="0" indent="0">
              <a:buNone/>
            </a:pP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The </a:t>
            </a:r>
            <a:r>
              <a:rPr lang="en-US" sz="2200" dirty="0"/>
              <a:t>two families leave for their </a:t>
            </a:r>
            <a:r>
              <a:rPr lang="en-US" sz="2200" dirty="0" smtClean="0"/>
              <a:t>camping trip</a:t>
            </a:r>
            <a:r>
              <a:rPr lang="en-US" sz="2200" dirty="0"/>
              <a:t>, but have to return to get Duffy’s suitcase</a:t>
            </a:r>
            <a:r>
              <a:rPr lang="en-US" sz="2200" dirty="0" smtClean="0"/>
              <a:t>. Once </a:t>
            </a:r>
            <a:r>
              <a:rPr lang="en-US" sz="2200" dirty="0"/>
              <a:t>at the cabin, they spend a lot of </a:t>
            </a:r>
            <a:r>
              <a:rPr lang="en-US" sz="2200" dirty="0" smtClean="0"/>
              <a:t>time cleaning </a:t>
            </a:r>
            <a:r>
              <a:rPr lang="en-US" sz="2200" dirty="0"/>
              <a:t>it up. Afterwards, they find a </a:t>
            </a:r>
            <a:r>
              <a:rPr lang="en-US" sz="2200" dirty="0" smtClean="0"/>
              <a:t>message on </a:t>
            </a:r>
            <a:r>
              <a:rPr lang="en-US" sz="2200" dirty="0"/>
              <a:t>the wall that says, “Beware the Sentinel</a:t>
            </a:r>
            <a:r>
              <a:rPr lang="en-US" sz="2200" dirty="0" smtClean="0"/>
              <a:t>.”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Later in the day, the kids go hiking in </a:t>
            </a:r>
            <a:r>
              <a:rPr lang="en-US" sz="2200" dirty="0" smtClean="0"/>
              <a:t>the woods</a:t>
            </a:r>
            <a:r>
              <a:rPr lang="en-US" sz="2200" dirty="0"/>
              <a:t>. Duffy loses his jacket, and Andrew has </a:t>
            </a:r>
            <a:r>
              <a:rPr lang="en-US" sz="2200" dirty="0" smtClean="0"/>
              <a:t>a strange </a:t>
            </a:r>
            <a:r>
              <a:rPr lang="en-US" sz="2200" dirty="0"/>
              <a:t>feeling that they’re being followed.</a:t>
            </a:r>
          </a:p>
        </p:txBody>
      </p:sp>
    </p:spTree>
    <p:extLst>
      <p:ext uri="{BB962C8B-B14F-4D97-AF65-F5344CB8AC3E}">
        <p14:creationId xmlns:p14="http://schemas.microsoft.com/office/powerpoint/2010/main" xmlns="" val="354762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for Duffy’s </a:t>
            </a:r>
            <a:r>
              <a:rPr lang="en-US" dirty="0" smtClean="0"/>
              <a:t>Jacket (</a:t>
            </a:r>
            <a:r>
              <a:rPr lang="en-US" dirty="0" err="1" smtClean="0"/>
              <a:t>Cont</a:t>
            </a:r>
            <a:r>
              <a:rPr lang="en-US" dirty="0" smtClean="0"/>
              <a:t>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That evening, Andrew’s mom and </a:t>
            </a:r>
            <a:r>
              <a:rPr lang="en-US" sz="2200" dirty="0" smtClean="0"/>
              <a:t>aunt leave </a:t>
            </a:r>
            <a:r>
              <a:rPr lang="en-US" sz="2200" dirty="0"/>
              <a:t>to get supplies, and the children are </a:t>
            </a:r>
            <a:r>
              <a:rPr lang="en-US" sz="2200" dirty="0" smtClean="0"/>
              <a:t>left alone</a:t>
            </a:r>
            <a:r>
              <a:rPr lang="en-US" sz="2200" dirty="0"/>
              <a:t>, which makes Andrew nervous. </a:t>
            </a:r>
            <a:r>
              <a:rPr lang="en-US" sz="2200" dirty="0" smtClean="0"/>
              <a:t>Suddenly they </a:t>
            </a:r>
            <a:r>
              <a:rPr lang="en-US" sz="2200" dirty="0"/>
              <a:t>hear a scratching at the door. Duffy </a:t>
            </a:r>
            <a:r>
              <a:rPr lang="en-US" sz="2200" dirty="0" smtClean="0"/>
              <a:t>looks out </a:t>
            </a:r>
            <a:r>
              <a:rPr lang="en-US" sz="2200" dirty="0"/>
              <a:t>the window and sees something huge. </a:t>
            </a:r>
            <a:r>
              <a:rPr lang="en-US" sz="2200" dirty="0" smtClean="0"/>
              <a:t>The children </a:t>
            </a:r>
            <a:r>
              <a:rPr lang="en-US" sz="2200" dirty="0"/>
              <a:t>run to the barn and back to the </a:t>
            </a:r>
            <a:r>
              <a:rPr lang="en-US" sz="2200" dirty="0" smtClean="0"/>
              <a:t>house while </a:t>
            </a:r>
            <a:r>
              <a:rPr lang="en-US" sz="2200" dirty="0"/>
              <a:t>a big creature chases them. Eventually </a:t>
            </a:r>
            <a:r>
              <a:rPr lang="en-US" sz="2200" dirty="0" smtClean="0"/>
              <a:t>they find </a:t>
            </a:r>
            <a:r>
              <a:rPr lang="en-US" sz="2200" dirty="0"/>
              <a:t>themselves cornered in the house. </a:t>
            </a:r>
            <a:r>
              <a:rPr lang="en-US" sz="2200" dirty="0" smtClean="0"/>
              <a:t>The Sentinel </a:t>
            </a:r>
            <a:r>
              <a:rPr lang="en-US" sz="2200" dirty="0"/>
              <a:t>comes through the door, throws </a:t>
            </a:r>
            <a:r>
              <a:rPr lang="en-US" sz="2200" dirty="0" smtClean="0"/>
              <a:t>Duffy his </a:t>
            </a:r>
            <a:r>
              <a:rPr lang="en-US" sz="2200" dirty="0"/>
              <a:t>jacket, and says, “You forgot your jacket</a:t>
            </a:r>
            <a:r>
              <a:rPr lang="en-US" sz="2200" dirty="0" smtClean="0"/>
              <a:t>, stupid.”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The narrator tells us that this event </a:t>
            </a:r>
            <a:r>
              <a:rPr lang="en-US" sz="2200" dirty="0" smtClean="0"/>
              <a:t>had such </a:t>
            </a:r>
            <a:r>
              <a:rPr lang="en-US" sz="2200" dirty="0"/>
              <a:t>an impact on Duffy that he hasn’t </a:t>
            </a:r>
            <a:r>
              <a:rPr lang="en-US" sz="2200" dirty="0" smtClean="0"/>
              <a:t>forgotten anything </a:t>
            </a:r>
            <a:r>
              <a:rPr lang="en-US" sz="2200" dirty="0"/>
              <a:t>in over a year. We discover </a:t>
            </a:r>
            <a:r>
              <a:rPr lang="en-US" sz="2200" dirty="0" smtClean="0"/>
              <a:t>that sometimes </a:t>
            </a:r>
            <a:r>
              <a:rPr lang="en-US" sz="2200" dirty="0"/>
              <a:t>bad habits can cause big problems.</a:t>
            </a:r>
          </a:p>
        </p:txBody>
      </p:sp>
    </p:spTree>
    <p:extLst>
      <p:ext uri="{BB962C8B-B14F-4D97-AF65-F5344CB8AC3E}">
        <p14:creationId xmlns:p14="http://schemas.microsoft.com/office/powerpoint/2010/main" xmlns="" val="123960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any one story in English and summarize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55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12, we learnt how to</a:t>
            </a:r>
          </a:p>
          <a:p>
            <a:pPr lvl="1"/>
            <a:r>
              <a:rPr lang="en-US" dirty="0" smtClean="0"/>
              <a:t>Summarize a story</a:t>
            </a:r>
          </a:p>
          <a:p>
            <a:pPr lvl="1"/>
            <a:r>
              <a:rPr lang="en-US" dirty="0" smtClean="0"/>
              <a:t>Determine important ideas and information</a:t>
            </a:r>
          </a:p>
          <a:p>
            <a:pPr lvl="1"/>
            <a:r>
              <a:rPr lang="en-US" dirty="0" smtClean="0"/>
              <a:t>Narrate events in a sequence</a:t>
            </a:r>
          </a:p>
          <a:p>
            <a:pPr lvl="1"/>
            <a:r>
              <a:rPr lang="en-US" dirty="0" smtClean="0"/>
              <a:t>Retell a story in our own words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1492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720</Words>
  <Application>Microsoft Office PowerPoint</Application>
  <PresentationFormat>On-screen Show (4:3)</PresentationFormat>
  <Paragraphs>91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Lecture 12</vt:lpstr>
      <vt:lpstr>Review of Lecture 11</vt:lpstr>
      <vt:lpstr>Objectives of Lecture 12</vt:lpstr>
      <vt:lpstr>Why Summarize?</vt:lpstr>
      <vt:lpstr>The Art of Summarizing</vt:lpstr>
      <vt:lpstr>Short Summaries</vt:lpstr>
      <vt:lpstr>Process of Summarizing</vt:lpstr>
      <vt:lpstr>General Guidelines</vt:lpstr>
      <vt:lpstr>Essential Questions </vt:lpstr>
      <vt:lpstr>Duffy’s Jacket by Bruce Coville</vt:lpstr>
      <vt:lpstr>Summary for Duffy’s Jacket</vt:lpstr>
      <vt:lpstr>Summary for Duffy’s Jacket (Cont…)</vt:lpstr>
      <vt:lpstr>Practice Situation</vt:lpstr>
      <vt:lpstr>Summary of Lecture 12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admin</dc:creator>
  <cp:lastModifiedBy>NTS</cp:lastModifiedBy>
  <cp:revision>37</cp:revision>
  <dcterms:created xsi:type="dcterms:W3CDTF">2014-06-20T11:44:30Z</dcterms:created>
  <dcterms:modified xsi:type="dcterms:W3CDTF">2014-06-21T06:05:12Z</dcterms:modified>
</cp:coreProperties>
</file>