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9" r:id="rId5"/>
    <p:sldId id="266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83" y="14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2130428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3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435102"/>
            <a:ext cx="3008313" cy="469106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2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274641"/>
            <a:ext cx="205740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2" y="274641"/>
            <a:ext cx="6019801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972D3-0EFF-43C5-ACDF-36096CEA0441}" type="datetimeFigureOut">
              <a:rPr lang="en-US" smtClean="0"/>
              <a:pPr/>
              <a:t>5/27/2014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3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4448E-0AA8-46B7-AF0D-4E9E06AECD2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Functional English - 1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My 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Muhammad Rashid </a:t>
            </a:r>
            <a:r>
              <a:rPr lang="en-US" dirty="0" err="1" smtClean="0"/>
              <a:t>Saleem</a:t>
            </a:r>
            <a:endParaRPr lang="en-US" dirty="0" smtClean="0"/>
          </a:p>
          <a:p>
            <a:r>
              <a:rPr lang="en-US" dirty="0" smtClean="0"/>
              <a:t>Assistant Professor at IMCB G-10/4, Islamabad</a:t>
            </a:r>
          </a:p>
          <a:p>
            <a:r>
              <a:rPr lang="en-US" dirty="0" smtClean="0"/>
              <a:t>Part Time Teacher at IIUI</a:t>
            </a:r>
          </a:p>
          <a:p>
            <a:r>
              <a:rPr lang="en-US" dirty="0" smtClean="0"/>
              <a:t>Teacher, Teacher Trainer, Curriculum Developer, Educationist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Course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Program: </a:t>
            </a:r>
            <a:r>
              <a:rPr lang="en-US" sz="2800" dirty="0"/>
              <a:t>Associate Degree in Education (ADE)</a:t>
            </a:r>
          </a:p>
          <a:p>
            <a:r>
              <a:rPr lang="en-US" sz="2800" dirty="0" smtClean="0"/>
              <a:t>Duration: 36 Hours</a:t>
            </a:r>
          </a:p>
          <a:p>
            <a:r>
              <a:rPr lang="en-US" sz="2800" dirty="0" smtClean="0"/>
              <a:t>Credit Value: 3 Hours</a:t>
            </a:r>
          </a:p>
          <a:p>
            <a:r>
              <a:rPr lang="en-US" sz="2800" dirty="0" smtClean="0"/>
              <a:t>Aim: To develop English Language Proficiency of school teachers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Special 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Social interaction</a:t>
            </a:r>
          </a:p>
          <a:p>
            <a:r>
              <a:rPr lang="en-US" dirty="0" smtClean="0"/>
              <a:t>Accurate use of structures</a:t>
            </a:r>
          </a:p>
          <a:p>
            <a:r>
              <a:rPr lang="en-US" dirty="0" smtClean="0"/>
              <a:t>Improvement of Pronunciation</a:t>
            </a:r>
          </a:p>
          <a:p>
            <a:r>
              <a:rPr lang="en-US" dirty="0" smtClean="0"/>
              <a:t>Development of active vocabulary</a:t>
            </a:r>
          </a:p>
          <a:p>
            <a:r>
              <a:rPr lang="en-US" dirty="0" smtClean="0"/>
              <a:t>Deeper understanding of descriptive, narrative and instructional texts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and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Integrated Skills</a:t>
            </a:r>
          </a:p>
          <a:p>
            <a:r>
              <a:rPr lang="en-US" dirty="0" smtClean="0"/>
              <a:t>Meaningful Context</a:t>
            </a:r>
          </a:p>
          <a:p>
            <a:r>
              <a:rPr lang="en-US" dirty="0" smtClean="0"/>
              <a:t>Learner-centered</a:t>
            </a:r>
          </a:p>
          <a:p>
            <a:r>
              <a:rPr lang="en-US" dirty="0" smtClean="0"/>
              <a:t>Interactive</a:t>
            </a:r>
          </a:p>
          <a:p>
            <a:r>
              <a:rPr lang="en-US" dirty="0" smtClean="0"/>
              <a:t>Maximum Use of English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we learn a language?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Language learning is a SKILL</a:t>
            </a:r>
          </a:p>
          <a:p>
            <a:r>
              <a:rPr lang="en-US" dirty="0" smtClean="0"/>
              <a:t>We need the following:</a:t>
            </a:r>
          </a:p>
          <a:p>
            <a:pPr lvl="1"/>
            <a:r>
              <a:rPr lang="en-US" dirty="0" smtClean="0"/>
              <a:t>Commitment</a:t>
            </a:r>
          </a:p>
          <a:p>
            <a:pPr lvl="1"/>
            <a:r>
              <a:rPr lang="en-US" dirty="0" smtClean="0"/>
              <a:t>Positive attitude</a:t>
            </a:r>
          </a:p>
          <a:p>
            <a:pPr lvl="1"/>
            <a:r>
              <a:rPr lang="en-US" dirty="0" smtClean="0"/>
              <a:t>Opportunity</a:t>
            </a:r>
          </a:p>
          <a:p>
            <a:pPr lvl="1"/>
            <a:r>
              <a:rPr lang="en-US" dirty="0" smtClean="0"/>
              <a:t>Practice</a:t>
            </a:r>
          </a:p>
          <a:p>
            <a:pPr lvl="1"/>
            <a:r>
              <a:rPr lang="en-US" dirty="0" smtClean="0"/>
              <a:t>Guidance</a:t>
            </a:r>
          </a:p>
          <a:p>
            <a:pPr lvl="1"/>
            <a:r>
              <a:rPr lang="en-US" dirty="0" smtClean="0"/>
              <a:t>Material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Best Practices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 willing to </a:t>
            </a:r>
          </a:p>
          <a:p>
            <a:pPr lvl="1"/>
            <a:r>
              <a:rPr lang="en-US" dirty="0" smtClean="0"/>
              <a:t>leave the comfort zone</a:t>
            </a:r>
          </a:p>
          <a:p>
            <a:pPr lvl="1"/>
            <a:r>
              <a:rPr lang="en-US" dirty="0" smtClean="0"/>
              <a:t>Experiment with language</a:t>
            </a:r>
          </a:p>
          <a:p>
            <a:pPr lvl="1"/>
            <a:r>
              <a:rPr lang="en-US" dirty="0" smtClean="0"/>
              <a:t>Make mistakes</a:t>
            </a:r>
          </a:p>
          <a:p>
            <a:pPr lvl="1"/>
            <a:r>
              <a:rPr lang="en-US" dirty="0" smtClean="0"/>
              <a:t>Manage your own learning</a:t>
            </a:r>
          </a:p>
          <a:p>
            <a:pPr lvl="1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1: 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this session, you should be able to:</a:t>
            </a:r>
          </a:p>
          <a:p>
            <a:pPr lvl="1"/>
            <a:r>
              <a:rPr lang="en-US" dirty="0" smtClean="0"/>
              <a:t>make effective self and peer introductions</a:t>
            </a:r>
          </a:p>
          <a:p>
            <a:pPr lvl="1"/>
            <a:r>
              <a:rPr lang="en-US" dirty="0" smtClean="0"/>
              <a:t>make useful introductory notes</a:t>
            </a:r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Mr. </a:t>
            </a:r>
          </a:p>
          <a:p>
            <a:r>
              <a:rPr lang="en-US" dirty="0" smtClean="0"/>
              <a:t>Miss.</a:t>
            </a:r>
          </a:p>
          <a:p>
            <a:r>
              <a:rPr lang="en-US" dirty="0" smtClean="0"/>
              <a:t>Mrs.</a:t>
            </a:r>
          </a:p>
          <a:p>
            <a:r>
              <a:rPr lang="en-US" dirty="0" smtClean="0"/>
              <a:t>Ms.</a:t>
            </a:r>
          </a:p>
          <a:p>
            <a:r>
              <a:rPr lang="en-US" dirty="0" smtClean="0"/>
              <a:t>Dr.</a:t>
            </a:r>
          </a:p>
          <a:p>
            <a:endParaRPr lang="en-US" dirty="0" smtClean="0"/>
          </a:p>
          <a:p>
            <a:r>
              <a:rPr lang="en-US" dirty="0" smtClean="0"/>
              <a:t>We use these titles with the Given Names.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Oneself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INFORMAL</a:t>
            </a:r>
          </a:p>
          <a:p>
            <a:r>
              <a:rPr lang="en-US" dirty="0" smtClean="0"/>
              <a:t>Hi, I’m Rashid.</a:t>
            </a:r>
          </a:p>
          <a:p>
            <a:r>
              <a:rPr lang="en-US" dirty="0" smtClean="0"/>
              <a:t>Hello, my name is </a:t>
            </a:r>
            <a:r>
              <a:rPr lang="en-US" dirty="0" err="1" smtClean="0"/>
              <a:t>Lubna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u="sng" dirty="0" smtClean="0"/>
              <a:t>FORMAL</a:t>
            </a:r>
          </a:p>
          <a:p>
            <a:r>
              <a:rPr lang="en-US" dirty="0" smtClean="0"/>
              <a:t>Hello, I don’t think we’ve met. Let me introduce myself. My name is Rashid </a:t>
            </a:r>
            <a:r>
              <a:rPr lang="en-US" dirty="0" err="1" smtClean="0"/>
              <a:t>Saleem</a:t>
            </a:r>
            <a:r>
              <a:rPr lang="en-US" dirty="0" smtClean="0"/>
              <a:t>.</a:t>
            </a:r>
          </a:p>
          <a:p>
            <a:r>
              <a:rPr lang="en-US" dirty="0" smtClean="0"/>
              <a:t>Good morning. Allow me to introduce myself. My name is </a:t>
            </a:r>
            <a:r>
              <a:rPr lang="en-US" dirty="0" err="1" smtClean="0"/>
              <a:t>Lubna</a:t>
            </a:r>
            <a:r>
              <a:rPr lang="en-US" dirty="0" smtClean="0"/>
              <a:t> </a:t>
            </a:r>
            <a:r>
              <a:rPr lang="en-US" dirty="0" err="1" smtClean="0"/>
              <a:t>Sattar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Introducing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u="sng" dirty="0" smtClean="0"/>
              <a:t>INFORMAL</a:t>
            </a:r>
          </a:p>
          <a:p>
            <a:r>
              <a:rPr lang="en-US" dirty="0" smtClean="0"/>
              <a:t>This is my brother, </a:t>
            </a:r>
            <a:r>
              <a:rPr lang="en-US" dirty="0" err="1" smtClean="0"/>
              <a:t>Asim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u="sng" dirty="0" smtClean="0"/>
              <a:t>FORMAL</a:t>
            </a:r>
          </a:p>
          <a:p>
            <a:r>
              <a:rPr lang="en-US" dirty="0" smtClean="0"/>
              <a:t>May I introduce my colleague, Mr. </a:t>
            </a:r>
            <a:r>
              <a:rPr lang="en-US" dirty="0" err="1" smtClean="0"/>
              <a:t>Shujauddin</a:t>
            </a:r>
            <a:r>
              <a:rPr lang="en-US" dirty="0" smtClean="0"/>
              <a:t>?</a:t>
            </a:r>
          </a:p>
          <a:p>
            <a:r>
              <a:rPr lang="en-US" dirty="0" smtClean="0"/>
              <a:t>Allow me to introduce my colleague, Fatima Sheikh.</a:t>
            </a:r>
          </a:p>
          <a:p>
            <a:r>
              <a:rPr lang="en-US" dirty="0" smtClean="0"/>
              <a:t>I’d like you to meet my colleague, </a:t>
            </a:r>
            <a:r>
              <a:rPr lang="en-US" dirty="0" err="1" smtClean="0"/>
              <a:t>tanveer</a:t>
            </a:r>
            <a:r>
              <a:rPr lang="en-US" dirty="0" smtClean="0"/>
              <a:t> </a:t>
            </a:r>
            <a:r>
              <a:rPr lang="en-US" dirty="0" err="1" smtClean="0"/>
              <a:t>Mehmood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Replying to Introductions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u="sng" dirty="0" smtClean="0"/>
              <a:t>INFORMAL</a:t>
            </a:r>
          </a:p>
          <a:p>
            <a:r>
              <a:rPr lang="en-US" dirty="0" smtClean="0"/>
              <a:t>Hi, </a:t>
            </a:r>
            <a:r>
              <a:rPr lang="en-US" dirty="0" err="1" smtClean="0"/>
              <a:t>Lubna</a:t>
            </a:r>
            <a:r>
              <a:rPr lang="en-US" dirty="0" smtClean="0"/>
              <a:t>, nice to meet you.   </a:t>
            </a:r>
            <a:r>
              <a:rPr lang="en-US" dirty="0" smtClean="0">
                <a:sym typeface="Wingdings" pitchFamily="2" charset="2"/>
              </a:rPr>
              <a:t> Nice to meet you too.</a:t>
            </a:r>
          </a:p>
          <a:p>
            <a:r>
              <a:rPr lang="en-US" dirty="0" smtClean="0">
                <a:sym typeface="Wingdings" pitchFamily="2" charset="2"/>
              </a:rPr>
              <a:t>Hello, </a:t>
            </a:r>
            <a:r>
              <a:rPr lang="en-US" dirty="0" err="1" smtClean="0">
                <a:sym typeface="Wingdings" pitchFamily="2" charset="2"/>
              </a:rPr>
              <a:t>Tanveer</a:t>
            </a:r>
            <a:r>
              <a:rPr lang="en-US" dirty="0" smtClean="0">
                <a:sym typeface="Wingdings" pitchFamily="2" charset="2"/>
              </a:rPr>
              <a:t>. I’m happy to meet you.  Lovely to meet you too.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u="sng" dirty="0" smtClean="0">
                <a:sym typeface="Wingdings" pitchFamily="2" charset="2"/>
              </a:rPr>
              <a:t>FORMAL</a:t>
            </a:r>
          </a:p>
          <a:p>
            <a:r>
              <a:rPr lang="en-US" dirty="0" smtClean="0">
                <a:sym typeface="Wingdings" pitchFamily="2" charset="2"/>
              </a:rPr>
              <a:t>How do you do, Ms Fatima.  How do you do.</a:t>
            </a:r>
          </a:p>
          <a:p>
            <a:r>
              <a:rPr lang="en-US" dirty="0" smtClean="0">
                <a:sym typeface="Wingdings" pitchFamily="2" charset="2"/>
              </a:rPr>
              <a:t>It’s a pleasure to meet you  I’m very pleased to meet you.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Greeting someone you already know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u="sng" dirty="0" smtClean="0"/>
              <a:t>INFORMAL</a:t>
            </a:r>
          </a:p>
          <a:p>
            <a:r>
              <a:rPr lang="en-US" dirty="0" smtClean="0"/>
              <a:t>Hi, </a:t>
            </a:r>
            <a:r>
              <a:rPr lang="en-US" dirty="0" err="1" smtClean="0"/>
              <a:t>Lubna</a:t>
            </a:r>
            <a:r>
              <a:rPr lang="en-US" dirty="0" smtClean="0"/>
              <a:t>, how are you? </a:t>
            </a:r>
            <a:r>
              <a:rPr lang="en-US" dirty="0" smtClean="0">
                <a:sym typeface="Wingdings" pitchFamily="2" charset="2"/>
              </a:rPr>
              <a:t> Fine, thanks. And you?</a:t>
            </a:r>
          </a:p>
          <a:p>
            <a:r>
              <a:rPr lang="en-US" dirty="0" smtClean="0">
                <a:sym typeface="Wingdings" pitchFamily="2" charset="2"/>
              </a:rPr>
              <a:t>Hello, </a:t>
            </a:r>
            <a:r>
              <a:rPr lang="en-US" dirty="0" err="1" smtClean="0">
                <a:sym typeface="Wingdings" pitchFamily="2" charset="2"/>
              </a:rPr>
              <a:t>Tanveer</a:t>
            </a:r>
            <a:r>
              <a:rPr lang="en-US" dirty="0" smtClean="0">
                <a:sym typeface="Wingdings" pitchFamily="2" charset="2"/>
              </a:rPr>
              <a:t>. How are you </a:t>
            </a:r>
            <a:r>
              <a:rPr lang="en-US" dirty="0" err="1" smtClean="0">
                <a:sym typeface="Wingdings" pitchFamily="2" charset="2"/>
              </a:rPr>
              <a:t>dowing</a:t>
            </a:r>
            <a:r>
              <a:rPr lang="en-US" dirty="0" smtClean="0">
                <a:sym typeface="Wingdings" pitchFamily="2" charset="2"/>
              </a:rPr>
              <a:t>?  Great, thanks. How about you?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u="sng" dirty="0" smtClean="0">
                <a:sym typeface="Wingdings" pitchFamily="2" charset="2"/>
              </a:rPr>
              <a:t>FORMAL</a:t>
            </a:r>
          </a:p>
          <a:p>
            <a:r>
              <a:rPr lang="en-US" dirty="0" smtClean="0">
                <a:sym typeface="Wingdings" pitchFamily="2" charset="2"/>
              </a:rPr>
              <a:t>Good morning Ms </a:t>
            </a:r>
            <a:r>
              <a:rPr lang="en-US" dirty="0" err="1" smtClean="0">
                <a:sym typeface="Wingdings" pitchFamily="2" charset="2"/>
              </a:rPr>
              <a:t>Lubna</a:t>
            </a:r>
            <a:r>
              <a:rPr lang="en-US" dirty="0" smtClean="0">
                <a:sym typeface="Wingdings" pitchFamily="2" charset="2"/>
              </a:rPr>
              <a:t>. How are you today?  I’m very well, thank you. And you?</a:t>
            </a:r>
          </a:p>
          <a:p>
            <a:r>
              <a:rPr lang="en-US" dirty="0" smtClean="0">
                <a:sym typeface="Wingdings" pitchFamily="2" charset="2"/>
              </a:rPr>
              <a:t>Hello, Mr. </a:t>
            </a:r>
            <a:r>
              <a:rPr lang="en-US" dirty="0" err="1" smtClean="0">
                <a:sym typeface="Wingdings" pitchFamily="2" charset="2"/>
              </a:rPr>
              <a:t>Tanveer</a:t>
            </a:r>
            <a:r>
              <a:rPr lang="en-US" dirty="0" smtClean="0">
                <a:sym typeface="Wingdings" pitchFamily="2" charset="2"/>
              </a:rPr>
              <a:t>. It’s nice to see you again.  And you.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Saying Goodbye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u="sng" dirty="0" smtClean="0"/>
              <a:t>INFORMAL</a:t>
            </a:r>
          </a:p>
          <a:p>
            <a:r>
              <a:rPr lang="en-US" dirty="0" smtClean="0"/>
              <a:t>I must go. Catch you later. </a:t>
            </a:r>
            <a:r>
              <a:rPr lang="en-US" dirty="0" smtClean="0">
                <a:sym typeface="Wingdings" pitchFamily="2" charset="2"/>
              </a:rPr>
              <a:t> Ok, see you later. Bye.</a:t>
            </a:r>
          </a:p>
          <a:p>
            <a:r>
              <a:rPr lang="en-US" dirty="0" smtClean="0">
                <a:sym typeface="Wingdings" pitchFamily="2" charset="2"/>
              </a:rPr>
              <a:t>I’ll be off now. Speak to you later.  Sure, take care.</a:t>
            </a:r>
          </a:p>
          <a:p>
            <a:endParaRPr lang="en-US" dirty="0" smtClean="0">
              <a:sym typeface="Wingdings" pitchFamily="2" charset="2"/>
            </a:endParaRPr>
          </a:p>
          <a:p>
            <a:r>
              <a:rPr lang="en-US" u="sng" dirty="0" smtClean="0">
                <a:sym typeface="Wingdings" pitchFamily="2" charset="2"/>
              </a:rPr>
              <a:t>FORMAL</a:t>
            </a:r>
          </a:p>
          <a:p>
            <a:r>
              <a:rPr lang="en-US" dirty="0" smtClean="0">
                <a:sym typeface="Wingdings" pitchFamily="2" charset="2"/>
              </a:rPr>
              <a:t>Good bye. It has been a pleasure meeting you.  The pleasure is mine. I hope to see you again soon.</a:t>
            </a:r>
          </a:p>
          <a:p>
            <a:r>
              <a:rPr lang="en-US" dirty="0" smtClean="0">
                <a:sym typeface="Wingdings" pitchFamily="2" charset="2"/>
              </a:rPr>
              <a:t>I must be on my way. It was nice seeing you again.   Likewise. I look forward to seeing you again.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</TotalTime>
  <Words>508</Words>
  <Application>Microsoft Office PowerPoint</Application>
  <PresentationFormat>On-screen Show (4:3)</PresentationFormat>
  <Paragraphs>95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Functional English - 1</vt:lpstr>
      <vt:lpstr>My Introduction</vt:lpstr>
      <vt:lpstr>Course Summary</vt:lpstr>
      <vt:lpstr>Special Focus</vt:lpstr>
      <vt:lpstr>Approach and Strategy</vt:lpstr>
      <vt:lpstr>How do we learn a language?</vt:lpstr>
      <vt:lpstr>Best Practices </vt:lpstr>
      <vt:lpstr>Session 1: Introductions</vt:lpstr>
      <vt:lpstr>Title</vt:lpstr>
      <vt:lpstr>Introducing Oneself</vt:lpstr>
      <vt:lpstr>Introducing Others</vt:lpstr>
      <vt:lpstr>Replying to Introductions</vt:lpstr>
      <vt:lpstr>Greeting someone you already know</vt:lpstr>
      <vt:lpstr>Saying Goodbye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Functional English - 1</dc:title>
  <dc:creator>Rashid</dc:creator>
  <cp:lastModifiedBy>stdc_lp</cp:lastModifiedBy>
  <cp:revision>28</cp:revision>
  <dcterms:created xsi:type="dcterms:W3CDTF">2014-05-23T13:09:26Z</dcterms:created>
  <dcterms:modified xsi:type="dcterms:W3CDTF">2014-05-28T01:22:08Z</dcterms:modified>
</cp:coreProperties>
</file>