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6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59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59557-CA41-4623-BD2F-0FA6C1950F72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1A816-F93D-4DD2-B78D-03EA00A247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9461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59557-CA41-4623-BD2F-0FA6C1950F72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1A816-F93D-4DD2-B78D-03EA00A247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8696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59557-CA41-4623-BD2F-0FA6C1950F72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1A816-F93D-4DD2-B78D-03EA00A247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8475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59557-CA41-4623-BD2F-0FA6C1950F72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1A816-F93D-4DD2-B78D-03EA00A247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1852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59557-CA41-4623-BD2F-0FA6C1950F72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1A816-F93D-4DD2-B78D-03EA00A247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4812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59557-CA41-4623-BD2F-0FA6C1950F72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1A816-F93D-4DD2-B78D-03EA00A247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165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59557-CA41-4623-BD2F-0FA6C1950F72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1A816-F93D-4DD2-B78D-03EA00A247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6741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59557-CA41-4623-BD2F-0FA6C1950F72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1A816-F93D-4DD2-B78D-03EA00A247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9248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59557-CA41-4623-BD2F-0FA6C1950F72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1A816-F93D-4DD2-B78D-03EA00A247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3532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59557-CA41-4623-BD2F-0FA6C1950F72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1A816-F93D-4DD2-B78D-03EA00A247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4984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59557-CA41-4623-BD2F-0FA6C1950F72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1A816-F93D-4DD2-B78D-03EA00A247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2119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59557-CA41-4623-BD2F-0FA6C1950F72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51A816-F93D-4DD2-B78D-03EA00A247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7979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ts.org/toefl_junior/prepare/standard_sample_questions/listening_comprehension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listenandwrite.co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train2.wax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steve%20jobs%20speech.WEBM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stenandwrite.com/" TargetMode="External"/><Relationship Id="rId2" Type="http://schemas.openxmlformats.org/officeDocument/2006/relationships/hyperlink" Target="http://www.lifeofexcellence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ts.org/toefl_junior/prepare/standard_sample_questions/listening_comprehensi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7772400" cy="1470025"/>
          </a:xfrm>
        </p:spPr>
        <p:txBody>
          <a:bodyPr/>
          <a:lstStyle/>
          <a:p>
            <a:pPr algn="l"/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676400"/>
            <a:ext cx="8229600" cy="4800600"/>
          </a:xfrm>
        </p:spPr>
        <p:txBody>
          <a:bodyPr>
            <a:normAutofit/>
          </a:bodyPr>
          <a:lstStyle/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Listening VS hearing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Listening Barriers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Physical Barriers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Psychological Barriers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Language Barriers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How to overcome these barriers?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The Process of Listening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The Four Ears of Listeners</a:t>
            </a:r>
          </a:p>
          <a:p>
            <a:pPr marL="457200" indent="-457200" algn="l">
              <a:buFont typeface="Arial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3155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1"/>
            <a:ext cx="7772400" cy="23050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Week 5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6700" b="1" dirty="0" smtClean="0"/>
              <a:t>Listening Skills</a:t>
            </a:r>
            <a:endParaRPr lang="en-US" sz="67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00600"/>
            <a:ext cx="6400800" cy="8382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(Activities)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140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pPr marL="0" indent="0">
              <a:buNone/>
            </a:pPr>
            <a:r>
              <a:rPr lang="en-US" u="sng" dirty="0">
                <a:hlinkClick r:id="rId2"/>
              </a:rPr>
              <a:t>http://www.ets.org/toefl_junior/prepare/standard_sample_questions/listening_comprehension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6752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hlinkClick r:id="rId2"/>
              </a:rPr>
              <a:t>http://listenandwrite.com/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7752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>
                <a:hlinkClick r:id="rId2" action="ppaction://hlinkfile"/>
              </a:rPr>
              <a:t>Train 2</a:t>
            </a:r>
            <a:endParaRPr lang="en-US" dirty="0" smtClean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2617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Activity 3 (Quiz on Train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1. Where </a:t>
            </a:r>
            <a:r>
              <a:rPr lang="en-US" dirty="0"/>
              <a:t>does the man want to go?</a:t>
            </a:r>
          </a:p>
          <a:p>
            <a:pPr marL="400050" lvl="1" indent="0">
              <a:buNone/>
            </a:pPr>
            <a:r>
              <a:rPr lang="en-US" dirty="0"/>
              <a:t>A. Tokyo Subway Station</a:t>
            </a:r>
          </a:p>
          <a:p>
            <a:pPr marL="400050" lvl="1" indent="0">
              <a:buNone/>
            </a:pPr>
            <a:r>
              <a:rPr lang="en-US" dirty="0"/>
              <a:t>B. Tokyo Art </a:t>
            </a:r>
            <a:r>
              <a:rPr lang="en-US" dirty="0" smtClean="0"/>
              <a:t>Museum</a:t>
            </a:r>
          </a:p>
          <a:p>
            <a:pPr marL="400050" lvl="1" indent="0">
              <a:buNone/>
            </a:pPr>
            <a:r>
              <a:rPr lang="en-US" dirty="0" smtClean="0"/>
              <a:t>C</a:t>
            </a:r>
            <a:r>
              <a:rPr lang="en-US" dirty="0"/>
              <a:t>. Tokyo </a:t>
            </a:r>
            <a:r>
              <a:rPr lang="en-US" dirty="0" smtClean="0"/>
              <a:t>Tower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2</a:t>
            </a:r>
            <a:r>
              <a:rPr lang="en-US" dirty="0"/>
              <a:t>. How much is the train fare?</a:t>
            </a:r>
          </a:p>
          <a:p>
            <a:pPr marL="400050" lvl="1" indent="0">
              <a:buNone/>
            </a:pPr>
            <a:r>
              <a:rPr lang="en-US" dirty="0"/>
              <a:t>A. 130 yen</a:t>
            </a:r>
          </a:p>
          <a:p>
            <a:pPr marL="400050" lvl="1" indent="0">
              <a:buNone/>
            </a:pPr>
            <a:r>
              <a:rPr lang="en-US" dirty="0"/>
              <a:t>B. 140 yen</a:t>
            </a:r>
          </a:p>
          <a:p>
            <a:pPr marL="400050" lvl="1" indent="0">
              <a:buNone/>
            </a:pPr>
            <a:r>
              <a:rPr lang="en-US" dirty="0"/>
              <a:t>C. 150 yen</a:t>
            </a:r>
          </a:p>
          <a:p>
            <a:pPr marL="0" indent="0" algn="ctr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82779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Activity 3 (Quiz on Train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 3. Where should the man get on the train?</a:t>
            </a:r>
          </a:p>
          <a:p>
            <a:pPr marL="400050" lvl="1" indent="0">
              <a:buNone/>
            </a:pPr>
            <a:r>
              <a:rPr lang="en-US" dirty="0"/>
              <a:t>A. platform number 3</a:t>
            </a:r>
          </a:p>
          <a:p>
            <a:pPr marL="400050" lvl="1" indent="0">
              <a:buNone/>
            </a:pPr>
            <a:r>
              <a:rPr lang="en-US" dirty="0"/>
              <a:t>B. platform number 4</a:t>
            </a:r>
          </a:p>
          <a:p>
            <a:pPr marL="400050" lvl="1" indent="0">
              <a:buNone/>
            </a:pPr>
            <a:r>
              <a:rPr lang="en-US" dirty="0"/>
              <a:t>C. platform number 5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 4. How often do the trains come?</a:t>
            </a:r>
          </a:p>
          <a:p>
            <a:pPr marL="400050" lvl="1" indent="0">
              <a:buNone/>
            </a:pPr>
            <a:r>
              <a:rPr lang="en-US" dirty="0"/>
              <a:t>A. about every five minutes</a:t>
            </a:r>
          </a:p>
          <a:p>
            <a:pPr marL="400050" lvl="1" indent="0">
              <a:buNone/>
            </a:pPr>
            <a:r>
              <a:rPr lang="en-US" dirty="0"/>
              <a:t>B. about every six minutes</a:t>
            </a:r>
          </a:p>
          <a:p>
            <a:pPr marL="400050" lvl="1" indent="0">
              <a:buNone/>
            </a:pPr>
            <a:r>
              <a:rPr lang="en-US" dirty="0"/>
              <a:t>C. about every seven minutes</a:t>
            </a:r>
          </a:p>
          <a:p>
            <a:pPr marL="0" indent="0" algn="ctr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24340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Activity 3 (Quiz on Train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5. Where should the man get off the train?</a:t>
            </a:r>
          </a:p>
          <a:p>
            <a:pPr marL="400050" lvl="1" indent="0">
              <a:buNone/>
            </a:pPr>
            <a:r>
              <a:rPr lang="en-US" dirty="0"/>
              <a:t>A. at </a:t>
            </a:r>
            <a:r>
              <a:rPr lang="en-US" dirty="0" err="1"/>
              <a:t>Kamiyacho</a:t>
            </a:r>
            <a:r>
              <a:rPr lang="en-US" dirty="0"/>
              <a:t> Station</a:t>
            </a:r>
          </a:p>
          <a:p>
            <a:pPr marL="400050" lvl="1" indent="0">
              <a:buNone/>
            </a:pPr>
            <a:r>
              <a:rPr lang="en-US" dirty="0"/>
              <a:t>B. at </a:t>
            </a:r>
            <a:r>
              <a:rPr lang="en-US" dirty="0" err="1"/>
              <a:t>Kamigaya</a:t>
            </a:r>
            <a:r>
              <a:rPr lang="en-US" dirty="0"/>
              <a:t> Station</a:t>
            </a:r>
          </a:p>
          <a:p>
            <a:pPr marL="400050" lvl="1" indent="0">
              <a:buNone/>
            </a:pPr>
            <a:r>
              <a:rPr lang="en-US" dirty="0"/>
              <a:t>C. at </a:t>
            </a:r>
            <a:r>
              <a:rPr lang="en-US" dirty="0" err="1"/>
              <a:t>Kamiyama</a:t>
            </a:r>
            <a:r>
              <a:rPr lang="en-US" dirty="0"/>
              <a:t> Station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4340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Activity 3 (Quiz on Train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Answers:</a:t>
            </a:r>
          </a:p>
          <a:p>
            <a:pPr marL="0" indent="0">
              <a:buNone/>
            </a:pPr>
            <a:r>
              <a:rPr lang="en-US" dirty="0"/>
              <a:t>1. Tokyo Tower</a:t>
            </a:r>
          </a:p>
          <a:p>
            <a:pPr marL="0" indent="0">
              <a:buNone/>
            </a:pPr>
            <a:r>
              <a:rPr lang="en-US" dirty="0"/>
              <a:t>2. 130 yen</a:t>
            </a:r>
          </a:p>
          <a:p>
            <a:pPr marL="0" indent="0">
              <a:buNone/>
            </a:pPr>
            <a:r>
              <a:rPr lang="en-US" dirty="0"/>
              <a:t>3. </a:t>
            </a:r>
            <a:r>
              <a:rPr lang="en-US" dirty="0" smtClean="0"/>
              <a:t>Platform </a:t>
            </a:r>
            <a:r>
              <a:rPr lang="en-US" dirty="0"/>
              <a:t>number 4</a:t>
            </a:r>
          </a:p>
          <a:p>
            <a:pPr marL="0" indent="0">
              <a:buNone/>
            </a:pPr>
            <a:r>
              <a:rPr lang="en-US" dirty="0"/>
              <a:t>4. about every six minutes</a:t>
            </a:r>
          </a:p>
          <a:p>
            <a:pPr marL="0" indent="0">
              <a:buNone/>
            </a:pPr>
            <a:r>
              <a:rPr lang="en-US" dirty="0"/>
              <a:t>5. at </a:t>
            </a:r>
            <a:r>
              <a:rPr lang="en-US" dirty="0" err="1"/>
              <a:t>Kamiyacho</a:t>
            </a:r>
            <a:r>
              <a:rPr lang="en-US" dirty="0"/>
              <a:t> Station</a:t>
            </a:r>
          </a:p>
          <a:p>
            <a:pPr marL="0" indent="0" algn="ctr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24340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 action="ppaction://hlinkfile"/>
              </a:rPr>
              <a:t>Steve Jobs Speech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4443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4 (Quiz on Speech)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720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How many stories is Steve Jobs going to present?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3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4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5</a:t>
            </a:r>
          </a:p>
          <a:p>
            <a:pPr marL="0" indent="0">
              <a:buNone/>
            </a:pPr>
            <a:r>
              <a:rPr lang="en-US" dirty="0"/>
              <a:t> 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2. Did </a:t>
            </a:r>
            <a:r>
              <a:rPr lang="en-US" dirty="0" err="1"/>
              <a:t>SteveJobs</a:t>
            </a:r>
            <a:r>
              <a:rPr lang="en-US" dirty="0"/>
              <a:t> graduate from college?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He graduated from college.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He never graduated from college.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4201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4 (Quiz on Speech)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3. Where </a:t>
            </a:r>
            <a:r>
              <a:rPr lang="en-US" dirty="0"/>
              <a:t>is he presenting?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At Yale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At Harvard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At Stanford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 smtClean="0"/>
              <a:t>4. What </a:t>
            </a:r>
            <a:r>
              <a:rPr lang="en-US" dirty="0"/>
              <a:t>is the first story about?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connecting the dots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love and loss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death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2974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4 (Quiz on Speech)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5. When </a:t>
            </a:r>
            <a:r>
              <a:rPr lang="en-US" dirty="0"/>
              <a:t>did he drop out?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After the first 3months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After the first 6months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After the first </a:t>
            </a:r>
            <a:r>
              <a:rPr lang="en-US" dirty="0" smtClean="0"/>
              <a:t>9months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 smtClean="0"/>
              <a:t>6. Who </a:t>
            </a:r>
            <a:r>
              <a:rPr lang="en-US" dirty="0"/>
              <a:t>his father and mother wanted their adopted baby to be?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A girl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A boy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They didn't care about it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1634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4 (Quiz on Speech)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7. Why </a:t>
            </a:r>
            <a:r>
              <a:rPr lang="en-US" dirty="0"/>
              <a:t>did he decide to drop out?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He wanted to go to another college.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He wanted to run a company by himself.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He didn't see the value in college.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8. What </a:t>
            </a:r>
            <a:r>
              <a:rPr lang="en-US" dirty="0"/>
              <a:t>did he think about his decisions?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One of the best decisions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One of the worst decisions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Not a big deal.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1634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4 (Quiz on Speech)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9. After </a:t>
            </a:r>
            <a:r>
              <a:rPr lang="en-US" dirty="0"/>
              <a:t>dropping out, what did he drop in (take) ?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Business class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Calligraphy class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Grammar class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 smtClean="0"/>
              <a:t>10. What </a:t>
            </a:r>
            <a:r>
              <a:rPr lang="en-US" dirty="0"/>
              <a:t>kind of typefaces did he learn in the calligraphy class?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Serif and semi serif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Serif and san serif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</a:t>
            </a:r>
            <a:r>
              <a:rPr lang="en-US" dirty="0" err="1"/>
              <a:t>Seris</a:t>
            </a:r>
            <a:r>
              <a:rPr lang="en-US" dirty="0"/>
              <a:t> and van serif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1634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4 (Quiz on Speech)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11. Which </a:t>
            </a:r>
            <a:r>
              <a:rPr lang="en-US" dirty="0"/>
              <a:t>company copied the Mac?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IBM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Toshiba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Microsoft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12. Considering </a:t>
            </a:r>
            <a:r>
              <a:rPr lang="en-US" dirty="0"/>
              <a:t>the whole content of the speech, what does the title of speech "connecting the dots" mean?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The outline of the project has revealed.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Something has been the turning point of one's life.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An array of events which looks like irrelevant each other becomes relevant in the end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1634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4 (Quiz on Speech)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13. What </a:t>
            </a:r>
            <a:r>
              <a:rPr lang="en-US" dirty="0"/>
              <a:t>was his biological mothers' hope when she decided to put him up for adoption?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Her son being adopted to parents who graduated from college.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Her son being adopted to parents who are very rich.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Her son being adopted to parents who are in the field of IT</a:t>
            </a:r>
            <a:r>
              <a:rPr lang="en-US" dirty="0" smtClean="0"/>
              <a:t>.</a:t>
            </a:r>
          </a:p>
          <a:p>
            <a:pPr marL="40005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14. Why </a:t>
            </a:r>
            <a:r>
              <a:rPr lang="en-US" dirty="0"/>
              <a:t>does Steve Jobs regard </a:t>
            </a:r>
            <a:r>
              <a:rPr lang="en-US"/>
              <a:t>his </a:t>
            </a:r>
            <a:r>
              <a:rPr lang="en-US" smtClean="0"/>
              <a:t>decision, </a:t>
            </a:r>
            <a:r>
              <a:rPr lang="en-US" dirty="0"/>
              <a:t>dropping out his college, as a best determination in his life considering his future career?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Because of that, he could enter better college.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Because of that, he could be employed good in company.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 Because of that, he could make a computer which has good fonts.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1634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www.lifeofexcellence.com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www.listenandwrite.com</a:t>
            </a:r>
            <a:endParaRPr lang="en-US" dirty="0" smtClean="0"/>
          </a:p>
          <a:p>
            <a:r>
              <a:rPr lang="en-US" u="sng">
                <a:hlinkClick r:id="rId4"/>
              </a:rPr>
              <a:t>http://www.ets.org/toefl_junior/prepare/standard_sample_questions/listening_comprehension</a:t>
            </a:r>
            <a:endParaRPr lang="en-US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1634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607</Words>
  <Application>Microsoft Office PowerPoint</Application>
  <PresentationFormat>On-screen Show (4:3)</PresentationFormat>
  <Paragraphs>123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Recap</vt:lpstr>
      <vt:lpstr>Week 5  Listening Skills</vt:lpstr>
      <vt:lpstr>Activity 1</vt:lpstr>
      <vt:lpstr>Activity 2</vt:lpstr>
      <vt:lpstr>Activity 3</vt:lpstr>
      <vt:lpstr>Activity 3 (Quiz on Train 2)</vt:lpstr>
      <vt:lpstr>Activity 3 (Quiz on Train 2)</vt:lpstr>
      <vt:lpstr>Activity 3 (Quiz on Train 2)</vt:lpstr>
      <vt:lpstr>Activity 3 (Quiz on Train 2)</vt:lpstr>
      <vt:lpstr>Activity 4</vt:lpstr>
      <vt:lpstr>Activity 4 (Quiz on Speech)</vt:lpstr>
      <vt:lpstr>Activity 4 (Quiz on Speech)</vt:lpstr>
      <vt:lpstr>Activity 4 (Quiz on Speech)</vt:lpstr>
      <vt:lpstr>Activity 4 (Quiz on Speech)</vt:lpstr>
      <vt:lpstr>Activity 4 (Quiz on Speech)</vt:lpstr>
      <vt:lpstr>Activity 4 (Quiz on Speech)</vt:lpstr>
      <vt:lpstr>Activity 4 (Quiz on Speech)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5  Listening Skills</dc:title>
  <dc:creator>MyUserName</dc:creator>
  <cp:lastModifiedBy>Administrator</cp:lastModifiedBy>
  <cp:revision>8</cp:revision>
  <dcterms:created xsi:type="dcterms:W3CDTF">2013-03-25T16:39:44Z</dcterms:created>
  <dcterms:modified xsi:type="dcterms:W3CDTF">2013-03-27T05:44:37Z</dcterms:modified>
</cp:coreProperties>
</file>