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8" r:id="rId3"/>
    <p:sldId id="329" r:id="rId4"/>
    <p:sldId id="294" r:id="rId5"/>
    <p:sldId id="287" r:id="rId6"/>
    <p:sldId id="288" r:id="rId7"/>
    <p:sldId id="289" r:id="rId8"/>
    <p:sldId id="290" r:id="rId9"/>
    <p:sldId id="291" r:id="rId10"/>
    <p:sldId id="292" r:id="rId11"/>
    <p:sldId id="293" r:id="rId12"/>
    <p:sldId id="308" r:id="rId13"/>
    <p:sldId id="309" r:id="rId14"/>
    <p:sldId id="310" r:id="rId15"/>
    <p:sldId id="311" r:id="rId16"/>
    <p:sldId id="312" r:id="rId17"/>
    <p:sldId id="313" r:id="rId18"/>
    <p:sldId id="314" r:id="rId19"/>
    <p:sldId id="315" r:id="rId20"/>
    <p:sldId id="316" r:id="rId21"/>
    <p:sldId id="258" r:id="rId22"/>
    <p:sldId id="307" r:id="rId23"/>
    <p:sldId id="260" r:id="rId24"/>
    <p:sldId id="295" r:id="rId25"/>
    <p:sldId id="296" r:id="rId26"/>
    <p:sldId id="297" r:id="rId27"/>
    <p:sldId id="298" r:id="rId28"/>
    <p:sldId id="299" r:id="rId29"/>
    <p:sldId id="300" r:id="rId30"/>
    <p:sldId id="301" r:id="rId31"/>
    <p:sldId id="302" r:id="rId32"/>
    <p:sldId id="303" r:id="rId33"/>
    <p:sldId id="304" r:id="rId34"/>
    <p:sldId id="305" r:id="rId35"/>
    <p:sldId id="317" r:id="rId36"/>
    <p:sldId id="318" r:id="rId37"/>
    <p:sldId id="319" r:id="rId38"/>
    <p:sldId id="320" r:id="rId39"/>
    <p:sldId id="321" r:id="rId40"/>
    <p:sldId id="322" r:id="rId41"/>
    <p:sldId id="323" r:id="rId42"/>
    <p:sldId id="324" r:id="rId43"/>
    <p:sldId id="325" r:id="rId44"/>
    <p:sldId id="326" r:id="rId45"/>
    <p:sldId id="327" r:id="rId46"/>
    <p:sldId id="306" r:id="rId47"/>
    <p:sldId id="28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94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F44BFD-5119-4085-90E7-1E4C20C51832}" type="doc">
      <dgm:prSet loTypeId="urn:microsoft.com/office/officeart/2005/8/layout/hProcess9" loCatId="process" qsTypeId="urn:microsoft.com/office/officeart/2005/8/quickstyle/simple3" qsCatId="simple" csTypeId="urn:microsoft.com/office/officeart/2005/8/colors/accent1_2" csCatId="accent1" phldr="1"/>
      <dgm:spPr/>
    </dgm:pt>
    <dgm:pt modelId="{5597EA56-EFDE-4E4E-B2C5-FC4E507DA268}">
      <dgm:prSet phldrT="[Text]"/>
      <dgm:spPr/>
      <dgm:t>
        <a:bodyPr/>
        <a:lstStyle/>
        <a:p>
          <a:r>
            <a:rPr lang="en-US" b="1" dirty="0" smtClean="0"/>
            <a:t>Creation</a:t>
          </a:r>
          <a:endParaRPr lang="en-US" b="1" dirty="0"/>
        </a:p>
      </dgm:t>
    </dgm:pt>
    <dgm:pt modelId="{20F0A8FE-81B4-46B3-8FE9-D4FE30ADA966}" type="parTrans" cxnId="{D78EF7ED-8FC0-4536-8F86-6E2352CC2F70}">
      <dgm:prSet/>
      <dgm:spPr/>
      <dgm:t>
        <a:bodyPr/>
        <a:lstStyle/>
        <a:p>
          <a:endParaRPr lang="en-US"/>
        </a:p>
      </dgm:t>
    </dgm:pt>
    <dgm:pt modelId="{F34DE8C2-C711-475D-9318-1BC9722AE039}" type="sibTrans" cxnId="{D78EF7ED-8FC0-4536-8F86-6E2352CC2F70}">
      <dgm:prSet/>
      <dgm:spPr/>
      <dgm:t>
        <a:bodyPr/>
        <a:lstStyle/>
        <a:p>
          <a:endParaRPr lang="en-US"/>
        </a:p>
      </dgm:t>
    </dgm:pt>
    <dgm:pt modelId="{B6F4F46A-1946-482C-9C6A-7CD1DE007451}">
      <dgm:prSet phldrT="[Text]"/>
      <dgm:spPr/>
      <dgm:t>
        <a:bodyPr/>
        <a:lstStyle/>
        <a:p>
          <a:r>
            <a:rPr lang="en-US" b="1" dirty="0" smtClean="0"/>
            <a:t>Preparation</a:t>
          </a:r>
          <a:endParaRPr lang="en-US" b="1" dirty="0"/>
        </a:p>
      </dgm:t>
    </dgm:pt>
    <dgm:pt modelId="{21FF3EDC-C4CD-4FAA-B31F-4F1DB5E1D4BB}" type="parTrans" cxnId="{4BE2209F-FC12-46BB-8FAC-ACE4470BCBDC}">
      <dgm:prSet/>
      <dgm:spPr/>
      <dgm:t>
        <a:bodyPr/>
        <a:lstStyle/>
        <a:p>
          <a:endParaRPr lang="en-US"/>
        </a:p>
      </dgm:t>
    </dgm:pt>
    <dgm:pt modelId="{FB19FA8A-6DC8-44CA-9E87-92E70E54DF62}" type="sibTrans" cxnId="{4BE2209F-FC12-46BB-8FAC-ACE4470BCBDC}">
      <dgm:prSet/>
      <dgm:spPr/>
      <dgm:t>
        <a:bodyPr/>
        <a:lstStyle/>
        <a:p>
          <a:endParaRPr lang="en-US"/>
        </a:p>
      </dgm:t>
    </dgm:pt>
    <dgm:pt modelId="{989C4179-0BE3-4151-9B57-6D67174C5F44}">
      <dgm:prSet phldrT="[Text]"/>
      <dgm:spPr/>
      <dgm:t>
        <a:bodyPr/>
        <a:lstStyle/>
        <a:p>
          <a:r>
            <a:rPr lang="en-US" b="1" dirty="0" smtClean="0"/>
            <a:t>Presentation</a:t>
          </a:r>
          <a:endParaRPr lang="en-US" b="1" dirty="0"/>
        </a:p>
      </dgm:t>
    </dgm:pt>
    <dgm:pt modelId="{FB247DB3-55BC-45C9-B64F-917A7A15AB8F}" type="parTrans" cxnId="{8A3EEB19-0520-4C39-BBAA-33A7414A24DA}">
      <dgm:prSet/>
      <dgm:spPr/>
      <dgm:t>
        <a:bodyPr/>
        <a:lstStyle/>
        <a:p>
          <a:endParaRPr lang="en-US"/>
        </a:p>
      </dgm:t>
    </dgm:pt>
    <dgm:pt modelId="{C9139FE8-0F96-4835-878E-FFCB7F827E62}" type="sibTrans" cxnId="{8A3EEB19-0520-4C39-BBAA-33A7414A24DA}">
      <dgm:prSet/>
      <dgm:spPr/>
      <dgm:t>
        <a:bodyPr/>
        <a:lstStyle/>
        <a:p>
          <a:endParaRPr lang="en-US"/>
        </a:p>
      </dgm:t>
    </dgm:pt>
    <dgm:pt modelId="{1C7CC286-4C5C-4FA4-BE17-3826C480ACC3}" type="pres">
      <dgm:prSet presAssocID="{14F44BFD-5119-4085-90E7-1E4C20C51832}" presName="CompostProcess" presStyleCnt="0">
        <dgm:presLayoutVars>
          <dgm:dir/>
          <dgm:resizeHandles val="exact"/>
        </dgm:presLayoutVars>
      </dgm:prSet>
      <dgm:spPr/>
    </dgm:pt>
    <dgm:pt modelId="{066AC546-2E76-4856-9C37-AE663C2B947A}" type="pres">
      <dgm:prSet presAssocID="{14F44BFD-5119-4085-90E7-1E4C20C51832}" presName="arrow" presStyleLbl="bgShp" presStyleIdx="0" presStyleCnt="1"/>
      <dgm:spPr/>
    </dgm:pt>
    <dgm:pt modelId="{69260D38-1233-4863-BE43-CF11F8E29172}" type="pres">
      <dgm:prSet presAssocID="{14F44BFD-5119-4085-90E7-1E4C20C51832}" presName="linearProcess" presStyleCnt="0"/>
      <dgm:spPr/>
    </dgm:pt>
    <dgm:pt modelId="{D87D6006-AC32-499C-B499-C72394161DB8}" type="pres">
      <dgm:prSet presAssocID="{5597EA56-EFDE-4E4E-B2C5-FC4E507DA268}" presName="textNode" presStyleLbl="node1" presStyleIdx="0" presStyleCnt="3">
        <dgm:presLayoutVars>
          <dgm:bulletEnabled val="1"/>
        </dgm:presLayoutVars>
      </dgm:prSet>
      <dgm:spPr/>
      <dgm:t>
        <a:bodyPr/>
        <a:lstStyle/>
        <a:p>
          <a:endParaRPr lang="en-US"/>
        </a:p>
      </dgm:t>
    </dgm:pt>
    <dgm:pt modelId="{8B5631E5-E75B-4E75-9356-48E5239BA760}" type="pres">
      <dgm:prSet presAssocID="{F34DE8C2-C711-475D-9318-1BC9722AE039}" presName="sibTrans" presStyleCnt="0"/>
      <dgm:spPr/>
    </dgm:pt>
    <dgm:pt modelId="{4D3A8C1C-BF9E-4BCC-8EBE-71D4827F151A}" type="pres">
      <dgm:prSet presAssocID="{B6F4F46A-1946-482C-9C6A-7CD1DE007451}" presName="textNode" presStyleLbl="node1" presStyleIdx="1" presStyleCnt="3">
        <dgm:presLayoutVars>
          <dgm:bulletEnabled val="1"/>
        </dgm:presLayoutVars>
      </dgm:prSet>
      <dgm:spPr/>
      <dgm:t>
        <a:bodyPr/>
        <a:lstStyle/>
        <a:p>
          <a:endParaRPr lang="en-US"/>
        </a:p>
      </dgm:t>
    </dgm:pt>
    <dgm:pt modelId="{EDFA4162-4365-448C-B1A2-3319F1C8FD7E}" type="pres">
      <dgm:prSet presAssocID="{FB19FA8A-6DC8-44CA-9E87-92E70E54DF62}" presName="sibTrans" presStyleCnt="0"/>
      <dgm:spPr/>
    </dgm:pt>
    <dgm:pt modelId="{2B0D791A-BD6A-4203-BE37-42EF8963B0B1}" type="pres">
      <dgm:prSet presAssocID="{989C4179-0BE3-4151-9B57-6D67174C5F44}" presName="textNode" presStyleLbl="node1" presStyleIdx="2" presStyleCnt="3">
        <dgm:presLayoutVars>
          <dgm:bulletEnabled val="1"/>
        </dgm:presLayoutVars>
      </dgm:prSet>
      <dgm:spPr/>
      <dgm:t>
        <a:bodyPr/>
        <a:lstStyle/>
        <a:p>
          <a:endParaRPr lang="en-US"/>
        </a:p>
      </dgm:t>
    </dgm:pt>
  </dgm:ptLst>
  <dgm:cxnLst>
    <dgm:cxn modelId="{8A3EEB19-0520-4C39-BBAA-33A7414A24DA}" srcId="{14F44BFD-5119-4085-90E7-1E4C20C51832}" destId="{989C4179-0BE3-4151-9B57-6D67174C5F44}" srcOrd="2" destOrd="0" parTransId="{FB247DB3-55BC-45C9-B64F-917A7A15AB8F}" sibTransId="{C9139FE8-0F96-4835-878E-FFCB7F827E62}"/>
    <dgm:cxn modelId="{F6CFAFCA-EEE2-4D14-8501-98E8DEF6B2D9}" type="presOf" srcId="{5597EA56-EFDE-4E4E-B2C5-FC4E507DA268}" destId="{D87D6006-AC32-499C-B499-C72394161DB8}" srcOrd="0" destOrd="0" presId="urn:microsoft.com/office/officeart/2005/8/layout/hProcess9"/>
    <dgm:cxn modelId="{1B9572AD-3E72-4D6D-A6F5-2DC3A35CB135}" type="presOf" srcId="{989C4179-0BE3-4151-9B57-6D67174C5F44}" destId="{2B0D791A-BD6A-4203-BE37-42EF8963B0B1}" srcOrd="0" destOrd="0" presId="urn:microsoft.com/office/officeart/2005/8/layout/hProcess9"/>
    <dgm:cxn modelId="{D78EF7ED-8FC0-4536-8F86-6E2352CC2F70}" srcId="{14F44BFD-5119-4085-90E7-1E4C20C51832}" destId="{5597EA56-EFDE-4E4E-B2C5-FC4E507DA268}" srcOrd="0" destOrd="0" parTransId="{20F0A8FE-81B4-46B3-8FE9-D4FE30ADA966}" sibTransId="{F34DE8C2-C711-475D-9318-1BC9722AE039}"/>
    <dgm:cxn modelId="{4BE2209F-FC12-46BB-8FAC-ACE4470BCBDC}" srcId="{14F44BFD-5119-4085-90E7-1E4C20C51832}" destId="{B6F4F46A-1946-482C-9C6A-7CD1DE007451}" srcOrd="1" destOrd="0" parTransId="{21FF3EDC-C4CD-4FAA-B31F-4F1DB5E1D4BB}" sibTransId="{FB19FA8A-6DC8-44CA-9E87-92E70E54DF62}"/>
    <dgm:cxn modelId="{6BBCAFC9-1A2A-47E5-83F7-8D099C992CC0}" type="presOf" srcId="{14F44BFD-5119-4085-90E7-1E4C20C51832}" destId="{1C7CC286-4C5C-4FA4-BE17-3826C480ACC3}" srcOrd="0" destOrd="0" presId="urn:microsoft.com/office/officeart/2005/8/layout/hProcess9"/>
    <dgm:cxn modelId="{55081773-3744-49E9-8648-E44C76225BCE}" type="presOf" srcId="{B6F4F46A-1946-482C-9C6A-7CD1DE007451}" destId="{4D3A8C1C-BF9E-4BCC-8EBE-71D4827F151A}" srcOrd="0" destOrd="0" presId="urn:microsoft.com/office/officeart/2005/8/layout/hProcess9"/>
    <dgm:cxn modelId="{A622EE06-EE36-4E8D-B560-CB26840A8E88}" type="presParOf" srcId="{1C7CC286-4C5C-4FA4-BE17-3826C480ACC3}" destId="{066AC546-2E76-4856-9C37-AE663C2B947A}" srcOrd="0" destOrd="0" presId="urn:microsoft.com/office/officeart/2005/8/layout/hProcess9"/>
    <dgm:cxn modelId="{6EB85D7A-7B0F-4550-96D0-5B647CE4692A}" type="presParOf" srcId="{1C7CC286-4C5C-4FA4-BE17-3826C480ACC3}" destId="{69260D38-1233-4863-BE43-CF11F8E29172}" srcOrd="1" destOrd="0" presId="urn:microsoft.com/office/officeart/2005/8/layout/hProcess9"/>
    <dgm:cxn modelId="{AA343538-8010-4DCA-8515-8E4716B3EC53}" type="presParOf" srcId="{69260D38-1233-4863-BE43-CF11F8E29172}" destId="{D87D6006-AC32-499C-B499-C72394161DB8}" srcOrd="0" destOrd="0" presId="urn:microsoft.com/office/officeart/2005/8/layout/hProcess9"/>
    <dgm:cxn modelId="{05BB8167-88C9-408B-8B75-E5B271407E6D}" type="presParOf" srcId="{69260D38-1233-4863-BE43-CF11F8E29172}" destId="{8B5631E5-E75B-4E75-9356-48E5239BA760}" srcOrd="1" destOrd="0" presId="urn:microsoft.com/office/officeart/2005/8/layout/hProcess9"/>
    <dgm:cxn modelId="{07FF500A-9492-46A3-B7D9-42F7137C5E24}" type="presParOf" srcId="{69260D38-1233-4863-BE43-CF11F8E29172}" destId="{4D3A8C1C-BF9E-4BCC-8EBE-71D4827F151A}" srcOrd="2" destOrd="0" presId="urn:microsoft.com/office/officeart/2005/8/layout/hProcess9"/>
    <dgm:cxn modelId="{7B598C19-55B7-48B7-AD38-82DC3D600E48}" type="presParOf" srcId="{69260D38-1233-4863-BE43-CF11F8E29172}" destId="{EDFA4162-4365-448C-B1A2-3319F1C8FD7E}" srcOrd="3" destOrd="0" presId="urn:microsoft.com/office/officeart/2005/8/layout/hProcess9"/>
    <dgm:cxn modelId="{0724299D-53BF-4632-9376-29CF7A56525A}" type="presParOf" srcId="{69260D38-1233-4863-BE43-CF11F8E29172}" destId="{2B0D791A-BD6A-4203-BE37-42EF8963B0B1}" srcOrd="4"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6AC546-2E76-4856-9C37-AE663C2B947A}">
      <dsp:nvSpPr>
        <dsp:cNvPr id="0" name=""/>
        <dsp:cNvSpPr/>
      </dsp:nvSpPr>
      <dsp:spPr>
        <a:xfrm>
          <a:off x="508298" y="0"/>
          <a:ext cx="5760719" cy="3851429"/>
        </a:xfrm>
        <a:prstGeom prst="rightArrow">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D87D6006-AC32-499C-B499-C72394161DB8}">
      <dsp:nvSpPr>
        <dsp:cNvPr id="0" name=""/>
        <dsp:cNvSpPr/>
      </dsp:nvSpPr>
      <dsp:spPr>
        <a:xfrm>
          <a:off x="800" y="1155428"/>
          <a:ext cx="2160397" cy="154057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t>Creation</a:t>
          </a:r>
          <a:endParaRPr lang="en-US" sz="2600" b="1" kern="1200" dirty="0"/>
        </a:p>
      </dsp:txBody>
      <dsp:txXfrm>
        <a:off x="800" y="1155428"/>
        <a:ext cx="2160397" cy="1540571"/>
      </dsp:txXfrm>
    </dsp:sp>
    <dsp:sp modelId="{4D3A8C1C-BF9E-4BCC-8EBE-71D4827F151A}">
      <dsp:nvSpPr>
        <dsp:cNvPr id="0" name=""/>
        <dsp:cNvSpPr/>
      </dsp:nvSpPr>
      <dsp:spPr>
        <a:xfrm>
          <a:off x="2308459" y="1155428"/>
          <a:ext cx="2160397" cy="154057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t>Preparation</a:t>
          </a:r>
          <a:endParaRPr lang="en-US" sz="2600" b="1" kern="1200" dirty="0"/>
        </a:p>
      </dsp:txBody>
      <dsp:txXfrm>
        <a:off x="2308459" y="1155428"/>
        <a:ext cx="2160397" cy="1540571"/>
      </dsp:txXfrm>
    </dsp:sp>
    <dsp:sp modelId="{2B0D791A-BD6A-4203-BE37-42EF8963B0B1}">
      <dsp:nvSpPr>
        <dsp:cNvPr id="0" name=""/>
        <dsp:cNvSpPr/>
      </dsp:nvSpPr>
      <dsp:spPr>
        <a:xfrm>
          <a:off x="4616118" y="1155428"/>
          <a:ext cx="2160397" cy="154057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t>Presentation</a:t>
          </a:r>
          <a:endParaRPr lang="en-US" sz="2600" b="1" kern="1200" dirty="0"/>
        </a:p>
      </dsp:txBody>
      <dsp:txXfrm>
        <a:off x="4616118" y="1155428"/>
        <a:ext cx="2160397" cy="154057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8DDD78-1C09-418D-985F-6F76EC772CB5}"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8DDD78-1C09-418D-985F-6F76EC772CB5}"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8DDD78-1C09-418D-985F-6F76EC772CB5}"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8DDD78-1C09-418D-985F-6F76EC772CB5}"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8DDD78-1C09-418D-985F-6F76EC772CB5}" type="datetimeFigureOut">
              <a:rPr lang="en-US" smtClean="0"/>
              <a:pPr/>
              <a:t>5/7/2013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8DDD78-1C09-418D-985F-6F76EC772CB5}" type="datetimeFigureOut">
              <a:rPr lang="en-US" smtClean="0"/>
              <a:pPr/>
              <a:t>5/7/2013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8DDD78-1C09-418D-985F-6F76EC772CB5}" type="datetimeFigureOut">
              <a:rPr lang="en-US" smtClean="0"/>
              <a:pPr/>
              <a:t>5/7/2013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8DDD78-1C09-418D-985F-6F76EC772CB5}"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8DDD78-1C09-418D-985F-6F76EC772CB5}" type="datetimeFigureOut">
              <a:rPr lang="en-US" smtClean="0"/>
              <a:pPr/>
              <a:t>5/7/2013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8DDD78-1C09-418D-985F-6F76EC772CB5}"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8DDD78-1C09-418D-985F-6F76EC772CB5}" type="datetimeFigureOut">
              <a:rPr lang="en-US" smtClean="0"/>
              <a:pPr/>
              <a:t>5/7/2013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D9E17-5C58-4E00-86BF-84E04043D89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8DDD78-1C09-418D-985F-6F76EC772CB5}" type="datetimeFigureOut">
              <a:rPr lang="en-US" smtClean="0"/>
              <a:pPr/>
              <a:t>5/7/2013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AD9E17-5C58-4E00-86BF-84E04043D89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office.microsoft.com/en-us/powerpoint-help/tips-for-creating-and-delivering-an-effective-presentation-HA010207864.aspx" TargetMode="External"/><Relationship Id="rId2" Type="http://schemas.openxmlformats.org/officeDocument/2006/relationships/hyperlink" Target="http://www.wikihow.com/Create-a-PowerPoint-Present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b="1" dirty="0" smtClean="0"/>
              <a:t>Lecture 28</a:t>
            </a:r>
            <a:endParaRPr lang="en-US" b="1" dirty="0"/>
          </a:p>
        </p:txBody>
      </p:sp>
      <p:sp>
        <p:nvSpPr>
          <p:cNvPr id="3" name="Subtitle 2"/>
          <p:cNvSpPr>
            <a:spLocks noGrp="1"/>
          </p:cNvSpPr>
          <p:nvPr>
            <p:ph type="subTitle" idx="1"/>
          </p:nvPr>
        </p:nvSpPr>
        <p:spPr>
          <a:xfrm>
            <a:off x="381000" y="2590800"/>
            <a:ext cx="8458200" cy="1752600"/>
          </a:xfrm>
        </p:spPr>
        <p:txBody>
          <a:bodyPr>
            <a:noAutofit/>
          </a:bodyPr>
          <a:lstStyle/>
          <a:p>
            <a:r>
              <a:rPr lang="en-US" sz="4800" b="1" dirty="0" smtClean="0">
                <a:solidFill>
                  <a:schemeClr val="tx1"/>
                </a:solidFill>
              </a:rPr>
              <a:t>How to make a Presentation?</a:t>
            </a:r>
          </a:p>
          <a:p>
            <a:r>
              <a:rPr lang="en-US" sz="4000" b="1" dirty="0" smtClean="0">
                <a:solidFill>
                  <a:schemeClr val="tx1"/>
                </a:solidFill>
              </a:rPr>
              <a:t>The Process</a:t>
            </a:r>
            <a:endParaRPr lang="en-US" sz="40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6000" b="1" dirty="0" smtClean="0"/>
              <a:t>Recap- DO’s </a:t>
            </a:r>
            <a:endParaRPr lang="en-US" sz="6000"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pPr>
              <a:lnSpc>
                <a:spcPct val="120000"/>
              </a:lnSpc>
            </a:pPr>
            <a:r>
              <a:rPr lang="en-US" b="1" dirty="0"/>
              <a:t>B</a:t>
            </a:r>
            <a:r>
              <a:rPr lang="en-US" b="1" dirty="0" smtClean="0"/>
              <a:t>e brief </a:t>
            </a:r>
          </a:p>
          <a:p>
            <a:pPr lvl="1">
              <a:lnSpc>
                <a:spcPct val="120000"/>
              </a:lnSpc>
            </a:pPr>
            <a:r>
              <a:rPr lang="en-US" dirty="0" smtClean="0"/>
              <a:t>no more than 8 bullets/points per slide</a:t>
            </a:r>
          </a:p>
          <a:p>
            <a:pPr>
              <a:lnSpc>
                <a:spcPct val="120000"/>
              </a:lnSpc>
            </a:pPr>
            <a:r>
              <a:rPr lang="en-US" b="1" dirty="0"/>
              <a:t>Use appropriate fonts: </a:t>
            </a:r>
          </a:p>
          <a:p>
            <a:pPr lvl="1">
              <a:lnSpc>
                <a:spcPct val="120000"/>
              </a:lnSpc>
            </a:pPr>
            <a:r>
              <a:rPr lang="en-US" dirty="0" smtClean="0"/>
              <a:t>big (min. 28pts) and clear (sans-serif). If possible, test your slides: </a:t>
            </a:r>
          </a:p>
          <a:p>
            <a:pPr lvl="1">
              <a:lnSpc>
                <a:spcPct val="120000"/>
              </a:lnSpc>
            </a:pPr>
            <a:r>
              <a:rPr lang="en-US" dirty="0" smtClean="0"/>
              <a:t>run the slide show and see if you can read your slides from the last row of the room where you will be presenting.</a:t>
            </a:r>
          </a:p>
          <a:p>
            <a:pPr>
              <a:lnSpc>
                <a:spcPct val="120000"/>
              </a:lnSpc>
            </a:pPr>
            <a:r>
              <a:rPr lang="en-US" b="1" dirty="0"/>
              <a:t>Use appropriate colors</a:t>
            </a:r>
          </a:p>
          <a:p>
            <a:pPr lvl="1">
              <a:lnSpc>
                <a:spcPct val="120000"/>
              </a:lnSpc>
            </a:pPr>
            <a:r>
              <a:rPr lang="en-US" dirty="0" smtClean="0"/>
              <a:t>not too bright, high contrast, consistent. </a:t>
            </a:r>
          </a:p>
          <a:p>
            <a:pPr lvl="1">
              <a:lnSpc>
                <a:spcPct val="120000"/>
              </a:lnSpc>
            </a:pPr>
            <a:r>
              <a:rPr lang="en-US" dirty="0" smtClean="0"/>
              <a:t>Remember that what looks good on your monitor does not necessarily look good on the big screen.</a:t>
            </a:r>
          </a:p>
          <a:p>
            <a:pPr>
              <a:lnSpc>
                <a:spcPct val="120000"/>
              </a:lnSpc>
            </a:pPr>
            <a:r>
              <a:rPr lang="en-US" b="1" dirty="0"/>
              <a:t>Create contrast using font size, colors</a:t>
            </a:r>
          </a:p>
        </p:txBody>
      </p:sp>
    </p:spTree>
    <p:extLst>
      <p:ext uri="{BB962C8B-B14F-4D97-AF65-F5344CB8AC3E}">
        <p14:creationId xmlns:p14="http://schemas.microsoft.com/office/powerpoint/2010/main" xmlns="" val="9274483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pPr algn="l"/>
            <a:r>
              <a:rPr lang="en-US" b="1" dirty="0" smtClean="0"/>
              <a:t>Recap-DON’TS</a:t>
            </a:r>
            <a:endParaRPr lang="en-US" b="1" dirty="0"/>
          </a:p>
        </p:txBody>
      </p:sp>
      <p:sp>
        <p:nvSpPr>
          <p:cNvPr id="3" name="Content Placeholder 2"/>
          <p:cNvSpPr>
            <a:spLocks noGrp="1"/>
          </p:cNvSpPr>
          <p:nvPr>
            <p:ph idx="1"/>
          </p:nvPr>
        </p:nvSpPr>
        <p:spPr>
          <a:xfrm>
            <a:off x="457200" y="1295400"/>
            <a:ext cx="8229600" cy="5257800"/>
          </a:xfrm>
        </p:spPr>
        <p:txBody>
          <a:bodyPr>
            <a:normAutofit fontScale="92500" lnSpcReduction="10000"/>
          </a:bodyPr>
          <a:lstStyle/>
          <a:p>
            <a:r>
              <a:rPr lang="en-US" b="1" dirty="0"/>
              <a:t>P</a:t>
            </a:r>
            <a:r>
              <a:rPr lang="en-US" b="1" dirty="0" smtClean="0"/>
              <a:t>ut everything you present on the slides. </a:t>
            </a:r>
          </a:p>
          <a:p>
            <a:pPr lvl="1"/>
            <a:r>
              <a:rPr lang="en-US" dirty="0" smtClean="0"/>
              <a:t>Remember that slides are just a visual aid -- if you overload them, the audience will end up trying to read the slides and not paying attention to you.</a:t>
            </a:r>
          </a:p>
          <a:p>
            <a:r>
              <a:rPr lang="en-US" b="1" dirty="0" smtClean="0"/>
              <a:t>Use different colors / fonts on every single slide.</a:t>
            </a:r>
          </a:p>
          <a:p>
            <a:r>
              <a:rPr lang="en-US" b="1" dirty="0"/>
              <a:t>U</a:t>
            </a:r>
            <a:r>
              <a:rPr lang="en-US" b="1" dirty="0" smtClean="0"/>
              <a:t>se bright background colors that will strain your audience's eyes</a:t>
            </a:r>
          </a:p>
          <a:p>
            <a:r>
              <a:rPr lang="en-US" b="1" dirty="0"/>
              <a:t>U</a:t>
            </a:r>
            <a:r>
              <a:rPr lang="en-US" b="1" dirty="0" smtClean="0"/>
              <a:t>se too many animation effects! </a:t>
            </a:r>
          </a:p>
          <a:p>
            <a:pPr lvl="1"/>
            <a:r>
              <a:rPr lang="en-US" dirty="0" smtClean="0"/>
              <a:t>They are VERY distracting for the audience and make you look like a show-off. Use animation only to make a point and not to make your presentation more interesting (use content to do that!)</a:t>
            </a:r>
            <a:endParaRPr lang="en-US" dirty="0"/>
          </a:p>
        </p:txBody>
      </p:sp>
    </p:spTree>
    <p:extLst>
      <p:ext uri="{BB962C8B-B14F-4D97-AF65-F5344CB8AC3E}">
        <p14:creationId xmlns:p14="http://schemas.microsoft.com/office/powerpoint/2010/main" xmlns="" val="7751924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133600"/>
            <a:ext cx="8229600" cy="1143000"/>
          </a:xfrm>
        </p:spPr>
        <p:txBody>
          <a:bodyPr>
            <a:normAutofit/>
          </a:bodyPr>
          <a:lstStyle/>
          <a:p>
            <a:r>
              <a:rPr lang="en-US" sz="6000" b="1" dirty="0" smtClean="0"/>
              <a:t>The Process</a:t>
            </a:r>
            <a:endParaRPr lang="en-US" sz="60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The ‘Three’ Stage Process</a:t>
            </a:r>
            <a:endParaRPr lang="en-US" b="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2450646352"/>
              </p:ext>
            </p:extLst>
          </p:nvPr>
        </p:nvGraphicFramePr>
        <p:xfrm>
          <a:off x="1043492" y="1981200"/>
          <a:ext cx="6777317" cy="38514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51186C7E-B403-48FE-BEFC-770DF10BC653}" type="slidenum">
              <a:rPr lang="en-US" smtClean="0"/>
              <a:pPr/>
              <a:t>5</a:t>
            </a:fld>
            <a:endParaRPr lang="en-US"/>
          </a:p>
        </p:txBody>
      </p:sp>
    </p:spTree>
    <p:extLst>
      <p:ext uri="{BB962C8B-B14F-4D97-AF65-F5344CB8AC3E}">
        <p14:creationId xmlns:p14="http://schemas.microsoft.com/office/powerpoint/2010/main" xmlns="" val="11699443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Stage 1: Creation</a:t>
            </a:r>
            <a:endParaRPr lang="en-US" b="1" dirty="0"/>
          </a:p>
        </p:txBody>
      </p:sp>
      <p:sp>
        <p:nvSpPr>
          <p:cNvPr id="3" name="Content Placeholder 2"/>
          <p:cNvSpPr>
            <a:spLocks noGrp="1"/>
          </p:cNvSpPr>
          <p:nvPr>
            <p:ph idx="1"/>
          </p:nvPr>
        </p:nvSpPr>
        <p:spPr>
          <a:xfrm>
            <a:off x="1043492" y="1828800"/>
            <a:ext cx="6777317" cy="4003829"/>
          </a:xfrm>
        </p:spPr>
        <p:txBody>
          <a:bodyPr>
            <a:normAutofit fontScale="85000" lnSpcReduction="10000"/>
          </a:bodyPr>
          <a:lstStyle/>
          <a:p>
            <a:pPr>
              <a:lnSpc>
                <a:spcPct val="150000"/>
              </a:lnSpc>
            </a:pPr>
            <a:r>
              <a:rPr lang="en-US" dirty="0" smtClean="0"/>
              <a:t>Tend to be overlooked by many but is crucial</a:t>
            </a:r>
          </a:p>
          <a:p>
            <a:pPr marL="822960" lvl="1" indent="-457200">
              <a:lnSpc>
                <a:spcPct val="150000"/>
              </a:lnSpc>
              <a:buFont typeface="+mj-lt"/>
              <a:buAutoNum type="arabicPeriod"/>
            </a:pPr>
            <a:r>
              <a:rPr lang="en-US" dirty="0" smtClean="0"/>
              <a:t>Selecting a topic</a:t>
            </a:r>
          </a:p>
          <a:p>
            <a:pPr marL="822960" lvl="1" indent="-457200">
              <a:lnSpc>
                <a:spcPct val="150000"/>
              </a:lnSpc>
              <a:buFont typeface="+mj-lt"/>
              <a:buAutoNum type="arabicPeriod"/>
            </a:pPr>
            <a:r>
              <a:rPr lang="en-US" dirty="0" smtClean="0"/>
              <a:t>Setting Clear </a:t>
            </a:r>
            <a:r>
              <a:rPr lang="en-US" dirty="0"/>
              <a:t>O</a:t>
            </a:r>
            <a:r>
              <a:rPr lang="en-US" dirty="0" smtClean="0"/>
              <a:t>bjectives &amp; Specific </a:t>
            </a:r>
            <a:r>
              <a:rPr lang="en-US" dirty="0"/>
              <a:t>G</a:t>
            </a:r>
            <a:r>
              <a:rPr lang="en-US" dirty="0" smtClean="0"/>
              <a:t>oals</a:t>
            </a:r>
          </a:p>
          <a:p>
            <a:pPr marL="822960" lvl="1" indent="-457200">
              <a:lnSpc>
                <a:spcPct val="150000"/>
              </a:lnSpc>
              <a:buFont typeface="+mj-lt"/>
              <a:buAutoNum type="arabicPeriod"/>
            </a:pPr>
            <a:r>
              <a:rPr lang="en-US" dirty="0" smtClean="0"/>
              <a:t>Conducting Research</a:t>
            </a:r>
          </a:p>
          <a:p>
            <a:pPr marL="822960" lvl="1" indent="-457200">
              <a:lnSpc>
                <a:spcPct val="150000"/>
              </a:lnSpc>
              <a:buFont typeface="+mj-lt"/>
              <a:buAutoNum type="arabicPeriod"/>
            </a:pPr>
            <a:r>
              <a:rPr lang="en-US" dirty="0" smtClean="0"/>
              <a:t>Audience Analysis</a:t>
            </a:r>
          </a:p>
          <a:p>
            <a:pPr marL="822960" lvl="1" indent="-457200">
              <a:lnSpc>
                <a:spcPct val="150000"/>
              </a:lnSpc>
              <a:buFont typeface="+mj-lt"/>
              <a:buAutoNum type="arabicPeriod"/>
            </a:pPr>
            <a:r>
              <a:rPr lang="en-US" dirty="0" smtClean="0"/>
              <a:t>Creating an Outline</a:t>
            </a:r>
          </a:p>
          <a:p>
            <a:pPr marL="6858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6</a:t>
            </a:fld>
            <a:endParaRPr lang="en-US"/>
          </a:p>
        </p:txBody>
      </p:sp>
    </p:spTree>
    <p:extLst>
      <p:ext uri="{BB962C8B-B14F-4D97-AF65-F5344CB8AC3E}">
        <p14:creationId xmlns:p14="http://schemas.microsoft.com/office/powerpoint/2010/main" xmlns="" val="672933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Stage 1: Creation</a:t>
            </a:r>
            <a:endParaRPr lang="en-US" b="1" dirty="0"/>
          </a:p>
        </p:txBody>
      </p:sp>
      <p:sp>
        <p:nvSpPr>
          <p:cNvPr id="3" name="Content Placeholder 2"/>
          <p:cNvSpPr>
            <a:spLocks noGrp="1"/>
          </p:cNvSpPr>
          <p:nvPr>
            <p:ph idx="1"/>
          </p:nvPr>
        </p:nvSpPr>
        <p:spPr>
          <a:xfrm>
            <a:off x="1043492" y="1905000"/>
            <a:ext cx="6777317" cy="3927629"/>
          </a:xfrm>
        </p:spPr>
        <p:txBody>
          <a:bodyPr>
            <a:normAutofit lnSpcReduction="10000"/>
          </a:bodyPr>
          <a:lstStyle/>
          <a:p>
            <a:pPr marL="525780" indent="-457200">
              <a:lnSpc>
                <a:spcPct val="150000"/>
              </a:lnSpc>
              <a:buFont typeface="+mj-lt"/>
              <a:buAutoNum type="arabicPeriod" startAt="6"/>
            </a:pPr>
            <a:r>
              <a:rPr lang="en-US" dirty="0" smtClean="0"/>
              <a:t>Using Microsoft PowerPoint</a:t>
            </a:r>
          </a:p>
          <a:p>
            <a:pPr marL="525780" indent="-457200">
              <a:lnSpc>
                <a:spcPct val="150000"/>
              </a:lnSpc>
              <a:buFont typeface="+mj-lt"/>
              <a:buAutoNum type="arabicPeriod" startAt="6"/>
            </a:pPr>
            <a:r>
              <a:rPr lang="en-US" dirty="0" smtClean="0"/>
              <a:t>Inserting Content</a:t>
            </a:r>
          </a:p>
          <a:p>
            <a:pPr marL="525780" indent="-457200">
              <a:lnSpc>
                <a:spcPct val="150000"/>
              </a:lnSpc>
              <a:buFont typeface="+mj-lt"/>
              <a:buAutoNum type="arabicPeriod" startAt="6"/>
            </a:pPr>
            <a:r>
              <a:rPr lang="en-US" dirty="0" smtClean="0"/>
              <a:t>Using Appropriate media</a:t>
            </a:r>
          </a:p>
          <a:p>
            <a:pPr marL="525780" indent="-457200">
              <a:lnSpc>
                <a:spcPct val="150000"/>
              </a:lnSpc>
              <a:buFont typeface="+mj-lt"/>
              <a:buAutoNum type="arabicPeriod" startAt="6"/>
            </a:pPr>
            <a:r>
              <a:rPr lang="en-US" dirty="0" smtClean="0"/>
              <a:t>Prepare Additional Material</a:t>
            </a:r>
          </a:p>
          <a:p>
            <a:pPr marL="525780" indent="-457200">
              <a:lnSpc>
                <a:spcPct val="150000"/>
              </a:lnSpc>
              <a:buFont typeface="+mj-lt"/>
              <a:buAutoNum type="arabicPeriod" startAt="6"/>
            </a:pPr>
            <a:r>
              <a:rPr lang="en-US" dirty="0" smtClean="0"/>
              <a:t>Confirmation Process</a:t>
            </a:r>
          </a:p>
          <a:p>
            <a:pPr marL="525780" indent="-457200">
              <a:lnSpc>
                <a:spcPct val="150000"/>
              </a:lnSpc>
              <a:buFont typeface="+mj-lt"/>
              <a:buAutoNum type="arabicPeriod" startAt="6"/>
            </a:pP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7</a:t>
            </a:fld>
            <a:endParaRPr lang="en-US"/>
          </a:p>
        </p:txBody>
      </p:sp>
    </p:spTree>
    <p:extLst>
      <p:ext uri="{BB962C8B-B14F-4D97-AF65-F5344CB8AC3E}">
        <p14:creationId xmlns:p14="http://schemas.microsoft.com/office/powerpoint/2010/main" xmlns="" val="1792601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Stage 2: Preparation</a:t>
            </a:r>
            <a:endParaRPr lang="en-US" b="1" dirty="0"/>
          </a:p>
        </p:txBody>
      </p:sp>
      <p:sp>
        <p:nvSpPr>
          <p:cNvPr id="3" name="Content Placeholder 2"/>
          <p:cNvSpPr>
            <a:spLocks noGrp="1"/>
          </p:cNvSpPr>
          <p:nvPr>
            <p:ph idx="1"/>
          </p:nvPr>
        </p:nvSpPr>
        <p:spPr>
          <a:xfrm>
            <a:off x="1143000" y="1828800"/>
            <a:ext cx="6777317" cy="3775229"/>
          </a:xfrm>
        </p:spPr>
        <p:txBody>
          <a:bodyPr/>
          <a:lstStyle/>
          <a:p>
            <a:pPr>
              <a:lnSpc>
                <a:spcPct val="150000"/>
              </a:lnSpc>
            </a:pPr>
            <a:r>
              <a:rPr lang="en-US" dirty="0" smtClean="0"/>
              <a:t>Rehearsals</a:t>
            </a:r>
          </a:p>
          <a:p>
            <a:pPr>
              <a:lnSpc>
                <a:spcPct val="150000"/>
              </a:lnSpc>
            </a:pPr>
            <a:r>
              <a:rPr lang="en-US" dirty="0" smtClean="0"/>
              <a:t>Sleep</a:t>
            </a:r>
          </a:p>
          <a:p>
            <a:pPr>
              <a:lnSpc>
                <a:spcPct val="150000"/>
              </a:lnSpc>
            </a:pPr>
            <a:r>
              <a:rPr lang="en-US" dirty="0" smtClean="0"/>
              <a:t>Dress for the Occasion</a:t>
            </a:r>
          </a:p>
          <a:p>
            <a:pPr>
              <a:lnSpc>
                <a:spcPct val="150000"/>
              </a:lnSpc>
            </a:pPr>
            <a:r>
              <a:rPr lang="en-US" dirty="0" smtClean="0"/>
              <a:t>Arrive early</a:t>
            </a:r>
          </a:p>
        </p:txBody>
      </p:sp>
      <p:sp>
        <p:nvSpPr>
          <p:cNvPr id="4" name="Slide Number Placeholder 3"/>
          <p:cNvSpPr>
            <a:spLocks noGrp="1"/>
          </p:cNvSpPr>
          <p:nvPr>
            <p:ph type="sldNum" sz="quarter" idx="12"/>
          </p:nvPr>
        </p:nvSpPr>
        <p:spPr/>
        <p:txBody>
          <a:bodyPr/>
          <a:lstStyle/>
          <a:p>
            <a:fld id="{51186C7E-B403-48FE-BEFC-770DF10BC653}" type="slidenum">
              <a:rPr lang="en-US" smtClean="0"/>
              <a:pPr/>
              <a:t>8</a:t>
            </a:fld>
            <a:endParaRPr lang="en-US"/>
          </a:p>
        </p:txBody>
      </p:sp>
    </p:spTree>
    <p:extLst>
      <p:ext uri="{BB962C8B-B14F-4D97-AF65-F5344CB8AC3E}">
        <p14:creationId xmlns:p14="http://schemas.microsoft.com/office/powerpoint/2010/main" xmlns="" val="3554833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Stage 3: Presenting Effectively</a:t>
            </a:r>
            <a:endParaRPr lang="en-US" b="1" dirty="0"/>
          </a:p>
        </p:txBody>
      </p:sp>
      <p:sp>
        <p:nvSpPr>
          <p:cNvPr id="3" name="Content Placeholder 2"/>
          <p:cNvSpPr>
            <a:spLocks noGrp="1"/>
          </p:cNvSpPr>
          <p:nvPr>
            <p:ph idx="1"/>
          </p:nvPr>
        </p:nvSpPr>
        <p:spPr>
          <a:xfrm>
            <a:off x="1043492" y="1828800"/>
            <a:ext cx="6777317" cy="4003829"/>
          </a:xfrm>
        </p:spPr>
        <p:txBody>
          <a:bodyPr>
            <a:normAutofit fontScale="92500" lnSpcReduction="10000"/>
          </a:bodyPr>
          <a:lstStyle/>
          <a:p>
            <a:pPr>
              <a:lnSpc>
                <a:spcPct val="150000"/>
              </a:lnSpc>
            </a:pPr>
            <a:r>
              <a:rPr lang="en-US" dirty="0" smtClean="0"/>
              <a:t>At the beginning of the Presentation:</a:t>
            </a:r>
          </a:p>
          <a:p>
            <a:pPr marL="822960" lvl="1" indent="-457200">
              <a:lnSpc>
                <a:spcPct val="150000"/>
              </a:lnSpc>
              <a:buFont typeface="+mj-lt"/>
              <a:buAutoNum type="arabicPeriod"/>
            </a:pPr>
            <a:r>
              <a:rPr lang="en-US" dirty="0" smtClean="0"/>
              <a:t>Introduce self, title, background (if necessary)</a:t>
            </a:r>
          </a:p>
          <a:p>
            <a:pPr marL="822960" lvl="1" indent="-457200">
              <a:lnSpc>
                <a:spcPct val="150000"/>
              </a:lnSpc>
              <a:buFont typeface="+mj-lt"/>
              <a:buAutoNum type="arabicPeriod"/>
            </a:pPr>
            <a:r>
              <a:rPr lang="en-US" dirty="0" smtClean="0"/>
              <a:t>Setting the theme: Involve the Audience</a:t>
            </a:r>
          </a:p>
          <a:p>
            <a:pPr marL="822960" lvl="1" indent="-457200">
              <a:lnSpc>
                <a:spcPct val="150000"/>
              </a:lnSpc>
              <a:buFont typeface="+mj-lt"/>
              <a:buAutoNum type="arabicPeriod"/>
            </a:pPr>
            <a:r>
              <a:rPr lang="en-US" dirty="0" smtClean="0"/>
              <a:t>Explain ground rules</a:t>
            </a:r>
          </a:p>
          <a:p>
            <a:pPr marL="822960" lvl="1" indent="-457200">
              <a:lnSpc>
                <a:spcPct val="150000"/>
              </a:lnSpc>
              <a:buFont typeface="+mj-lt"/>
              <a:buAutoNum type="arabicPeriod"/>
            </a:pPr>
            <a:r>
              <a:rPr lang="en-US" dirty="0" smtClean="0"/>
              <a:t>Specify Agenda/Outline</a:t>
            </a:r>
          </a:p>
          <a:p>
            <a:pPr marL="68580" indent="0">
              <a:buNone/>
            </a:pP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9</a:t>
            </a:fld>
            <a:endParaRPr lang="en-US"/>
          </a:p>
        </p:txBody>
      </p:sp>
    </p:spTree>
    <p:extLst>
      <p:ext uri="{BB962C8B-B14F-4D97-AF65-F5344CB8AC3E}">
        <p14:creationId xmlns:p14="http://schemas.microsoft.com/office/powerpoint/2010/main" xmlns="" val="3049113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b="1" dirty="0" smtClean="0"/>
              <a:t>Stage 3: Presenting Effectively</a:t>
            </a:r>
            <a:endParaRPr lang="en-US" b="1" dirty="0"/>
          </a:p>
        </p:txBody>
      </p:sp>
      <p:sp>
        <p:nvSpPr>
          <p:cNvPr id="3" name="Content Placeholder 2"/>
          <p:cNvSpPr>
            <a:spLocks noGrp="1"/>
          </p:cNvSpPr>
          <p:nvPr>
            <p:ph idx="1"/>
          </p:nvPr>
        </p:nvSpPr>
        <p:spPr>
          <a:xfrm>
            <a:off x="1043492" y="1905000"/>
            <a:ext cx="6777317" cy="3927629"/>
          </a:xfrm>
        </p:spPr>
        <p:txBody>
          <a:bodyPr>
            <a:normAutofit lnSpcReduction="10000"/>
          </a:bodyPr>
          <a:lstStyle/>
          <a:p>
            <a:pPr marL="525780" indent="-457200">
              <a:lnSpc>
                <a:spcPct val="150000"/>
              </a:lnSpc>
              <a:buFont typeface="+mj-lt"/>
              <a:buAutoNum type="arabicPeriod" startAt="4"/>
            </a:pPr>
            <a:r>
              <a:rPr lang="en-US" dirty="0" smtClean="0"/>
              <a:t>Use the PowerPoint slides as Guide</a:t>
            </a:r>
          </a:p>
          <a:p>
            <a:pPr marL="525780" indent="-457200">
              <a:lnSpc>
                <a:spcPct val="150000"/>
              </a:lnSpc>
              <a:buFont typeface="+mj-lt"/>
              <a:buAutoNum type="arabicPeriod" startAt="4"/>
            </a:pPr>
            <a:r>
              <a:rPr lang="en-US" dirty="0" smtClean="0"/>
              <a:t>Involve the Audience</a:t>
            </a:r>
          </a:p>
          <a:p>
            <a:pPr marL="525780" indent="-457200">
              <a:lnSpc>
                <a:spcPct val="150000"/>
              </a:lnSpc>
              <a:buFont typeface="+mj-lt"/>
              <a:buAutoNum type="arabicPeriod" startAt="4"/>
            </a:pPr>
            <a:r>
              <a:rPr lang="en-US" dirty="0" smtClean="0"/>
              <a:t>Start presentation on time</a:t>
            </a:r>
          </a:p>
          <a:p>
            <a:pPr marL="525780" indent="-457200">
              <a:lnSpc>
                <a:spcPct val="150000"/>
              </a:lnSpc>
              <a:buFont typeface="+mj-lt"/>
              <a:buAutoNum type="arabicPeriod" startAt="4"/>
            </a:pPr>
            <a:r>
              <a:rPr lang="en-US" dirty="0" smtClean="0"/>
              <a:t>Have confidence</a:t>
            </a:r>
          </a:p>
          <a:p>
            <a:pPr marL="525780" indent="-457200">
              <a:lnSpc>
                <a:spcPct val="150000"/>
              </a:lnSpc>
              <a:buFont typeface="+mj-lt"/>
              <a:buAutoNum type="arabicPeriod" startAt="4"/>
            </a:pPr>
            <a:r>
              <a:rPr lang="en-US" dirty="0" smtClean="0"/>
              <a:t>Eye Contact: Look at</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10</a:t>
            </a:fld>
            <a:endParaRPr lang="en-US"/>
          </a:p>
        </p:txBody>
      </p:sp>
    </p:spTree>
    <p:extLst>
      <p:ext uri="{BB962C8B-B14F-4D97-AF65-F5344CB8AC3E}">
        <p14:creationId xmlns:p14="http://schemas.microsoft.com/office/powerpoint/2010/main" xmlns="" val="3084413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US" b="1" dirty="0" smtClean="0"/>
              <a:t>Stage 3: Presenting Effectively</a:t>
            </a:r>
            <a:endParaRPr lang="en-US" b="1" dirty="0"/>
          </a:p>
        </p:txBody>
      </p:sp>
      <p:sp>
        <p:nvSpPr>
          <p:cNvPr id="3" name="Content Placeholder 2"/>
          <p:cNvSpPr>
            <a:spLocks noGrp="1"/>
          </p:cNvSpPr>
          <p:nvPr>
            <p:ph idx="1"/>
          </p:nvPr>
        </p:nvSpPr>
        <p:spPr>
          <a:xfrm>
            <a:off x="1043492" y="1905000"/>
            <a:ext cx="6777317" cy="3927629"/>
          </a:xfrm>
        </p:spPr>
        <p:txBody>
          <a:bodyPr>
            <a:normAutofit lnSpcReduction="10000"/>
          </a:bodyPr>
          <a:lstStyle/>
          <a:p>
            <a:pPr marL="525780" indent="-457200">
              <a:lnSpc>
                <a:spcPct val="150000"/>
              </a:lnSpc>
              <a:buFont typeface="+mj-lt"/>
              <a:buAutoNum type="arabicPeriod" startAt="10"/>
            </a:pPr>
            <a:r>
              <a:rPr lang="en-US" dirty="0" smtClean="0"/>
              <a:t>Body Movements: Gestures</a:t>
            </a:r>
          </a:p>
          <a:p>
            <a:pPr marL="525780" indent="-457200">
              <a:lnSpc>
                <a:spcPct val="150000"/>
              </a:lnSpc>
              <a:buFont typeface="+mj-lt"/>
              <a:buAutoNum type="arabicPeriod" startAt="10"/>
            </a:pPr>
            <a:r>
              <a:rPr lang="en-US" dirty="0" smtClean="0"/>
              <a:t>Voice: Effective Pitch</a:t>
            </a:r>
          </a:p>
          <a:p>
            <a:pPr marL="525780" indent="-457200">
              <a:lnSpc>
                <a:spcPct val="150000"/>
              </a:lnSpc>
              <a:buFont typeface="+mj-lt"/>
              <a:buAutoNum type="arabicPeriod" startAt="10"/>
            </a:pPr>
            <a:r>
              <a:rPr lang="en-US" dirty="0" smtClean="0"/>
              <a:t> Poise: Standing/ Sitting</a:t>
            </a:r>
          </a:p>
          <a:p>
            <a:pPr marL="525780" indent="-457200">
              <a:lnSpc>
                <a:spcPct val="150000"/>
              </a:lnSpc>
              <a:buFont typeface="+mj-lt"/>
              <a:buAutoNum type="arabicPeriod" startAt="10"/>
            </a:pPr>
            <a:r>
              <a:rPr lang="en-US" dirty="0" smtClean="0"/>
              <a:t>Handling Questions</a:t>
            </a:r>
          </a:p>
          <a:p>
            <a:pPr marL="525780" indent="-457200">
              <a:lnSpc>
                <a:spcPct val="150000"/>
              </a:lnSpc>
              <a:buFont typeface="+mj-lt"/>
              <a:buAutoNum type="arabicPeriod" startAt="10"/>
            </a:pPr>
            <a:r>
              <a:rPr lang="en-US" dirty="0" smtClean="0"/>
              <a:t>Reminders</a:t>
            </a:r>
          </a:p>
          <a:p>
            <a:pPr marL="68580" indent="0">
              <a:buNone/>
            </a:pP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11</a:t>
            </a:fld>
            <a:endParaRPr lang="en-US"/>
          </a:p>
        </p:txBody>
      </p:sp>
    </p:spTree>
    <p:extLst>
      <p:ext uri="{BB962C8B-B14F-4D97-AF65-F5344CB8AC3E}">
        <p14:creationId xmlns:p14="http://schemas.microsoft.com/office/powerpoint/2010/main" xmlns="" val="3989599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514600"/>
            <a:ext cx="8763000" cy="1143000"/>
          </a:xfrm>
        </p:spPr>
        <p:txBody>
          <a:bodyPr>
            <a:normAutofit fontScale="90000"/>
          </a:bodyPr>
          <a:lstStyle/>
          <a:p>
            <a:r>
              <a:rPr lang="en-US" b="1" dirty="0" smtClean="0"/>
              <a:t>1. How to Create Power Point Presentation?</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
        <p:nvSpPr>
          <p:cNvPr id="3" name="Content Placeholder 2"/>
          <p:cNvSpPr>
            <a:spLocks noGrp="1"/>
          </p:cNvSpPr>
          <p:nvPr>
            <p:ph idx="1"/>
          </p:nvPr>
        </p:nvSpPr>
        <p:spPr/>
        <p:txBody>
          <a:bodyPr/>
          <a:lstStyle/>
          <a:p>
            <a:pPr marL="514350" indent="-514350">
              <a:lnSpc>
                <a:spcPct val="150000"/>
              </a:lnSpc>
              <a:buFont typeface="+mj-lt"/>
              <a:buAutoNum type="arabicPeriod"/>
            </a:pPr>
            <a:r>
              <a:rPr lang="en-US" b="1" dirty="0" smtClean="0"/>
              <a:t>Minimize the number of slides.	</a:t>
            </a:r>
          </a:p>
          <a:p>
            <a:pPr marL="971550" lvl="1" indent="-514350" algn="just">
              <a:lnSpc>
                <a:spcPct val="150000"/>
              </a:lnSpc>
            </a:pPr>
            <a:r>
              <a:rPr lang="en-US" dirty="0" smtClean="0"/>
              <a:t>To maintain a clear message and to keep your audience attentive and interested, keep the number of slides in your presentation to a minimum.</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None/>
            </a:pPr>
            <a:r>
              <a:rPr lang="en-US" b="1" dirty="0" smtClean="0"/>
              <a:t>2. 	Choose a font style that your audience 	can read from a distance.</a:t>
            </a:r>
            <a:r>
              <a:rPr lang="en-US" dirty="0" smtClean="0"/>
              <a:t>	</a:t>
            </a:r>
          </a:p>
          <a:p>
            <a:pPr lvl="2" algn="just">
              <a:lnSpc>
                <a:spcPct val="150000"/>
              </a:lnSpc>
            </a:pPr>
            <a:r>
              <a:rPr lang="en-US" dirty="0" smtClean="0"/>
              <a:t>Choosing the right font style, such as Arial, helps to get your message across. </a:t>
            </a:r>
          </a:p>
          <a:p>
            <a:pPr lvl="2" algn="just">
              <a:lnSpc>
                <a:spcPct val="150000"/>
              </a:lnSpc>
            </a:pPr>
            <a:r>
              <a:rPr lang="en-US" dirty="0" smtClean="0"/>
              <a:t>Avoid narrow fonts, such as Arial Narrow, and avoid fonts that include fancy edges, such as Times.</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buNone/>
            </a:pPr>
            <a:r>
              <a:rPr lang="en-US" b="1" dirty="0" smtClean="0"/>
              <a:t>3. 	Keep your text simple by using bullet points 	or short sentences.</a:t>
            </a:r>
            <a:r>
              <a:rPr lang="en-US" dirty="0" smtClean="0"/>
              <a:t>	</a:t>
            </a:r>
          </a:p>
          <a:p>
            <a:pPr lvl="1" algn="just"/>
            <a:r>
              <a:rPr lang="en-US" dirty="0" smtClean="0"/>
              <a:t>Use bullets or short sentences, and try to keep each to one line; that is, without text wrapping.</a:t>
            </a:r>
          </a:p>
          <a:p>
            <a:pPr lvl="1" algn="just"/>
            <a:r>
              <a:rPr lang="en-US" dirty="0" smtClean="0"/>
              <a:t>You want your audience to listen to you present your information, rather than read the screen.</a:t>
            </a:r>
          </a:p>
          <a:p>
            <a:pPr lvl="1" algn="just"/>
            <a:r>
              <a:rPr lang="en-US" dirty="0" smtClean="0"/>
              <a:t>Some projectors crop slides at the edges, so long sentences may be cropped.</a:t>
            </a:r>
          </a:p>
          <a:p>
            <a:pPr lvl="1" algn="just"/>
            <a:r>
              <a:rPr lang="en-US" dirty="0" smtClean="0"/>
              <a:t>You can remove articles such as "a" and "the" to help reduce the word count on a line.</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None/>
            </a:pPr>
            <a:r>
              <a:rPr lang="en-US" b="1" dirty="0" smtClean="0"/>
              <a:t>4. 	Use art to help convey your message.</a:t>
            </a:r>
            <a:r>
              <a:rPr lang="en-US" dirty="0" smtClean="0"/>
              <a:t>	</a:t>
            </a:r>
          </a:p>
          <a:p>
            <a:pPr lvl="1" algn="just">
              <a:lnSpc>
                <a:spcPct val="150000"/>
              </a:lnSpc>
            </a:pPr>
            <a:r>
              <a:rPr lang="en-US" dirty="0" smtClean="0"/>
              <a:t>Use graphics to help tell your story. Don't overwhelm your audience by adding too many graphics to a slide, however.</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lgn="just">
              <a:lnSpc>
                <a:spcPct val="150000"/>
              </a:lnSpc>
              <a:buAutoNum type="arabicPeriod" startAt="5"/>
            </a:pPr>
            <a:r>
              <a:rPr lang="en-US" b="1" dirty="0" smtClean="0"/>
              <a:t>Make labels for charts and graphs 	understandable.	</a:t>
            </a:r>
          </a:p>
          <a:p>
            <a:pPr marL="914400" lvl="1" indent="-514350">
              <a:lnSpc>
                <a:spcPct val="150000"/>
              </a:lnSpc>
            </a:pPr>
            <a:r>
              <a:rPr lang="en-US" dirty="0" smtClean="0"/>
              <a:t>Use only enough text to make label elements in a chart or graph comprehensible.</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None/>
            </a:pPr>
            <a:r>
              <a:rPr lang="en-US" b="1" dirty="0" smtClean="0"/>
              <a:t>6. 	Make slide backgrounds subtle and keep 	them consistent.</a:t>
            </a:r>
            <a:r>
              <a:rPr lang="en-US" dirty="0" smtClean="0"/>
              <a:t>	</a:t>
            </a:r>
          </a:p>
          <a:p>
            <a:pPr lvl="1" algn="just">
              <a:lnSpc>
                <a:spcPct val="150000"/>
              </a:lnSpc>
            </a:pPr>
            <a:r>
              <a:rPr lang="en-US" dirty="0" smtClean="0"/>
              <a:t>Choose an appealing, consistent template or theme that is not too eye-catching. You don't want the background or design to detract from your message.</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buNone/>
            </a:pPr>
            <a:r>
              <a:rPr lang="en-US" b="1" dirty="0" smtClean="0"/>
              <a:t>7. 	Use high contrast between background 	color and text color.</a:t>
            </a:r>
            <a:r>
              <a:rPr lang="en-US" dirty="0" smtClean="0"/>
              <a:t>	</a:t>
            </a:r>
          </a:p>
          <a:p>
            <a:pPr lvl="1" algn="just">
              <a:lnSpc>
                <a:spcPct val="150000"/>
              </a:lnSpc>
            </a:pPr>
            <a:r>
              <a:rPr lang="en-US" dirty="0" smtClean="0"/>
              <a:t>Themes automatically set the contrast between a light background with dark colored text or dark background with light colored text.</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lgn="just">
              <a:lnSpc>
                <a:spcPct val="150000"/>
              </a:lnSpc>
              <a:buAutoNum type="arabicPeriod" startAt="8"/>
            </a:pPr>
            <a:r>
              <a:rPr lang="en-US" b="1" dirty="0" smtClean="0"/>
              <a:t>Check the spelling and grammar.	</a:t>
            </a:r>
          </a:p>
          <a:p>
            <a:pPr marL="914400" lvl="1" indent="-514350" algn="just">
              <a:lnSpc>
                <a:spcPct val="150000"/>
              </a:lnSpc>
            </a:pPr>
            <a:r>
              <a:rPr lang="en-US" dirty="0" smtClean="0"/>
              <a:t>To earn and maintain the respect of your audience, always check the spelling and grammar in your presentation.</a:t>
            </a:r>
            <a:endParaRPr lang="en-US" dirty="0"/>
          </a:p>
        </p:txBody>
      </p:sp>
      <p:sp>
        <p:nvSpPr>
          <p:cNvPr id="4" name="Title 1"/>
          <p:cNvSpPr>
            <a:spLocks noGrp="1"/>
          </p:cNvSpPr>
          <p:nvPr>
            <p:ph type="title"/>
          </p:nvPr>
        </p:nvSpPr>
        <p:spPr/>
        <p:txBody>
          <a:bodyPr>
            <a:normAutofit/>
          </a:bodyPr>
          <a:lstStyle/>
          <a:p>
            <a:r>
              <a:rPr lang="en-US" sz="3600" b="1" dirty="0" smtClean="0"/>
              <a:t>How to Create Power Point Presentation?</a:t>
            </a:r>
            <a:endParaRPr lang="en-US" sz="36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752600"/>
            <a:ext cx="8229600" cy="1905000"/>
          </a:xfrm>
        </p:spPr>
        <p:txBody>
          <a:bodyPr>
            <a:normAutofit fontScale="90000"/>
          </a:bodyPr>
          <a:lstStyle/>
          <a:p>
            <a:r>
              <a:rPr lang="en-US" b="1" dirty="0" smtClean="0"/>
              <a:t>2. How to Make a PPT Presentation?</a:t>
            </a:r>
            <a:br>
              <a:rPr lang="en-US" b="1" dirty="0" smtClean="0"/>
            </a:br>
            <a:r>
              <a:rPr lang="en-US" b="1" dirty="0" smtClean="0"/>
              <a:t/>
            </a:r>
            <a:br>
              <a:rPr lang="en-US" b="1" dirty="0" smtClean="0"/>
            </a:br>
            <a:r>
              <a:rPr lang="en-US" sz="3600" i="1" dirty="0" smtClean="0"/>
              <a:t>Theme/Template Method For PC (Office 2010)</a:t>
            </a:r>
            <a:endParaRPr lang="en-US" sz="3600"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About Microsoft PowerPoint </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A versatile presentation tool </a:t>
            </a:r>
          </a:p>
          <a:p>
            <a:pPr algn="just"/>
            <a:r>
              <a:rPr lang="en-US" dirty="0" smtClean="0"/>
              <a:t>Predefined presentation formats </a:t>
            </a:r>
          </a:p>
          <a:p>
            <a:pPr algn="just"/>
            <a:r>
              <a:rPr lang="en-US" dirty="0" smtClean="0"/>
              <a:t>Variety of layouts and views</a:t>
            </a:r>
          </a:p>
          <a:p>
            <a:pPr algn="just"/>
            <a:r>
              <a:rPr lang="en-US" dirty="0" smtClean="0"/>
              <a:t>The ability to edit and modify </a:t>
            </a:r>
          </a:p>
          <a:p>
            <a:pPr algn="just"/>
            <a:r>
              <a:rPr lang="en-US" dirty="0" smtClean="0"/>
              <a:t>Create text</a:t>
            </a:r>
          </a:p>
          <a:p>
            <a:pPr algn="just"/>
            <a:r>
              <a:rPr lang="en-US" dirty="0" smtClean="0"/>
              <a:t>charts and graphics </a:t>
            </a:r>
          </a:p>
          <a:p>
            <a:pPr algn="just"/>
            <a:r>
              <a:rPr lang="en-US" dirty="0" smtClean="0"/>
              <a:t>Incorporate objects like:</a:t>
            </a:r>
          </a:p>
          <a:p>
            <a:pPr lvl="1" algn="just"/>
            <a:r>
              <a:rPr lang="en-US" dirty="0" smtClean="0"/>
              <a:t>clip art</a:t>
            </a:r>
          </a:p>
          <a:p>
            <a:pPr lvl="1" algn="just"/>
            <a:r>
              <a:rPr lang="en-US" dirty="0" smtClean="0"/>
              <a:t>Images</a:t>
            </a:r>
          </a:p>
          <a:p>
            <a:pPr lvl="1" algn="just"/>
            <a:r>
              <a:rPr lang="en-US" dirty="0" smtClean="0"/>
              <a:t>audio &amp; video </a:t>
            </a:r>
          </a:p>
          <a:p>
            <a:pPr algn="just"/>
            <a:r>
              <a:rPr lang="en-US" dirty="0" smtClean="0"/>
              <a:t>Create special effects and slide transitions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1. Open PowerPoint</a:t>
            </a:r>
            <a:endParaRPr lang="en-US" b="1" dirty="0"/>
          </a:p>
        </p:txBody>
      </p:sp>
      <p:sp>
        <p:nvSpPr>
          <p:cNvPr id="4" name="Rectangle 3"/>
          <p:cNvSpPr/>
          <p:nvPr/>
        </p:nvSpPr>
        <p:spPr>
          <a:xfrm>
            <a:off x="304800" y="914400"/>
            <a:ext cx="8458200" cy="646331"/>
          </a:xfrm>
          <a:prstGeom prst="rect">
            <a:avLst/>
          </a:prstGeom>
          <a:ln>
            <a:solidFill>
              <a:schemeClr val="tx1"/>
            </a:solidFill>
          </a:ln>
        </p:spPr>
        <p:txBody>
          <a:bodyPr wrap="square">
            <a:spAutoFit/>
          </a:bodyPr>
          <a:lstStyle/>
          <a:p>
            <a:pPr algn="just"/>
            <a:r>
              <a:rPr lang="en-US" dirty="0" smtClean="0"/>
              <a:t>You will see a blank screen with two boxes in the middle of the screen. One of the boxes says "Click to add title," the other says "Click to add subtitle."</a:t>
            </a:r>
            <a:endParaRPr lang="en-US" dirty="0"/>
          </a:p>
        </p:txBody>
      </p:sp>
      <p:pic>
        <p:nvPicPr>
          <p:cNvPr id="1026" name="Picture 2" descr="C:\Users\Anila\Desktop\2012-12-29_0109.png"/>
          <p:cNvPicPr>
            <a:picLocks noChangeAspect="1" noChangeArrowheads="1"/>
          </p:cNvPicPr>
          <p:nvPr/>
        </p:nvPicPr>
        <p:blipFill>
          <a:blip r:embed="rId3" cstate="print"/>
          <a:srcRect/>
          <a:stretch>
            <a:fillRect/>
          </a:stretch>
        </p:blipFill>
        <p:spPr bwMode="auto">
          <a:xfrm>
            <a:off x="1524000" y="1905000"/>
            <a:ext cx="6172200" cy="46101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20762"/>
          </a:xfrm>
        </p:spPr>
        <p:txBody>
          <a:bodyPr>
            <a:normAutofit fontScale="90000"/>
          </a:bodyPr>
          <a:lstStyle/>
          <a:p>
            <a:r>
              <a:rPr lang="en-US" b="1" dirty="0" smtClean="0"/>
              <a:t>2. On the tab at the upper left side of your screen, hit the "File" tab</a:t>
            </a:r>
            <a:r>
              <a:rPr lang="en-US" dirty="0" smtClean="0"/>
              <a:t>.</a:t>
            </a:r>
            <a:endParaRPr lang="en-US" dirty="0"/>
          </a:p>
        </p:txBody>
      </p:sp>
      <p:pic>
        <p:nvPicPr>
          <p:cNvPr id="2050" name="Picture 2" descr="C:\Users\Anila\Desktop\2012-12-29_0111.png"/>
          <p:cNvPicPr>
            <a:picLocks noChangeAspect="1" noChangeArrowheads="1"/>
          </p:cNvPicPr>
          <p:nvPr/>
        </p:nvPicPr>
        <p:blipFill>
          <a:blip r:embed="rId3" cstate="print"/>
          <a:srcRect/>
          <a:stretch>
            <a:fillRect/>
          </a:stretch>
        </p:blipFill>
        <p:spPr bwMode="auto">
          <a:xfrm>
            <a:off x="468087" y="1371601"/>
            <a:ext cx="8294913" cy="52578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3. On the vertical toolbar to the left, hit the "New" tab</a:t>
            </a:r>
            <a:endParaRPr lang="en-US" b="1" dirty="0"/>
          </a:p>
        </p:txBody>
      </p:sp>
      <p:pic>
        <p:nvPicPr>
          <p:cNvPr id="3074" name="Picture 2" descr="C:\Users\Anila\Desktop\2012-12-29_0113.png"/>
          <p:cNvPicPr>
            <a:picLocks noChangeAspect="1" noChangeArrowheads="1"/>
          </p:cNvPicPr>
          <p:nvPr/>
        </p:nvPicPr>
        <p:blipFill>
          <a:blip r:embed="rId3" cstate="print"/>
          <a:srcRect/>
          <a:stretch>
            <a:fillRect/>
          </a:stretch>
        </p:blipFill>
        <p:spPr bwMode="auto">
          <a:xfrm>
            <a:off x="1143000" y="1600200"/>
            <a:ext cx="6629400" cy="48768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4. If you wish to use a template, click on the "Sample templates" box</a:t>
            </a:r>
            <a:endParaRPr lang="en-US" b="1" dirty="0"/>
          </a:p>
        </p:txBody>
      </p:sp>
      <p:pic>
        <p:nvPicPr>
          <p:cNvPr id="4098" name="Picture 2" descr="C:\Users\Anila\Desktop\2012-12-29_0106.png"/>
          <p:cNvPicPr>
            <a:picLocks noChangeAspect="1" noChangeArrowheads="1"/>
          </p:cNvPicPr>
          <p:nvPr/>
        </p:nvPicPr>
        <p:blipFill>
          <a:blip r:embed="rId3" cstate="print"/>
          <a:srcRect/>
          <a:stretch>
            <a:fillRect/>
          </a:stretch>
        </p:blipFill>
        <p:spPr bwMode="auto">
          <a:xfrm>
            <a:off x="762000" y="1600200"/>
            <a:ext cx="7848600" cy="5029200"/>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828800"/>
          </a:xfrm>
        </p:spPr>
        <p:txBody>
          <a:bodyPr>
            <a:normAutofit fontScale="90000"/>
          </a:bodyPr>
          <a:lstStyle/>
          <a:p>
            <a:r>
              <a:rPr lang="en-US" b="1" dirty="0" smtClean="0"/>
              <a:t>5. Click on the template you want to use, depending on the purpose of your presentation.</a:t>
            </a:r>
            <a:endParaRPr lang="en-US" b="1" dirty="0"/>
          </a:p>
        </p:txBody>
      </p:sp>
      <p:pic>
        <p:nvPicPr>
          <p:cNvPr id="5122" name="Picture 2" descr="C:\Users\Anila\Desktop\2012-12-29_0116.png"/>
          <p:cNvPicPr>
            <a:picLocks noChangeAspect="1" noChangeArrowheads="1"/>
          </p:cNvPicPr>
          <p:nvPr/>
        </p:nvPicPr>
        <p:blipFill>
          <a:blip r:embed="rId3" cstate="print"/>
          <a:srcRect/>
          <a:stretch>
            <a:fillRect/>
          </a:stretch>
        </p:blipFill>
        <p:spPr bwMode="auto">
          <a:xfrm>
            <a:off x="1447800" y="2362200"/>
            <a:ext cx="6324600" cy="39624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6. If you wish to use a theme, click on the "Themes" box in the "New" tab</a:t>
            </a:r>
            <a:endParaRPr lang="en-US" b="1" dirty="0"/>
          </a:p>
        </p:txBody>
      </p:sp>
      <p:pic>
        <p:nvPicPr>
          <p:cNvPr id="6146" name="Picture 2" descr="C:\Users\Anila\Desktop\2012-12-29_0117.png"/>
          <p:cNvPicPr>
            <a:picLocks noChangeAspect="1" noChangeArrowheads="1"/>
          </p:cNvPicPr>
          <p:nvPr/>
        </p:nvPicPr>
        <p:blipFill>
          <a:blip r:embed="rId3" cstate="print"/>
          <a:srcRect/>
          <a:stretch>
            <a:fillRect/>
          </a:stretch>
        </p:blipFill>
        <p:spPr bwMode="auto">
          <a:xfrm>
            <a:off x="990600" y="1752600"/>
            <a:ext cx="6909145" cy="46482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477962"/>
          </a:xfrm>
        </p:spPr>
        <p:txBody>
          <a:bodyPr>
            <a:noAutofit/>
          </a:bodyPr>
          <a:lstStyle/>
          <a:p>
            <a:r>
              <a:rPr lang="en-US" sz="3400" b="1" dirty="0" smtClean="0"/>
              <a:t>7. Click on the specific template or theme you want to work with from the list of choices</a:t>
            </a:r>
            <a:endParaRPr lang="en-US" sz="3400" b="1" dirty="0"/>
          </a:p>
        </p:txBody>
      </p:sp>
      <p:pic>
        <p:nvPicPr>
          <p:cNvPr id="7170" name="Picture 2" descr="C:\Users\Anila\Desktop\2012-12-29_0119.png"/>
          <p:cNvPicPr>
            <a:picLocks noChangeAspect="1" noChangeArrowheads="1"/>
          </p:cNvPicPr>
          <p:nvPr/>
        </p:nvPicPr>
        <p:blipFill>
          <a:blip r:embed="rId3" cstate="print"/>
          <a:srcRect/>
          <a:stretch>
            <a:fillRect/>
          </a:stretch>
        </p:blipFill>
        <p:spPr bwMode="auto">
          <a:xfrm>
            <a:off x="838200" y="2057400"/>
            <a:ext cx="7391400" cy="435292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143000"/>
          </a:xfrm>
        </p:spPr>
        <p:txBody>
          <a:bodyPr>
            <a:noAutofit/>
          </a:bodyPr>
          <a:lstStyle/>
          <a:p>
            <a:r>
              <a:rPr lang="en-US" sz="2800" b="1" dirty="0" smtClean="0"/>
              <a:t>8. Once your theme is loaded, click on the "Click to add title" and "Click to add subtitle" boxes and add the title and subtitle (if necessary) of your own presentation.</a:t>
            </a:r>
            <a:endParaRPr lang="en-US" sz="2800" b="1" dirty="0"/>
          </a:p>
        </p:txBody>
      </p:sp>
      <p:pic>
        <p:nvPicPr>
          <p:cNvPr id="8194" name="Picture 2" descr="C:\Users\Anila\Desktop\2012-12-29_0121.png"/>
          <p:cNvPicPr>
            <a:picLocks noChangeAspect="1" noChangeArrowheads="1"/>
          </p:cNvPicPr>
          <p:nvPr/>
        </p:nvPicPr>
        <p:blipFill>
          <a:blip r:embed="rId3" cstate="print"/>
          <a:srcRect/>
          <a:stretch>
            <a:fillRect/>
          </a:stretch>
        </p:blipFill>
        <p:spPr bwMode="auto">
          <a:xfrm>
            <a:off x="1447800" y="1828800"/>
            <a:ext cx="6206113" cy="462915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b="1" dirty="0" smtClean="0"/>
              <a:t>9. After deciding on a title, click on the "New Slide" button in the "Slides" tab up top.</a:t>
            </a:r>
            <a:endParaRPr lang="en-US" sz="3400" b="1" dirty="0"/>
          </a:p>
        </p:txBody>
      </p:sp>
      <p:pic>
        <p:nvPicPr>
          <p:cNvPr id="9218" name="Picture 2" descr="C:\Users\Anila\Desktop\2012-12-29_0122.png"/>
          <p:cNvPicPr>
            <a:picLocks noChangeAspect="1" noChangeArrowheads="1"/>
          </p:cNvPicPr>
          <p:nvPr/>
        </p:nvPicPr>
        <p:blipFill>
          <a:blip r:embed="rId2" cstate="print"/>
          <a:srcRect/>
          <a:stretch>
            <a:fillRect/>
          </a:stretch>
        </p:blipFill>
        <p:spPr bwMode="auto">
          <a:xfrm>
            <a:off x="762000" y="1524000"/>
            <a:ext cx="7696200" cy="49530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10. Continue adding information and pictures as you see fit</a:t>
            </a:r>
            <a:endParaRPr lang="en-US" b="1" dirty="0"/>
          </a:p>
        </p:txBody>
      </p:sp>
      <p:pic>
        <p:nvPicPr>
          <p:cNvPr id="10242" name="Picture 2" descr="C:\Users\Anila\Desktop\2012-12-29_0124.png"/>
          <p:cNvPicPr>
            <a:picLocks noChangeAspect="1" noChangeArrowheads="1"/>
          </p:cNvPicPr>
          <p:nvPr/>
        </p:nvPicPr>
        <p:blipFill>
          <a:blip r:embed="rId2" cstate="print"/>
          <a:srcRect/>
          <a:stretch>
            <a:fillRect/>
          </a:stretch>
        </p:blipFill>
        <p:spPr bwMode="auto">
          <a:xfrm>
            <a:off x="762000" y="1632036"/>
            <a:ext cx="7772400" cy="4921164"/>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11. Once you are finished with your PowerPoint presentation, go to "File &gt; Save As" and save your file so that you can retrieve it later.</a:t>
            </a:r>
            <a:endParaRPr lang="en-US" sz="2800" b="1" dirty="0"/>
          </a:p>
        </p:txBody>
      </p:sp>
      <p:pic>
        <p:nvPicPr>
          <p:cNvPr id="11266" name="Picture 2" descr="C:\Users\Anila\Desktop\2012-12-29_0126.png"/>
          <p:cNvPicPr>
            <a:picLocks noChangeAspect="1" noChangeArrowheads="1"/>
          </p:cNvPicPr>
          <p:nvPr/>
        </p:nvPicPr>
        <p:blipFill>
          <a:blip r:embed="rId3" cstate="print"/>
          <a:srcRect/>
          <a:stretch>
            <a:fillRect/>
          </a:stretch>
        </p:blipFill>
        <p:spPr bwMode="auto">
          <a:xfrm>
            <a:off x="685800" y="1524001"/>
            <a:ext cx="7924800" cy="5026952"/>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smtClean="0"/>
              <a:t>12. When you want to view your presentation as a series of slides, click on the "Slide Show" tab and then click on "From Beginning" top left.</a:t>
            </a:r>
            <a:endParaRPr lang="en-US" sz="3200" b="1" dirty="0"/>
          </a:p>
        </p:txBody>
      </p:sp>
      <p:pic>
        <p:nvPicPr>
          <p:cNvPr id="12290" name="Picture 2" descr="C:\Users\Anila\Desktop\2012-12-29_0128.png"/>
          <p:cNvPicPr>
            <a:picLocks noChangeAspect="1" noChangeArrowheads="1"/>
          </p:cNvPicPr>
          <p:nvPr/>
        </p:nvPicPr>
        <p:blipFill>
          <a:blip r:embed="rId3" cstate="print"/>
          <a:srcRect/>
          <a:stretch>
            <a:fillRect/>
          </a:stretch>
        </p:blipFill>
        <p:spPr bwMode="auto">
          <a:xfrm>
            <a:off x="838200" y="1752600"/>
            <a:ext cx="7467600" cy="47244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b="1" dirty="0" smtClean="0"/>
              <a:t>3. How to Deliver the Presentation?</a:t>
            </a:r>
            <a:endParaRPr lang="en-US"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lstStyle/>
          <a:p>
            <a:pPr marL="514350" indent="-514350" algn="just">
              <a:lnSpc>
                <a:spcPct val="150000"/>
              </a:lnSpc>
              <a:buAutoNum type="arabicPeriod"/>
            </a:pPr>
            <a:r>
              <a:rPr lang="en-US" b="1" dirty="0" smtClean="0"/>
              <a:t>Show up early and verify that your equipment works properly.	</a:t>
            </a:r>
          </a:p>
          <a:p>
            <a:pPr marL="914400" lvl="1" indent="-514350">
              <a:lnSpc>
                <a:spcPct val="150000"/>
              </a:lnSpc>
            </a:pPr>
            <a:r>
              <a:rPr lang="en-US" dirty="0" smtClean="0"/>
              <a:t>Make sure that all equipment is connected and running.</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algn="just">
              <a:buNone/>
            </a:pPr>
            <a:r>
              <a:rPr lang="en-US" b="1" dirty="0" smtClean="0"/>
              <a:t>2. 	Don't assume that your presentation will 	work	fine on another computer.</a:t>
            </a:r>
            <a:r>
              <a:rPr lang="en-US" dirty="0" smtClean="0"/>
              <a:t>	</a:t>
            </a:r>
          </a:p>
          <a:p>
            <a:pPr lvl="2" algn="just"/>
            <a:r>
              <a:rPr lang="en-US" dirty="0" smtClean="0"/>
              <a:t>Disk failures, software version mismatches, lack of disk space, low memory, and many other factors can ruin a presentation.</a:t>
            </a:r>
          </a:p>
          <a:p>
            <a:pPr lvl="2" algn="just"/>
            <a:r>
              <a:rPr lang="en-US" dirty="0" smtClean="0"/>
              <a:t>If the computer that you plan to give your presentation on does not belong to you, make sure that it has adequate disk space so that you don't have to present from a CD.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lstStyle/>
          <a:p>
            <a:pPr marL="514350" indent="-514350">
              <a:lnSpc>
                <a:spcPct val="150000"/>
              </a:lnSpc>
              <a:buAutoNum type="arabicPeriod" startAt="3"/>
            </a:pPr>
            <a:r>
              <a:rPr lang="en-US" b="1" dirty="0" smtClean="0"/>
              <a:t>Verify that the projector's resolution is the same as the computer on which you created your presentation.</a:t>
            </a:r>
            <a:r>
              <a:rPr lang="en-US" dirty="0" smtClean="0"/>
              <a:t>	</a:t>
            </a:r>
          </a:p>
          <a:p>
            <a:pPr marL="914400" lvl="1" indent="-514350">
              <a:lnSpc>
                <a:spcPct val="150000"/>
              </a:lnSpc>
            </a:pPr>
            <a:r>
              <a:rPr lang="en-US" dirty="0" smtClean="0"/>
              <a:t>If the resolutions don't match, your slides may be cropped, or other display problems can occur.</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lstStyle/>
          <a:p>
            <a:pPr marL="514350" indent="-514350">
              <a:lnSpc>
                <a:spcPct val="200000"/>
              </a:lnSpc>
              <a:buAutoNum type="arabicPeriod" startAt="4"/>
            </a:pPr>
            <a:r>
              <a:rPr lang="en-US" b="1" dirty="0" smtClean="0"/>
              <a:t>Turn your screen saver off.</a:t>
            </a:r>
            <a:r>
              <a:rPr lang="en-US" dirty="0" smtClean="0"/>
              <a:t>	</a:t>
            </a:r>
          </a:p>
          <a:p>
            <a:pPr marL="914400" lvl="1" indent="-514350">
              <a:lnSpc>
                <a:spcPct val="200000"/>
              </a:lnSpc>
            </a:pPr>
            <a:r>
              <a:rPr lang="en-US" dirty="0" smtClean="0"/>
              <a:t>Keep your audience focused on the content of your presentation.</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lstStyle/>
          <a:p>
            <a:pPr marL="514350" indent="-514350" algn="just">
              <a:lnSpc>
                <a:spcPct val="150000"/>
              </a:lnSpc>
              <a:buAutoNum type="arabicPeriod" startAt="5"/>
            </a:pPr>
            <a:r>
              <a:rPr lang="en-US" b="1" dirty="0" smtClean="0"/>
              <a:t>Check all colors on a projection screen before giving the actual presentation.</a:t>
            </a:r>
            <a:r>
              <a:rPr lang="en-US" dirty="0" smtClean="0"/>
              <a:t>	</a:t>
            </a:r>
          </a:p>
          <a:p>
            <a:pPr marL="914400" lvl="1" indent="-514350" algn="just">
              <a:lnSpc>
                <a:spcPct val="150000"/>
              </a:lnSpc>
            </a:pPr>
            <a:r>
              <a:rPr lang="en-US" dirty="0" smtClean="0"/>
              <a:t>The colors may project differently than what appears on your monitor.</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algn="just">
              <a:buNone/>
            </a:pPr>
            <a:r>
              <a:rPr lang="en-US" b="1" dirty="0" smtClean="0"/>
              <a:t>6. Ask your audience to hold questions until the end.	</a:t>
            </a:r>
          </a:p>
          <a:p>
            <a:pPr lvl="1" algn="just"/>
            <a:r>
              <a:rPr lang="en-US" dirty="0" smtClean="0"/>
              <a:t>Questions are an excellent indicator that people are engaged by your subject matter and presentation skills. </a:t>
            </a:r>
          </a:p>
          <a:p>
            <a:pPr lvl="1" algn="just"/>
            <a:r>
              <a:rPr lang="en-US" dirty="0" smtClean="0"/>
              <a:t>But if you save questions until the end of the presentation, you will get through your material uninterrupted. Also, early questions are often answered by ensuing slides and commentary.</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algn="just">
              <a:lnSpc>
                <a:spcPct val="200000"/>
              </a:lnSpc>
              <a:buNone/>
            </a:pPr>
            <a:r>
              <a:rPr lang="en-US" b="1" dirty="0" smtClean="0"/>
              <a:t>7.  	Avoid moving the pointer unconsciously.</a:t>
            </a:r>
          </a:p>
          <a:p>
            <a:pPr lvl="2" algn="just">
              <a:lnSpc>
                <a:spcPct val="200000"/>
              </a:lnSpc>
            </a:pPr>
            <a:r>
              <a:rPr lang="en-US" dirty="0" smtClean="0"/>
              <a:t>When you are not using the pointer, remove your hand from the mouse. This helps to stop you from moving the pointer unconsciously, which can be distracting.</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marL="514350" indent="-514350" algn="just">
              <a:lnSpc>
                <a:spcPct val="150000"/>
              </a:lnSpc>
              <a:buAutoNum type="arabicPeriod" startAt="8"/>
            </a:pPr>
            <a:r>
              <a:rPr lang="en-US" b="1" dirty="0" smtClean="0"/>
              <a:t>Do not read the presentation.	</a:t>
            </a:r>
          </a:p>
          <a:p>
            <a:pPr marL="914400" lvl="1" indent="-514350" algn="just">
              <a:lnSpc>
                <a:spcPct val="150000"/>
              </a:lnSpc>
            </a:pPr>
            <a:r>
              <a:rPr lang="en-US" dirty="0" smtClean="0"/>
              <a:t>Practice the presentation so that you can speak from bullet points. The text should be a cue for the presenter rather than the full message for the audience.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a:bodyPr>
          <a:lstStyle/>
          <a:p>
            <a:pPr marL="514350" indent="-514350" algn="just">
              <a:lnSpc>
                <a:spcPct val="150000"/>
              </a:lnSpc>
              <a:buAutoNum type="arabicPeriod" startAt="9"/>
            </a:pPr>
            <a:r>
              <a:rPr lang="en-US" b="1" dirty="0" smtClean="0"/>
              <a:t>Stay on time.	</a:t>
            </a:r>
          </a:p>
          <a:p>
            <a:pPr marL="914400" lvl="1" indent="-514350" algn="just">
              <a:lnSpc>
                <a:spcPct val="150000"/>
              </a:lnSpc>
            </a:pPr>
            <a:r>
              <a:rPr lang="en-US" dirty="0" smtClean="0"/>
              <a:t>If you plan a certain amount of time for your presentation, do not go over. If there is no time limit, take less time rather than more to ensure that people stay engaged.</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Deliver the Presentation?</a:t>
            </a:r>
            <a:endParaRPr lang="en-US" b="1" dirty="0"/>
          </a:p>
        </p:txBody>
      </p:sp>
      <p:sp>
        <p:nvSpPr>
          <p:cNvPr id="3" name="Content Placeholder 2"/>
          <p:cNvSpPr>
            <a:spLocks noGrp="1"/>
          </p:cNvSpPr>
          <p:nvPr>
            <p:ph idx="1"/>
          </p:nvPr>
        </p:nvSpPr>
        <p:spPr/>
        <p:txBody>
          <a:bodyPr>
            <a:normAutofit fontScale="85000" lnSpcReduction="10000"/>
          </a:bodyPr>
          <a:lstStyle/>
          <a:p>
            <a:pPr marL="514350" indent="-514350" algn="just">
              <a:lnSpc>
                <a:spcPct val="150000"/>
              </a:lnSpc>
              <a:buAutoNum type="arabicPeriod" startAt="10"/>
            </a:pPr>
            <a:r>
              <a:rPr lang="en-US" b="1" dirty="0" smtClean="0"/>
              <a:t>Monitor your audience's behavior.</a:t>
            </a:r>
          </a:p>
          <a:p>
            <a:pPr marL="914400" lvl="1" indent="-514350" algn="just">
              <a:lnSpc>
                <a:spcPct val="150000"/>
              </a:lnSpc>
            </a:pPr>
            <a:r>
              <a:rPr lang="en-US" dirty="0" smtClean="0"/>
              <a:t>Each time that you deliver a presentation, monitor your audience's behavior. </a:t>
            </a:r>
          </a:p>
          <a:p>
            <a:pPr marL="914400" lvl="1" indent="-514350" algn="just">
              <a:lnSpc>
                <a:spcPct val="150000"/>
              </a:lnSpc>
            </a:pPr>
            <a:r>
              <a:rPr lang="en-US" dirty="0" smtClean="0"/>
              <a:t>If you observe people focusing on your slides, the slides may contain too much data or be confusing or distracting in some other way. </a:t>
            </a:r>
          </a:p>
          <a:p>
            <a:pPr marL="914400" lvl="1" indent="-514350" algn="just">
              <a:lnSpc>
                <a:spcPct val="150000"/>
              </a:lnSpc>
            </a:pPr>
            <a:r>
              <a:rPr lang="en-US" dirty="0" smtClean="0"/>
              <a:t>Use the information you learn each time to improve your future presentations.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b="1" dirty="0" smtClean="0"/>
              <a:t>Lets Practice Making One Now!!!</a:t>
            </a:r>
            <a:endParaRPr lang="en-US"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pPr algn="just"/>
            <a:r>
              <a:rPr lang="en-US" dirty="0" smtClean="0">
                <a:hlinkClick r:id="rId2"/>
              </a:rPr>
              <a:t>http://www.wikihow.com/Create-a-PowerPoint-Presentation</a:t>
            </a:r>
            <a:endParaRPr lang="en-US" dirty="0" smtClean="0"/>
          </a:p>
          <a:p>
            <a:pPr algn="just"/>
            <a:r>
              <a:rPr lang="en-US" dirty="0" smtClean="0">
                <a:hlinkClick r:id="rId3"/>
              </a:rPr>
              <a:t>http://office.microsoft.com/en-us/powerpoint-help/tips-for-creating-and-delivering-an-effective-presentation-HA010207864.aspx</a:t>
            </a:r>
            <a:endParaRPr lang="en-US" dirty="0" smtClean="0"/>
          </a:p>
          <a:p>
            <a:pPr algn="just"/>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1018</Words>
  <Application>Microsoft Office PowerPoint</Application>
  <PresentationFormat>On-screen Show (4:3)</PresentationFormat>
  <Paragraphs>162</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Lecture 28</vt:lpstr>
      <vt:lpstr>Recap- DO’s </vt:lpstr>
      <vt:lpstr>Recap-DON’TS</vt:lpstr>
      <vt:lpstr>The Process</vt:lpstr>
      <vt:lpstr>The ‘Three’ Stage Process</vt:lpstr>
      <vt:lpstr>Stage 1: Creation</vt:lpstr>
      <vt:lpstr>Stage 1: Creation</vt:lpstr>
      <vt:lpstr>Stage 2: Preparation</vt:lpstr>
      <vt:lpstr>Stage 3: Presenting Effectively</vt:lpstr>
      <vt:lpstr>Stage 3: Presenting Effectively</vt:lpstr>
      <vt:lpstr>Stage 3: Presenting Effectively</vt:lpstr>
      <vt:lpstr>1. How to Create Power Point Presentation?</vt:lpstr>
      <vt:lpstr>How to Create Power Point Presentation?</vt:lpstr>
      <vt:lpstr>How to Create Power Point Presentation?</vt:lpstr>
      <vt:lpstr>How to Create Power Point Presentation?</vt:lpstr>
      <vt:lpstr>How to Create Power Point Presentation?</vt:lpstr>
      <vt:lpstr>How to Create Power Point Presentation?</vt:lpstr>
      <vt:lpstr>How to Create Power Point Presentation?</vt:lpstr>
      <vt:lpstr>How to Create Power Point Presentation?</vt:lpstr>
      <vt:lpstr>How to Create Power Point Presentation?</vt:lpstr>
      <vt:lpstr>2. How to Make a PPT Presentation?  Theme/Template Method For PC (Office 2010)</vt:lpstr>
      <vt:lpstr>About Microsoft PowerPoint </vt:lpstr>
      <vt:lpstr>1. Open PowerPoint</vt:lpstr>
      <vt:lpstr>2. On the tab at the upper left side of your screen, hit the "File" tab.</vt:lpstr>
      <vt:lpstr>3. On the vertical toolbar to the left, hit the "New" tab</vt:lpstr>
      <vt:lpstr>4. If you wish to use a template, click on the "Sample templates" box</vt:lpstr>
      <vt:lpstr>5. Click on the template you want to use, depending on the purpose of your presentation.</vt:lpstr>
      <vt:lpstr>6. If you wish to use a theme, click on the "Themes" box in the "New" tab</vt:lpstr>
      <vt:lpstr>7. Click on the specific template or theme you want to work with from the list of choices</vt:lpstr>
      <vt:lpstr>8. Once your theme is loaded, click on the "Click to add title" and "Click to add subtitle" boxes and add the title and subtitle (if necessary) of your own presentation.</vt:lpstr>
      <vt:lpstr>9. After deciding on a title, click on the "New Slide" button in the "Slides" tab up top.</vt:lpstr>
      <vt:lpstr>10. Continue adding information and pictures as you see fit</vt:lpstr>
      <vt:lpstr>11. Once you are finished with your PowerPoint presentation, go to "File &gt; Save As" and save your file so that you can retrieve it later.</vt:lpstr>
      <vt:lpstr>12. When you want to view your presentation as a series of slides, click on the "Slide Show" tab and then click on "From Beginning" top left.</vt:lpstr>
      <vt:lpstr>3. 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How to Deliver the Presentation?</vt:lpstr>
      <vt:lpstr>Lets Practice Making One Now!!!</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26</dc:title>
  <dc:creator>Anila</dc:creator>
  <cp:lastModifiedBy>Administrator</cp:lastModifiedBy>
  <cp:revision>23</cp:revision>
  <dcterms:created xsi:type="dcterms:W3CDTF">2012-12-28T19:57:08Z</dcterms:created>
  <dcterms:modified xsi:type="dcterms:W3CDTF">2013-05-07T09:51:34Z</dcterms:modified>
</cp:coreProperties>
</file>