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7" r:id="rId2"/>
    <p:sldId id="357" r:id="rId3"/>
    <p:sldId id="317" r:id="rId4"/>
    <p:sldId id="316" r:id="rId5"/>
    <p:sldId id="318" r:id="rId6"/>
    <p:sldId id="319" r:id="rId7"/>
    <p:sldId id="344" r:id="rId8"/>
    <p:sldId id="320" r:id="rId9"/>
    <p:sldId id="345" r:id="rId10"/>
    <p:sldId id="346" r:id="rId11"/>
    <p:sldId id="347" r:id="rId12"/>
    <p:sldId id="348" r:id="rId13"/>
    <p:sldId id="349" r:id="rId14"/>
    <p:sldId id="351" r:id="rId15"/>
    <p:sldId id="352" r:id="rId16"/>
    <p:sldId id="355" r:id="rId17"/>
    <p:sldId id="356" r:id="rId18"/>
    <p:sldId id="334" r:id="rId19"/>
    <p:sldId id="335" r:id="rId20"/>
    <p:sldId id="336" r:id="rId21"/>
    <p:sldId id="337" r:id="rId22"/>
    <p:sldId id="338" r:id="rId23"/>
    <p:sldId id="339" r:id="rId24"/>
    <p:sldId id="340" r:id="rId25"/>
    <p:sldId id="341" r:id="rId26"/>
    <p:sldId id="342" r:id="rId27"/>
    <p:sldId id="267" r:id="rId28"/>
    <p:sldId id="268" r:id="rId29"/>
    <p:sldId id="269" r:id="rId30"/>
    <p:sldId id="270" r:id="rId31"/>
    <p:sldId id="271" r:id="rId32"/>
    <p:sldId id="272" r:id="rId33"/>
    <p:sldId id="273" r:id="rId34"/>
    <p:sldId id="315" r:id="rId35"/>
    <p:sldId id="360" r:id="rId36"/>
    <p:sldId id="362" r:id="rId37"/>
    <p:sldId id="387" r:id="rId38"/>
    <p:sldId id="388" r:id="rId39"/>
    <p:sldId id="389" r:id="rId40"/>
    <p:sldId id="390" r:id="rId41"/>
    <p:sldId id="391" r:id="rId42"/>
    <p:sldId id="392" r:id="rId43"/>
    <p:sldId id="393" r:id="rId44"/>
    <p:sldId id="394" r:id="rId45"/>
    <p:sldId id="395" r:id="rId46"/>
    <p:sldId id="396" r:id="rId47"/>
    <p:sldId id="397" r:id="rId48"/>
    <p:sldId id="398" r:id="rId49"/>
    <p:sldId id="399" r:id="rId50"/>
    <p:sldId id="289" r:id="rId51"/>
    <p:sldId id="343"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0" d="100"/>
          <a:sy n="30" d="100"/>
        </p:scale>
        <p:origin x="-59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3279CC-AA57-42F1-AB0A-5BF83A72C11A}" type="datetimeFigureOut">
              <a:rPr lang="en-US" smtClean="0"/>
              <a:pPr/>
              <a:t>3/30/2013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3022E4-B143-4FB1-990E-55E9E915B67A}" type="slidenum">
              <a:rPr lang="en-US" smtClean="0"/>
              <a:pPr/>
              <a:t>‹#›</a:t>
            </a:fld>
            <a:endParaRPr lang="en-US"/>
          </a:p>
        </p:txBody>
      </p:sp>
    </p:spTree>
    <p:extLst>
      <p:ext uri="{BB962C8B-B14F-4D97-AF65-F5344CB8AC3E}">
        <p14:creationId xmlns:p14="http://schemas.microsoft.com/office/powerpoint/2010/main" xmlns="" val="2699492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DA461D-8E14-4A3E-B350-76873019A217}" type="slidenum">
              <a:rPr lang="en-US"/>
              <a:pPr/>
              <a:t>27</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r>
              <a:rPr lang="en-US"/>
              <a:t>1/8/03 one hour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sz="4400">
                <a:solidFill>
                  <a:schemeClr val="tx1"/>
                </a:solidFill>
                <a:latin typeface="Arial" charset="0"/>
                <a:cs typeface="Arial" charset="0"/>
              </a:defRPr>
            </a:lvl1pPr>
            <a:lvl2pPr marL="742950" indent="-285750" eaLnBrk="0" hangingPunct="0">
              <a:defRPr sz="4400">
                <a:solidFill>
                  <a:schemeClr val="tx1"/>
                </a:solidFill>
                <a:latin typeface="Arial" charset="0"/>
                <a:cs typeface="Arial" charset="0"/>
              </a:defRPr>
            </a:lvl2pPr>
            <a:lvl3pPr marL="1143000" indent="-228600" eaLnBrk="0" hangingPunct="0">
              <a:defRPr sz="4400">
                <a:solidFill>
                  <a:schemeClr val="tx1"/>
                </a:solidFill>
                <a:latin typeface="Arial" charset="0"/>
                <a:cs typeface="Arial" charset="0"/>
              </a:defRPr>
            </a:lvl3pPr>
            <a:lvl4pPr marL="1600200" indent="-228600" eaLnBrk="0" hangingPunct="0">
              <a:defRPr sz="4400">
                <a:solidFill>
                  <a:schemeClr val="tx1"/>
                </a:solidFill>
                <a:latin typeface="Arial" charset="0"/>
                <a:cs typeface="Arial" charset="0"/>
              </a:defRPr>
            </a:lvl4pPr>
            <a:lvl5pPr marL="2057400" indent="-228600" eaLnBrk="0" hangingPunct="0">
              <a:defRPr sz="4400">
                <a:solidFill>
                  <a:schemeClr val="tx1"/>
                </a:solidFill>
                <a:latin typeface="Arial" charset="0"/>
                <a:cs typeface="Arial" charset="0"/>
              </a:defRPr>
            </a:lvl5pPr>
            <a:lvl6pPr marL="2514600" indent="-228600" eaLnBrk="0" fontAlgn="base" hangingPunct="0">
              <a:spcBef>
                <a:spcPct val="0"/>
              </a:spcBef>
              <a:spcAft>
                <a:spcPct val="0"/>
              </a:spcAft>
              <a:defRPr sz="4400">
                <a:solidFill>
                  <a:schemeClr val="tx1"/>
                </a:solidFill>
                <a:latin typeface="Arial" charset="0"/>
                <a:cs typeface="Arial" charset="0"/>
              </a:defRPr>
            </a:lvl6pPr>
            <a:lvl7pPr marL="2971800" indent="-228600" eaLnBrk="0" fontAlgn="base" hangingPunct="0">
              <a:spcBef>
                <a:spcPct val="0"/>
              </a:spcBef>
              <a:spcAft>
                <a:spcPct val="0"/>
              </a:spcAft>
              <a:defRPr sz="4400">
                <a:solidFill>
                  <a:schemeClr val="tx1"/>
                </a:solidFill>
                <a:latin typeface="Arial" charset="0"/>
                <a:cs typeface="Arial" charset="0"/>
              </a:defRPr>
            </a:lvl7pPr>
            <a:lvl8pPr marL="3429000" indent="-228600" eaLnBrk="0" fontAlgn="base" hangingPunct="0">
              <a:spcBef>
                <a:spcPct val="0"/>
              </a:spcBef>
              <a:spcAft>
                <a:spcPct val="0"/>
              </a:spcAft>
              <a:defRPr sz="4400">
                <a:solidFill>
                  <a:schemeClr val="tx1"/>
                </a:solidFill>
                <a:latin typeface="Arial" charset="0"/>
                <a:cs typeface="Arial" charset="0"/>
              </a:defRPr>
            </a:lvl8pPr>
            <a:lvl9pPr marL="3886200" indent="-228600" eaLnBrk="0" fontAlgn="base" hangingPunct="0">
              <a:spcBef>
                <a:spcPct val="0"/>
              </a:spcBef>
              <a:spcAft>
                <a:spcPct val="0"/>
              </a:spcAft>
              <a:defRPr sz="4400">
                <a:solidFill>
                  <a:schemeClr val="tx1"/>
                </a:solidFill>
                <a:latin typeface="Arial" charset="0"/>
                <a:cs typeface="Arial" charset="0"/>
              </a:defRPr>
            </a:lvl9pPr>
          </a:lstStyle>
          <a:p>
            <a:pPr eaLnBrk="1" hangingPunct="1"/>
            <a:fld id="{D47F98C1-6D6C-406E-85BD-116547A2D78D}" type="slidenum">
              <a:rPr lang="en-US" sz="1200"/>
              <a:pPr eaLnBrk="1" hangingPunct="1"/>
              <a:t>37</a:t>
            </a:fld>
            <a:endParaRPr 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eaLnBrk="0" hangingPunct="0">
              <a:defRPr sz="4400">
                <a:solidFill>
                  <a:schemeClr val="tx1"/>
                </a:solidFill>
                <a:latin typeface="Arial" charset="0"/>
                <a:cs typeface="Arial" charset="0"/>
              </a:defRPr>
            </a:lvl1pPr>
            <a:lvl2pPr marL="742950" indent="-285750" eaLnBrk="0" hangingPunct="0">
              <a:defRPr sz="4400">
                <a:solidFill>
                  <a:schemeClr val="tx1"/>
                </a:solidFill>
                <a:latin typeface="Arial" charset="0"/>
                <a:cs typeface="Arial" charset="0"/>
              </a:defRPr>
            </a:lvl2pPr>
            <a:lvl3pPr marL="1143000" indent="-228600" eaLnBrk="0" hangingPunct="0">
              <a:defRPr sz="4400">
                <a:solidFill>
                  <a:schemeClr val="tx1"/>
                </a:solidFill>
                <a:latin typeface="Arial" charset="0"/>
                <a:cs typeface="Arial" charset="0"/>
              </a:defRPr>
            </a:lvl3pPr>
            <a:lvl4pPr marL="1600200" indent="-228600" eaLnBrk="0" hangingPunct="0">
              <a:defRPr sz="4400">
                <a:solidFill>
                  <a:schemeClr val="tx1"/>
                </a:solidFill>
                <a:latin typeface="Arial" charset="0"/>
                <a:cs typeface="Arial" charset="0"/>
              </a:defRPr>
            </a:lvl4pPr>
            <a:lvl5pPr marL="2057400" indent="-228600" eaLnBrk="0" hangingPunct="0">
              <a:defRPr sz="4400">
                <a:solidFill>
                  <a:schemeClr val="tx1"/>
                </a:solidFill>
                <a:latin typeface="Arial" charset="0"/>
                <a:cs typeface="Arial" charset="0"/>
              </a:defRPr>
            </a:lvl5pPr>
            <a:lvl6pPr marL="2514600" indent="-228600" eaLnBrk="0" fontAlgn="base" hangingPunct="0">
              <a:spcBef>
                <a:spcPct val="0"/>
              </a:spcBef>
              <a:spcAft>
                <a:spcPct val="0"/>
              </a:spcAft>
              <a:defRPr sz="4400">
                <a:solidFill>
                  <a:schemeClr val="tx1"/>
                </a:solidFill>
                <a:latin typeface="Arial" charset="0"/>
                <a:cs typeface="Arial" charset="0"/>
              </a:defRPr>
            </a:lvl6pPr>
            <a:lvl7pPr marL="2971800" indent="-228600" eaLnBrk="0" fontAlgn="base" hangingPunct="0">
              <a:spcBef>
                <a:spcPct val="0"/>
              </a:spcBef>
              <a:spcAft>
                <a:spcPct val="0"/>
              </a:spcAft>
              <a:defRPr sz="4400">
                <a:solidFill>
                  <a:schemeClr val="tx1"/>
                </a:solidFill>
                <a:latin typeface="Arial" charset="0"/>
                <a:cs typeface="Arial" charset="0"/>
              </a:defRPr>
            </a:lvl7pPr>
            <a:lvl8pPr marL="3429000" indent="-228600" eaLnBrk="0" fontAlgn="base" hangingPunct="0">
              <a:spcBef>
                <a:spcPct val="0"/>
              </a:spcBef>
              <a:spcAft>
                <a:spcPct val="0"/>
              </a:spcAft>
              <a:defRPr sz="4400">
                <a:solidFill>
                  <a:schemeClr val="tx1"/>
                </a:solidFill>
                <a:latin typeface="Arial" charset="0"/>
                <a:cs typeface="Arial" charset="0"/>
              </a:defRPr>
            </a:lvl8pPr>
            <a:lvl9pPr marL="3886200" indent="-228600" eaLnBrk="0" fontAlgn="base" hangingPunct="0">
              <a:spcBef>
                <a:spcPct val="0"/>
              </a:spcBef>
              <a:spcAft>
                <a:spcPct val="0"/>
              </a:spcAft>
              <a:defRPr sz="4400">
                <a:solidFill>
                  <a:schemeClr val="tx1"/>
                </a:solidFill>
                <a:latin typeface="Arial" charset="0"/>
                <a:cs typeface="Arial" charset="0"/>
              </a:defRPr>
            </a:lvl9pPr>
          </a:lstStyle>
          <a:p>
            <a:pPr eaLnBrk="1" hangingPunct="1"/>
            <a:fld id="{0F9A6658-6ED1-4401-AF77-A9B36620BB62}" type="slidenum">
              <a:rPr lang="en-US" sz="1200"/>
              <a:pPr eaLnBrk="1" hangingPunct="1"/>
              <a:t>38</a:t>
            </a:fld>
            <a:endParaRPr 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eaLnBrk="0" hangingPunct="0">
              <a:defRPr sz="4400">
                <a:solidFill>
                  <a:schemeClr val="tx1"/>
                </a:solidFill>
                <a:latin typeface="Arial" charset="0"/>
                <a:cs typeface="Arial" charset="0"/>
              </a:defRPr>
            </a:lvl1pPr>
            <a:lvl2pPr marL="742950" indent="-285750" eaLnBrk="0" hangingPunct="0">
              <a:defRPr sz="4400">
                <a:solidFill>
                  <a:schemeClr val="tx1"/>
                </a:solidFill>
                <a:latin typeface="Arial" charset="0"/>
                <a:cs typeface="Arial" charset="0"/>
              </a:defRPr>
            </a:lvl2pPr>
            <a:lvl3pPr marL="1143000" indent="-228600" eaLnBrk="0" hangingPunct="0">
              <a:defRPr sz="4400">
                <a:solidFill>
                  <a:schemeClr val="tx1"/>
                </a:solidFill>
                <a:latin typeface="Arial" charset="0"/>
                <a:cs typeface="Arial" charset="0"/>
              </a:defRPr>
            </a:lvl3pPr>
            <a:lvl4pPr marL="1600200" indent="-228600" eaLnBrk="0" hangingPunct="0">
              <a:defRPr sz="4400">
                <a:solidFill>
                  <a:schemeClr val="tx1"/>
                </a:solidFill>
                <a:latin typeface="Arial" charset="0"/>
                <a:cs typeface="Arial" charset="0"/>
              </a:defRPr>
            </a:lvl4pPr>
            <a:lvl5pPr marL="2057400" indent="-228600" eaLnBrk="0" hangingPunct="0">
              <a:defRPr sz="4400">
                <a:solidFill>
                  <a:schemeClr val="tx1"/>
                </a:solidFill>
                <a:latin typeface="Arial" charset="0"/>
                <a:cs typeface="Arial" charset="0"/>
              </a:defRPr>
            </a:lvl5pPr>
            <a:lvl6pPr marL="2514600" indent="-228600" eaLnBrk="0" fontAlgn="base" hangingPunct="0">
              <a:spcBef>
                <a:spcPct val="0"/>
              </a:spcBef>
              <a:spcAft>
                <a:spcPct val="0"/>
              </a:spcAft>
              <a:defRPr sz="4400">
                <a:solidFill>
                  <a:schemeClr val="tx1"/>
                </a:solidFill>
                <a:latin typeface="Arial" charset="0"/>
                <a:cs typeface="Arial" charset="0"/>
              </a:defRPr>
            </a:lvl6pPr>
            <a:lvl7pPr marL="2971800" indent="-228600" eaLnBrk="0" fontAlgn="base" hangingPunct="0">
              <a:spcBef>
                <a:spcPct val="0"/>
              </a:spcBef>
              <a:spcAft>
                <a:spcPct val="0"/>
              </a:spcAft>
              <a:defRPr sz="4400">
                <a:solidFill>
                  <a:schemeClr val="tx1"/>
                </a:solidFill>
                <a:latin typeface="Arial" charset="0"/>
                <a:cs typeface="Arial" charset="0"/>
              </a:defRPr>
            </a:lvl7pPr>
            <a:lvl8pPr marL="3429000" indent="-228600" eaLnBrk="0" fontAlgn="base" hangingPunct="0">
              <a:spcBef>
                <a:spcPct val="0"/>
              </a:spcBef>
              <a:spcAft>
                <a:spcPct val="0"/>
              </a:spcAft>
              <a:defRPr sz="4400">
                <a:solidFill>
                  <a:schemeClr val="tx1"/>
                </a:solidFill>
                <a:latin typeface="Arial" charset="0"/>
                <a:cs typeface="Arial" charset="0"/>
              </a:defRPr>
            </a:lvl8pPr>
            <a:lvl9pPr marL="3886200" indent="-228600" eaLnBrk="0" fontAlgn="base" hangingPunct="0">
              <a:spcBef>
                <a:spcPct val="0"/>
              </a:spcBef>
              <a:spcAft>
                <a:spcPct val="0"/>
              </a:spcAft>
              <a:defRPr sz="4400">
                <a:solidFill>
                  <a:schemeClr val="tx1"/>
                </a:solidFill>
                <a:latin typeface="Arial" charset="0"/>
                <a:cs typeface="Arial" charset="0"/>
              </a:defRPr>
            </a:lvl9pPr>
          </a:lstStyle>
          <a:p>
            <a:pPr eaLnBrk="1" hangingPunct="1"/>
            <a:fld id="{A8908B90-2C47-4C82-B6B6-BB040BD8D691}" type="slidenum">
              <a:rPr lang="en-US" sz="1200"/>
              <a:pPr eaLnBrk="1" hangingPunct="1"/>
              <a:t>39</a:t>
            </a:fld>
            <a:endParaRPr 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eaLnBrk="0" hangingPunct="0">
              <a:defRPr sz="4400">
                <a:solidFill>
                  <a:schemeClr val="tx1"/>
                </a:solidFill>
                <a:latin typeface="Arial" charset="0"/>
                <a:cs typeface="Arial" charset="0"/>
              </a:defRPr>
            </a:lvl1pPr>
            <a:lvl2pPr marL="742950" indent="-285750" eaLnBrk="0" hangingPunct="0">
              <a:defRPr sz="4400">
                <a:solidFill>
                  <a:schemeClr val="tx1"/>
                </a:solidFill>
                <a:latin typeface="Arial" charset="0"/>
                <a:cs typeface="Arial" charset="0"/>
              </a:defRPr>
            </a:lvl2pPr>
            <a:lvl3pPr marL="1143000" indent="-228600" eaLnBrk="0" hangingPunct="0">
              <a:defRPr sz="4400">
                <a:solidFill>
                  <a:schemeClr val="tx1"/>
                </a:solidFill>
                <a:latin typeface="Arial" charset="0"/>
                <a:cs typeface="Arial" charset="0"/>
              </a:defRPr>
            </a:lvl3pPr>
            <a:lvl4pPr marL="1600200" indent="-228600" eaLnBrk="0" hangingPunct="0">
              <a:defRPr sz="4400">
                <a:solidFill>
                  <a:schemeClr val="tx1"/>
                </a:solidFill>
                <a:latin typeface="Arial" charset="0"/>
                <a:cs typeface="Arial" charset="0"/>
              </a:defRPr>
            </a:lvl4pPr>
            <a:lvl5pPr marL="2057400" indent="-228600" eaLnBrk="0" hangingPunct="0">
              <a:defRPr sz="4400">
                <a:solidFill>
                  <a:schemeClr val="tx1"/>
                </a:solidFill>
                <a:latin typeface="Arial" charset="0"/>
                <a:cs typeface="Arial" charset="0"/>
              </a:defRPr>
            </a:lvl5pPr>
            <a:lvl6pPr marL="2514600" indent="-228600" eaLnBrk="0" fontAlgn="base" hangingPunct="0">
              <a:spcBef>
                <a:spcPct val="0"/>
              </a:spcBef>
              <a:spcAft>
                <a:spcPct val="0"/>
              </a:spcAft>
              <a:defRPr sz="4400">
                <a:solidFill>
                  <a:schemeClr val="tx1"/>
                </a:solidFill>
                <a:latin typeface="Arial" charset="0"/>
                <a:cs typeface="Arial" charset="0"/>
              </a:defRPr>
            </a:lvl6pPr>
            <a:lvl7pPr marL="2971800" indent="-228600" eaLnBrk="0" fontAlgn="base" hangingPunct="0">
              <a:spcBef>
                <a:spcPct val="0"/>
              </a:spcBef>
              <a:spcAft>
                <a:spcPct val="0"/>
              </a:spcAft>
              <a:defRPr sz="4400">
                <a:solidFill>
                  <a:schemeClr val="tx1"/>
                </a:solidFill>
                <a:latin typeface="Arial" charset="0"/>
                <a:cs typeface="Arial" charset="0"/>
              </a:defRPr>
            </a:lvl7pPr>
            <a:lvl8pPr marL="3429000" indent="-228600" eaLnBrk="0" fontAlgn="base" hangingPunct="0">
              <a:spcBef>
                <a:spcPct val="0"/>
              </a:spcBef>
              <a:spcAft>
                <a:spcPct val="0"/>
              </a:spcAft>
              <a:defRPr sz="4400">
                <a:solidFill>
                  <a:schemeClr val="tx1"/>
                </a:solidFill>
                <a:latin typeface="Arial" charset="0"/>
                <a:cs typeface="Arial" charset="0"/>
              </a:defRPr>
            </a:lvl8pPr>
            <a:lvl9pPr marL="3886200" indent="-228600" eaLnBrk="0" fontAlgn="base" hangingPunct="0">
              <a:spcBef>
                <a:spcPct val="0"/>
              </a:spcBef>
              <a:spcAft>
                <a:spcPct val="0"/>
              </a:spcAft>
              <a:defRPr sz="4400">
                <a:solidFill>
                  <a:schemeClr val="tx1"/>
                </a:solidFill>
                <a:latin typeface="Arial" charset="0"/>
                <a:cs typeface="Arial" charset="0"/>
              </a:defRPr>
            </a:lvl9pPr>
          </a:lstStyle>
          <a:p>
            <a:pPr eaLnBrk="1" hangingPunct="1"/>
            <a:fld id="{4862EE9E-7A58-4269-B1FC-C2C5246F2CEB}" type="slidenum">
              <a:rPr lang="en-US" sz="1200"/>
              <a:pPr eaLnBrk="1" hangingPunct="1"/>
              <a:t>40</a:t>
            </a:fld>
            <a:endParaRPr 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sz="4400">
                <a:solidFill>
                  <a:schemeClr val="tx1"/>
                </a:solidFill>
                <a:latin typeface="Arial" charset="0"/>
                <a:cs typeface="Arial" charset="0"/>
              </a:defRPr>
            </a:lvl1pPr>
            <a:lvl2pPr marL="742950" indent="-285750" eaLnBrk="0" hangingPunct="0">
              <a:defRPr sz="4400">
                <a:solidFill>
                  <a:schemeClr val="tx1"/>
                </a:solidFill>
                <a:latin typeface="Arial" charset="0"/>
                <a:cs typeface="Arial" charset="0"/>
              </a:defRPr>
            </a:lvl2pPr>
            <a:lvl3pPr marL="1143000" indent="-228600" eaLnBrk="0" hangingPunct="0">
              <a:defRPr sz="4400">
                <a:solidFill>
                  <a:schemeClr val="tx1"/>
                </a:solidFill>
                <a:latin typeface="Arial" charset="0"/>
                <a:cs typeface="Arial" charset="0"/>
              </a:defRPr>
            </a:lvl3pPr>
            <a:lvl4pPr marL="1600200" indent="-228600" eaLnBrk="0" hangingPunct="0">
              <a:defRPr sz="4400">
                <a:solidFill>
                  <a:schemeClr val="tx1"/>
                </a:solidFill>
                <a:latin typeface="Arial" charset="0"/>
                <a:cs typeface="Arial" charset="0"/>
              </a:defRPr>
            </a:lvl4pPr>
            <a:lvl5pPr marL="2057400" indent="-228600" eaLnBrk="0" hangingPunct="0">
              <a:defRPr sz="4400">
                <a:solidFill>
                  <a:schemeClr val="tx1"/>
                </a:solidFill>
                <a:latin typeface="Arial" charset="0"/>
                <a:cs typeface="Arial" charset="0"/>
              </a:defRPr>
            </a:lvl5pPr>
            <a:lvl6pPr marL="2514600" indent="-228600" eaLnBrk="0" fontAlgn="base" hangingPunct="0">
              <a:spcBef>
                <a:spcPct val="0"/>
              </a:spcBef>
              <a:spcAft>
                <a:spcPct val="0"/>
              </a:spcAft>
              <a:defRPr sz="4400">
                <a:solidFill>
                  <a:schemeClr val="tx1"/>
                </a:solidFill>
                <a:latin typeface="Arial" charset="0"/>
                <a:cs typeface="Arial" charset="0"/>
              </a:defRPr>
            </a:lvl6pPr>
            <a:lvl7pPr marL="2971800" indent="-228600" eaLnBrk="0" fontAlgn="base" hangingPunct="0">
              <a:spcBef>
                <a:spcPct val="0"/>
              </a:spcBef>
              <a:spcAft>
                <a:spcPct val="0"/>
              </a:spcAft>
              <a:defRPr sz="4400">
                <a:solidFill>
                  <a:schemeClr val="tx1"/>
                </a:solidFill>
                <a:latin typeface="Arial" charset="0"/>
                <a:cs typeface="Arial" charset="0"/>
              </a:defRPr>
            </a:lvl7pPr>
            <a:lvl8pPr marL="3429000" indent="-228600" eaLnBrk="0" fontAlgn="base" hangingPunct="0">
              <a:spcBef>
                <a:spcPct val="0"/>
              </a:spcBef>
              <a:spcAft>
                <a:spcPct val="0"/>
              </a:spcAft>
              <a:defRPr sz="4400">
                <a:solidFill>
                  <a:schemeClr val="tx1"/>
                </a:solidFill>
                <a:latin typeface="Arial" charset="0"/>
                <a:cs typeface="Arial" charset="0"/>
              </a:defRPr>
            </a:lvl8pPr>
            <a:lvl9pPr marL="3886200" indent="-228600" eaLnBrk="0" fontAlgn="base" hangingPunct="0">
              <a:spcBef>
                <a:spcPct val="0"/>
              </a:spcBef>
              <a:spcAft>
                <a:spcPct val="0"/>
              </a:spcAft>
              <a:defRPr sz="4400">
                <a:solidFill>
                  <a:schemeClr val="tx1"/>
                </a:solidFill>
                <a:latin typeface="Arial" charset="0"/>
                <a:cs typeface="Arial" charset="0"/>
              </a:defRPr>
            </a:lvl9pPr>
          </a:lstStyle>
          <a:p>
            <a:pPr eaLnBrk="1" hangingPunct="1"/>
            <a:fld id="{515010E0-C7FE-49B2-B929-3FCDEF9C63F0}" type="slidenum">
              <a:rPr lang="en-US" sz="1200"/>
              <a:pPr eaLnBrk="1" hangingPunct="1"/>
              <a:t>41</a:t>
            </a:fld>
            <a:endParaRPr 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eaLnBrk="0" hangingPunct="0">
              <a:defRPr sz="4400">
                <a:solidFill>
                  <a:schemeClr val="tx1"/>
                </a:solidFill>
                <a:latin typeface="Arial" charset="0"/>
                <a:cs typeface="Arial" charset="0"/>
              </a:defRPr>
            </a:lvl1pPr>
            <a:lvl2pPr marL="742950" indent="-285750" eaLnBrk="0" hangingPunct="0">
              <a:defRPr sz="4400">
                <a:solidFill>
                  <a:schemeClr val="tx1"/>
                </a:solidFill>
                <a:latin typeface="Arial" charset="0"/>
                <a:cs typeface="Arial" charset="0"/>
              </a:defRPr>
            </a:lvl2pPr>
            <a:lvl3pPr marL="1143000" indent="-228600" eaLnBrk="0" hangingPunct="0">
              <a:defRPr sz="4400">
                <a:solidFill>
                  <a:schemeClr val="tx1"/>
                </a:solidFill>
                <a:latin typeface="Arial" charset="0"/>
                <a:cs typeface="Arial" charset="0"/>
              </a:defRPr>
            </a:lvl3pPr>
            <a:lvl4pPr marL="1600200" indent="-228600" eaLnBrk="0" hangingPunct="0">
              <a:defRPr sz="4400">
                <a:solidFill>
                  <a:schemeClr val="tx1"/>
                </a:solidFill>
                <a:latin typeface="Arial" charset="0"/>
                <a:cs typeface="Arial" charset="0"/>
              </a:defRPr>
            </a:lvl4pPr>
            <a:lvl5pPr marL="2057400" indent="-228600" eaLnBrk="0" hangingPunct="0">
              <a:defRPr sz="4400">
                <a:solidFill>
                  <a:schemeClr val="tx1"/>
                </a:solidFill>
                <a:latin typeface="Arial" charset="0"/>
                <a:cs typeface="Arial" charset="0"/>
              </a:defRPr>
            </a:lvl5pPr>
            <a:lvl6pPr marL="2514600" indent="-228600" eaLnBrk="0" fontAlgn="base" hangingPunct="0">
              <a:spcBef>
                <a:spcPct val="0"/>
              </a:spcBef>
              <a:spcAft>
                <a:spcPct val="0"/>
              </a:spcAft>
              <a:defRPr sz="4400">
                <a:solidFill>
                  <a:schemeClr val="tx1"/>
                </a:solidFill>
                <a:latin typeface="Arial" charset="0"/>
                <a:cs typeface="Arial" charset="0"/>
              </a:defRPr>
            </a:lvl6pPr>
            <a:lvl7pPr marL="2971800" indent="-228600" eaLnBrk="0" fontAlgn="base" hangingPunct="0">
              <a:spcBef>
                <a:spcPct val="0"/>
              </a:spcBef>
              <a:spcAft>
                <a:spcPct val="0"/>
              </a:spcAft>
              <a:defRPr sz="4400">
                <a:solidFill>
                  <a:schemeClr val="tx1"/>
                </a:solidFill>
                <a:latin typeface="Arial" charset="0"/>
                <a:cs typeface="Arial" charset="0"/>
              </a:defRPr>
            </a:lvl7pPr>
            <a:lvl8pPr marL="3429000" indent="-228600" eaLnBrk="0" fontAlgn="base" hangingPunct="0">
              <a:spcBef>
                <a:spcPct val="0"/>
              </a:spcBef>
              <a:spcAft>
                <a:spcPct val="0"/>
              </a:spcAft>
              <a:defRPr sz="4400">
                <a:solidFill>
                  <a:schemeClr val="tx1"/>
                </a:solidFill>
                <a:latin typeface="Arial" charset="0"/>
                <a:cs typeface="Arial" charset="0"/>
              </a:defRPr>
            </a:lvl8pPr>
            <a:lvl9pPr marL="3886200" indent="-228600" eaLnBrk="0" fontAlgn="base" hangingPunct="0">
              <a:spcBef>
                <a:spcPct val="0"/>
              </a:spcBef>
              <a:spcAft>
                <a:spcPct val="0"/>
              </a:spcAft>
              <a:defRPr sz="4400">
                <a:solidFill>
                  <a:schemeClr val="tx1"/>
                </a:solidFill>
                <a:latin typeface="Arial" charset="0"/>
                <a:cs typeface="Arial" charset="0"/>
              </a:defRPr>
            </a:lvl9pPr>
          </a:lstStyle>
          <a:p>
            <a:pPr eaLnBrk="1" hangingPunct="1"/>
            <a:fld id="{C3B75F35-3A4F-4F3A-961F-FD571CF11F80}" type="slidenum">
              <a:rPr lang="en-US" sz="1200"/>
              <a:pPr eaLnBrk="1" hangingPunct="1"/>
              <a:t>42</a:t>
            </a:fld>
            <a:endParaRPr 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eaLnBrk="0" hangingPunct="0">
              <a:defRPr sz="4400">
                <a:solidFill>
                  <a:schemeClr val="tx1"/>
                </a:solidFill>
                <a:latin typeface="Arial" charset="0"/>
                <a:cs typeface="Arial" charset="0"/>
              </a:defRPr>
            </a:lvl1pPr>
            <a:lvl2pPr marL="742950" indent="-285750" eaLnBrk="0" hangingPunct="0">
              <a:defRPr sz="4400">
                <a:solidFill>
                  <a:schemeClr val="tx1"/>
                </a:solidFill>
                <a:latin typeface="Arial" charset="0"/>
                <a:cs typeface="Arial" charset="0"/>
              </a:defRPr>
            </a:lvl2pPr>
            <a:lvl3pPr marL="1143000" indent="-228600" eaLnBrk="0" hangingPunct="0">
              <a:defRPr sz="4400">
                <a:solidFill>
                  <a:schemeClr val="tx1"/>
                </a:solidFill>
                <a:latin typeface="Arial" charset="0"/>
                <a:cs typeface="Arial" charset="0"/>
              </a:defRPr>
            </a:lvl3pPr>
            <a:lvl4pPr marL="1600200" indent="-228600" eaLnBrk="0" hangingPunct="0">
              <a:defRPr sz="4400">
                <a:solidFill>
                  <a:schemeClr val="tx1"/>
                </a:solidFill>
                <a:latin typeface="Arial" charset="0"/>
                <a:cs typeface="Arial" charset="0"/>
              </a:defRPr>
            </a:lvl4pPr>
            <a:lvl5pPr marL="2057400" indent="-228600" eaLnBrk="0" hangingPunct="0">
              <a:defRPr sz="4400">
                <a:solidFill>
                  <a:schemeClr val="tx1"/>
                </a:solidFill>
                <a:latin typeface="Arial" charset="0"/>
                <a:cs typeface="Arial" charset="0"/>
              </a:defRPr>
            </a:lvl5pPr>
            <a:lvl6pPr marL="2514600" indent="-228600" eaLnBrk="0" fontAlgn="base" hangingPunct="0">
              <a:spcBef>
                <a:spcPct val="0"/>
              </a:spcBef>
              <a:spcAft>
                <a:spcPct val="0"/>
              </a:spcAft>
              <a:defRPr sz="4400">
                <a:solidFill>
                  <a:schemeClr val="tx1"/>
                </a:solidFill>
                <a:latin typeface="Arial" charset="0"/>
                <a:cs typeface="Arial" charset="0"/>
              </a:defRPr>
            </a:lvl6pPr>
            <a:lvl7pPr marL="2971800" indent="-228600" eaLnBrk="0" fontAlgn="base" hangingPunct="0">
              <a:spcBef>
                <a:spcPct val="0"/>
              </a:spcBef>
              <a:spcAft>
                <a:spcPct val="0"/>
              </a:spcAft>
              <a:defRPr sz="4400">
                <a:solidFill>
                  <a:schemeClr val="tx1"/>
                </a:solidFill>
                <a:latin typeface="Arial" charset="0"/>
                <a:cs typeface="Arial" charset="0"/>
              </a:defRPr>
            </a:lvl7pPr>
            <a:lvl8pPr marL="3429000" indent="-228600" eaLnBrk="0" fontAlgn="base" hangingPunct="0">
              <a:spcBef>
                <a:spcPct val="0"/>
              </a:spcBef>
              <a:spcAft>
                <a:spcPct val="0"/>
              </a:spcAft>
              <a:defRPr sz="4400">
                <a:solidFill>
                  <a:schemeClr val="tx1"/>
                </a:solidFill>
                <a:latin typeface="Arial" charset="0"/>
                <a:cs typeface="Arial" charset="0"/>
              </a:defRPr>
            </a:lvl8pPr>
            <a:lvl9pPr marL="3886200" indent="-228600" eaLnBrk="0" fontAlgn="base" hangingPunct="0">
              <a:spcBef>
                <a:spcPct val="0"/>
              </a:spcBef>
              <a:spcAft>
                <a:spcPct val="0"/>
              </a:spcAft>
              <a:defRPr sz="4400">
                <a:solidFill>
                  <a:schemeClr val="tx1"/>
                </a:solidFill>
                <a:latin typeface="Arial" charset="0"/>
                <a:cs typeface="Arial" charset="0"/>
              </a:defRPr>
            </a:lvl9pPr>
          </a:lstStyle>
          <a:p>
            <a:pPr eaLnBrk="1" hangingPunct="1"/>
            <a:fld id="{1C02AAC0-713C-4A0F-A1A2-F11171E27605}" type="slidenum">
              <a:rPr lang="en-US" sz="1200"/>
              <a:pPr eaLnBrk="1" hangingPunct="1"/>
              <a:t>43</a:t>
            </a:fld>
            <a:endParaRPr 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eaLnBrk="0" hangingPunct="0">
              <a:defRPr sz="4400">
                <a:solidFill>
                  <a:schemeClr val="tx1"/>
                </a:solidFill>
                <a:latin typeface="Arial" charset="0"/>
                <a:cs typeface="Arial" charset="0"/>
              </a:defRPr>
            </a:lvl1pPr>
            <a:lvl2pPr marL="742950" indent="-285750" eaLnBrk="0" hangingPunct="0">
              <a:defRPr sz="4400">
                <a:solidFill>
                  <a:schemeClr val="tx1"/>
                </a:solidFill>
                <a:latin typeface="Arial" charset="0"/>
                <a:cs typeface="Arial" charset="0"/>
              </a:defRPr>
            </a:lvl2pPr>
            <a:lvl3pPr marL="1143000" indent="-228600" eaLnBrk="0" hangingPunct="0">
              <a:defRPr sz="4400">
                <a:solidFill>
                  <a:schemeClr val="tx1"/>
                </a:solidFill>
                <a:latin typeface="Arial" charset="0"/>
                <a:cs typeface="Arial" charset="0"/>
              </a:defRPr>
            </a:lvl3pPr>
            <a:lvl4pPr marL="1600200" indent="-228600" eaLnBrk="0" hangingPunct="0">
              <a:defRPr sz="4400">
                <a:solidFill>
                  <a:schemeClr val="tx1"/>
                </a:solidFill>
                <a:latin typeface="Arial" charset="0"/>
                <a:cs typeface="Arial" charset="0"/>
              </a:defRPr>
            </a:lvl4pPr>
            <a:lvl5pPr marL="2057400" indent="-228600" eaLnBrk="0" hangingPunct="0">
              <a:defRPr sz="4400">
                <a:solidFill>
                  <a:schemeClr val="tx1"/>
                </a:solidFill>
                <a:latin typeface="Arial" charset="0"/>
                <a:cs typeface="Arial" charset="0"/>
              </a:defRPr>
            </a:lvl5pPr>
            <a:lvl6pPr marL="2514600" indent="-228600" eaLnBrk="0" fontAlgn="base" hangingPunct="0">
              <a:spcBef>
                <a:spcPct val="0"/>
              </a:spcBef>
              <a:spcAft>
                <a:spcPct val="0"/>
              </a:spcAft>
              <a:defRPr sz="4400">
                <a:solidFill>
                  <a:schemeClr val="tx1"/>
                </a:solidFill>
                <a:latin typeface="Arial" charset="0"/>
                <a:cs typeface="Arial" charset="0"/>
              </a:defRPr>
            </a:lvl6pPr>
            <a:lvl7pPr marL="2971800" indent="-228600" eaLnBrk="0" fontAlgn="base" hangingPunct="0">
              <a:spcBef>
                <a:spcPct val="0"/>
              </a:spcBef>
              <a:spcAft>
                <a:spcPct val="0"/>
              </a:spcAft>
              <a:defRPr sz="4400">
                <a:solidFill>
                  <a:schemeClr val="tx1"/>
                </a:solidFill>
                <a:latin typeface="Arial" charset="0"/>
                <a:cs typeface="Arial" charset="0"/>
              </a:defRPr>
            </a:lvl7pPr>
            <a:lvl8pPr marL="3429000" indent="-228600" eaLnBrk="0" fontAlgn="base" hangingPunct="0">
              <a:spcBef>
                <a:spcPct val="0"/>
              </a:spcBef>
              <a:spcAft>
                <a:spcPct val="0"/>
              </a:spcAft>
              <a:defRPr sz="4400">
                <a:solidFill>
                  <a:schemeClr val="tx1"/>
                </a:solidFill>
                <a:latin typeface="Arial" charset="0"/>
                <a:cs typeface="Arial" charset="0"/>
              </a:defRPr>
            </a:lvl8pPr>
            <a:lvl9pPr marL="3886200" indent="-228600" eaLnBrk="0" fontAlgn="base" hangingPunct="0">
              <a:spcBef>
                <a:spcPct val="0"/>
              </a:spcBef>
              <a:spcAft>
                <a:spcPct val="0"/>
              </a:spcAft>
              <a:defRPr sz="4400">
                <a:solidFill>
                  <a:schemeClr val="tx1"/>
                </a:solidFill>
                <a:latin typeface="Arial" charset="0"/>
                <a:cs typeface="Arial" charset="0"/>
              </a:defRPr>
            </a:lvl9pPr>
          </a:lstStyle>
          <a:p>
            <a:pPr eaLnBrk="1" hangingPunct="1"/>
            <a:fld id="{9748D8DF-CFDD-4880-BD1E-68C407A5F090}" type="slidenum">
              <a:rPr lang="en-US" sz="1200"/>
              <a:pPr eaLnBrk="1" hangingPunct="1"/>
              <a:t>44</a:t>
            </a:fld>
            <a:endParaRPr 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eaLnBrk="0" hangingPunct="0">
              <a:defRPr sz="4400">
                <a:solidFill>
                  <a:schemeClr val="tx1"/>
                </a:solidFill>
                <a:latin typeface="Arial" charset="0"/>
                <a:cs typeface="Arial" charset="0"/>
              </a:defRPr>
            </a:lvl1pPr>
            <a:lvl2pPr marL="742950" indent="-285750" eaLnBrk="0" hangingPunct="0">
              <a:defRPr sz="4400">
                <a:solidFill>
                  <a:schemeClr val="tx1"/>
                </a:solidFill>
                <a:latin typeface="Arial" charset="0"/>
                <a:cs typeface="Arial" charset="0"/>
              </a:defRPr>
            </a:lvl2pPr>
            <a:lvl3pPr marL="1143000" indent="-228600" eaLnBrk="0" hangingPunct="0">
              <a:defRPr sz="4400">
                <a:solidFill>
                  <a:schemeClr val="tx1"/>
                </a:solidFill>
                <a:latin typeface="Arial" charset="0"/>
                <a:cs typeface="Arial" charset="0"/>
              </a:defRPr>
            </a:lvl3pPr>
            <a:lvl4pPr marL="1600200" indent="-228600" eaLnBrk="0" hangingPunct="0">
              <a:defRPr sz="4400">
                <a:solidFill>
                  <a:schemeClr val="tx1"/>
                </a:solidFill>
                <a:latin typeface="Arial" charset="0"/>
                <a:cs typeface="Arial" charset="0"/>
              </a:defRPr>
            </a:lvl4pPr>
            <a:lvl5pPr marL="2057400" indent="-228600" eaLnBrk="0" hangingPunct="0">
              <a:defRPr sz="4400">
                <a:solidFill>
                  <a:schemeClr val="tx1"/>
                </a:solidFill>
                <a:latin typeface="Arial" charset="0"/>
                <a:cs typeface="Arial" charset="0"/>
              </a:defRPr>
            </a:lvl5pPr>
            <a:lvl6pPr marL="2514600" indent="-228600" eaLnBrk="0" fontAlgn="base" hangingPunct="0">
              <a:spcBef>
                <a:spcPct val="0"/>
              </a:spcBef>
              <a:spcAft>
                <a:spcPct val="0"/>
              </a:spcAft>
              <a:defRPr sz="4400">
                <a:solidFill>
                  <a:schemeClr val="tx1"/>
                </a:solidFill>
                <a:latin typeface="Arial" charset="0"/>
                <a:cs typeface="Arial" charset="0"/>
              </a:defRPr>
            </a:lvl6pPr>
            <a:lvl7pPr marL="2971800" indent="-228600" eaLnBrk="0" fontAlgn="base" hangingPunct="0">
              <a:spcBef>
                <a:spcPct val="0"/>
              </a:spcBef>
              <a:spcAft>
                <a:spcPct val="0"/>
              </a:spcAft>
              <a:defRPr sz="4400">
                <a:solidFill>
                  <a:schemeClr val="tx1"/>
                </a:solidFill>
                <a:latin typeface="Arial" charset="0"/>
                <a:cs typeface="Arial" charset="0"/>
              </a:defRPr>
            </a:lvl7pPr>
            <a:lvl8pPr marL="3429000" indent="-228600" eaLnBrk="0" fontAlgn="base" hangingPunct="0">
              <a:spcBef>
                <a:spcPct val="0"/>
              </a:spcBef>
              <a:spcAft>
                <a:spcPct val="0"/>
              </a:spcAft>
              <a:defRPr sz="4400">
                <a:solidFill>
                  <a:schemeClr val="tx1"/>
                </a:solidFill>
                <a:latin typeface="Arial" charset="0"/>
                <a:cs typeface="Arial" charset="0"/>
              </a:defRPr>
            </a:lvl8pPr>
            <a:lvl9pPr marL="3886200" indent="-228600" eaLnBrk="0" fontAlgn="base" hangingPunct="0">
              <a:spcBef>
                <a:spcPct val="0"/>
              </a:spcBef>
              <a:spcAft>
                <a:spcPct val="0"/>
              </a:spcAft>
              <a:defRPr sz="4400">
                <a:solidFill>
                  <a:schemeClr val="tx1"/>
                </a:solidFill>
                <a:latin typeface="Arial" charset="0"/>
                <a:cs typeface="Arial" charset="0"/>
              </a:defRPr>
            </a:lvl9pPr>
          </a:lstStyle>
          <a:p>
            <a:pPr eaLnBrk="1" hangingPunct="1"/>
            <a:fld id="{0685E78E-E7D5-43A4-94C8-9706EFC9E137}" type="slidenum">
              <a:rPr lang="en-US" sz="1200"/>
              <a:pPr eaLnBrk="1" hangingPunct="1"/>
              <a:t>45</a:t>
            </a:fld>
            <a:endParaRPr 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eaLnBrk="0" hangingPunct="0">
              <a:defRPr sz="4400">
                <a:solidFill>
                  <a:schemeClr val="tx1"/>
                </a:solidFill>
                <a:latin typeface="Arial" charset="0"/>
                <a:cs typeface="Arial" charset="0"/>
              </a:defRPr>
            </a:lvl1pPr>
            <a:lvl2pPr marL="742950" indent="-285750" eaLnBrk="0" hangingPunct="0">
              <a:defRPr sz="4400">
                <a:solidFill>
                  <a:schemeClr val="tx1"/>
                </a:solidFill>
                <a:latin typeface="Arial" charset="0"/>
                <a:cs typeface="Arial" charset="0"/>
              </a:defRPr>
            </a:lvl2pPr>
            <a:lvl3pPr marL="1143000" indent="-228600" eaLnBrk="0" hangingPunct="0">
              <a:defRPr sz="4400">
                <a:solidFill>
                  <a:schemeClr val="tx1"/>
                </a:solidFill>
                <a:latin typeface="Arial" charset="0"/>
                <a:cs typeface="Arial" charset="0"/>
              </a:defRPr>
            </a:lvl3pPr>
            <a:lvl4pPr marL="1600200" indent="-228600" eaLnBrk="0" hangingPunct="0">
              <a:defRPr sz="4400">
                <a:solidFill>
                  <a:schemeClr val="tx1"/>
                </a:solidFill>
                <a:latin typeface="Arial" charset="0"/>
                <a:cs typeface="Arial" charset="0"/>
              </a:defRPr>
            </a:lvl4pPr>
            <a:lvl5pPr marL="2057400" indent="-228600" eaLnBrk="0" hangingPunct="0">
              <a:defRPr sz="4400">
                <a:solidFill>
                  <a:schemeClr val="tx1"/>
                </a:solidFill>
                <a:latin typeface="Arial" charset="0"/>
                <a:cs typeface="Arial" charset="0"/>
              </a:defRPr>
            </a:lvl5pPr>
            <a:lvl6pPr marL="2514600" indent="-228600" eaLnBrk="0" fontAlgn="base" hangingPunct="0">
              <a:spcBef>
                <a:spcPct val="0"/>
              </a:spcBef>
              <a:spcAft>
                <a:spcPct val="0"/>
              </a:spcAft>
              <a:defRPr sz="4400">
                <a:solidFill>
                  <a:schemeClr val="tx1"/>
                </a:solidFill>
                <a:latin typeface="Arial" charset="0"/>
                <a:cs typeface="Arial" charset="0"/>
              </a:defRPr>
            </a:lvl6pPr>
            <a:lvl7pPr marL="2971800" indent="-228600" eaLnBrk="0" fontAlgn="base" hangingPunct="0">
              <a:spcBef>
                <a:spcPct val="0"/>
              </a:spcBef>
              <a:spcAft>
                <a:spcPct val="0"/>
              </a:spcAft>
              <a:defRPr sz="4400">
                <a:solidFill>
                  <a:schemeClr val="tx1"/>
                </a:solidFill>
                <a:latin typeface="Arial" charset="0"/>
                <a:cs typeface="Arial" charset="0"/>
              </a:defRPr>
            </a:lvl7pPr>
            <a:lvl8pPr marL="3429000" indent="-228600" eaLnBrk="0" fontAlgn="base" hangingPunct="0">
              <a:spcBef>
                <a:spcPct val="0"/>
              </a:spcBef>
              <a:spcAft>
                <a:spcPct val="0"/>
              </a:spcAft>
              <a:defRPr sz="4400">
                <a:solidFill>
                  <a:schemeClr val="tx1"/>
                </a:solidFill>
                <a:latin typeface="Arial" charset="0"/>
                <a:cs typeface="Arial" charset="0"/>
              </a:defRPr>
            </a:lvl8pPr>
            <a:lvl9pPr marL="3886200" indent="-228600" eaLnBrk="0" fontAlgn="base" hangingPunct="0">
              <a:spcBef>
                <a:spcPct val="0"/>
              </a:spcBef>
              <a:spcAft>
                <a:spcPct val="0"/>
              </a:spcAft>
              <a:defRPr sz="4400">
                <a:solidFill>
                  <a:schemeClr val="tx1"/>
                </a:solidFill>
                <a:latin typeface="Arial" charset="0"/>
                <a:cs typeface="Arial" charset="0"/>
              </a:defRPr>
            </a:lvl9pPr>
          </a:lstStyle>
          <a:p>
            <a:pPr eaLnBrk="1" hangingPunct="1"/>
            <a:fld id="{C0479EB8-F87A-4FDC-ABEC-2E0A5D81F207}" type="slidenum">
              <a:rPr lang="en-US" sz="1200"/>
              <a:pPr eaLnBrk="1" hangingPunct="1"/>
              <a:t>46</a:t>
            </a:fld>
            <a:endParaRPr lang="en-US" sz="12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sz="4400">
                <a:solidFill>
                  <a:schemeClr val="tx1"/>
                </a:solidFill>
                <a:latin typeface="Arial" charset="0"/>
                <a:cs typeface="Arial" charset="0"/>
              </a:defRPr>
            </a:lvl1pPr>
            <a:lvl2pPr marL="742950" indent="-285750" eaLnBrk="0" hangingPunct="0">
              <a:defRPr sz="4400">
                <a:solidFill>
                  <a:schemeClr val="tx1"/>
                </a:solidFill>
                <a:latin typeface="Arial" charset="0"/>
                <a:cs typeface="Arial" charset="0"/>
              </a:defRPr>
            </a:lvl2pPr>
            <a:lvl3pPr marL="1143000" indent="-228600" eaLnBrk="0" hangingPunct="0">
              <a:defRPr sz="4400">
                <a:solidFill>
                  <a:schemeClr val="tx1"/>
                </a:solidFill>
                <a:latin typeface="Arial" charset="0"/>
                <a:cs typeface="Arial" charset="0"/>
              </a:defRPr>
            </a:lvl3pPr>
            <a:lvl4pPr marL="1600200" indent="-228600" eaLnBrk="0" hangingPunct="0">
              <a:defRPr sz="4400">
                <a:solidFill>
                  <a:schemeClr val="tx1"/>
                </a:solidFill>
                <a:latin typeface="Arial" charset="0"/>
                <a:cs typeface="Arial" charset="0"/>
              </a:defRPr>
            </a:lvl4pPr>
            <a:lvl5pPr marL="2057400" indent="-228600" eaLnBrk="0" hangingPunct="0">
              <a:defRPr sz="4400">
                <a:solidFill>
                  <a:schemeClr val="tx1"/>
                </a:solidFill>
                <a:latin typeface="Arial" charset="0"/>
                <a:cs typeface="Arial" charset="0"/>
              </a:defRPr>
            </a:lvl5pPr>
            <a:lvl6pPr marL="2514600" indent="-228600" eaLnBrk="0" fontAlgn="base" hangingPunct="0">
              <a:spcBef>
                <a:spcPct val="0"/>
              </a:spcBef>
              <a:spcAft>
                <a:spcPct val="0"/>
              </a:spcAft>
              <a:defRPr sz="4400">
                <a:solidFill>
                  <a:schemeClr val="tx1"/>
                </a:solidFill>
                <a:latin typeface="Arial" charset="0"/>
                <a:cs typeface="Arial" charset="0"/>
              </a:defRPr>
            </a:lvl6pPr>
            <a:lvl7pPr marL="2971800" indent="-228600" eaLnBrk="0" fontAlgn="base" hangingPunct="0">
              <a:spcBef>
                <a:spcPct val="0"/>
              </a:spcBef>
              <a:spcAft>
                <a:spcPct val="0"/>
              </a:spcAft>
              <a:defRPr sz="4400">
                <a:solidFill>
                  <a:schemeClr val="tx1"/>
                </a:solidFill>
                <a:latin typeface="Arial" charset="0"/>
                <a:cs typeface="Arial" charset="0"/>
              </a:defRPr>
            </a:lvl7pPr>
            <a:lvl8pPr marL="3429000" indent="-228600" eaLnBrk="0" fontAlgn="base" hangingPunct="0">
              <a:spcBef>
                <a:spcPct val="0"/>
              </a:spcBef>
              <a:spcAft>
                <a:spcPct val="0"/>
              </a:spcAft>
              <a:defRPr sz="4400">
                <a:solidFill>
                  <a:schemeClr val="tx1"/>
                </a:solidFill>
                <a:latin typeface="Arial" charset="0"/>
                <a:cs typeface="Arial" charset="0"/>
              </a:defRPr>
            </a:lvl8pPr>
            <a:lvl9pPr marL="3886200" indent="-228600" eaLnBrk="0" fontAlgn="base" hangingPunct="0">
              <a:spcBef>
                <a:spcPct val="0"/>
              </a:spcBef>
              <a:spcAft>
                <a:spcPct val="0"/>
              </a:spcAft>
              <a:defRPr sz="4400">
                <a:solidFill>
                  <a:schemeClr val="tx1"/>
                </a:solidFill>
                <a:latin typeface="Arial" charset="0"/>
                <a:cs typeface="Arial" charset="0"/>
              </a:defRPr>
            </a:lvl9pPr>
          </a:lstStyle>
          <a:p>
            <a:pPr eaLnBrk="1" hangingPunct="1"/>
            <a:fld id="{80FCA718-0DA8-4F1A-9DFF-471C62E1AF7A}" type="slidenum">
              <a:rPr lang="en-US" sz="1200"/>
              <a:pPr eaLnBrk="1" hangingPunct="1"/>
              <a:t>47</a:t>
            </a:fld>
            <a:endParaRPr 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sz="4400">
                <a:solidFill>
                  <a:schemeClr val="tx1"/>
                </a:solidFill>
                <a:latin typeface="Arial" charset="0"/>
                <a:cs typeface="Arial" charset="0"/>
              </a:defRPr>
            </a:lvl1pPr>
            <a:lvl2pPr marL="742950" indent="-285750" eaLnBrk="0" hangingPunct="0">
              <a:defRPr sz="4400">
                <a:solidFill>
                  <a:schemeClr val="tx1"/>
                </a:solidFill>
                <a:latin typeface="Arial" charset="0"/>
                <a:cs typeface="Arial" charset="0"/>
              </a:defRPr>
            </a:lvl2pPr>
            <a:lvl3pPr marL="1143000" indent="-228600" eaLnBrk="0" hangingPunct="0">
              <a:defRPr sz="4400">
                <a:solidFill>
                  <a:schemeClr val="tx1"/>
                </a:solidFill>
                <a:latin typeface="Arial" charset="0"/>
                <a:cs typeface="Arial" charset="0"/>
              </a:defRPr>
            </a:lvl3pPr>
            <a:lvl4pPr marL="1600200" indent="-228600" eaLnBrk="0" hangingPunct="0">
              <a:defRPr sz="4400">
                <a:solidFill>
                  <a:schemeClr val="tx1"/>
                </a:solidFill>
                <a:latin typeface="Arial" charset="0"/>
                <a:cs typeface="Arial" charset="0"/>
              </a:defRPr>
            </a:lvl4pPr>
            <a:lvl5pPr marL="2057400" indent="-228600" eaLnBrk="0" hangingPunct="0">
              <a:defRPr sz="4400">
                <a:solidFill>
                  <a:schemeClr val="tx1"/>
                </a:solidFill>
                <a:latin typeface="Arial" charset="0"/>
                <a:cs typeface="Arial" charset="0"/>
              </a:defRPr>
            </a:lvl5pPr>
            <a:lvl6pPr marL="2514600" indent="-228600" eaLnBrk="0" fontAlgn="base" hangingPunct="0">
              <a:spcBef>
                <a:spcPct val="0"/>
              </a:spcBef>
              <a:spcAft>
                <a:spcPct val="0"/>
              </a:spcAft>
              <a:defRPr sz="4400">
                <a:solidFill>
                  <a:schemeClr val="tx1"/>
                </a:solidFill>
                <a:latin typeface="Arial" charset="0"/>
                <a:cs typeface="Arial" charset="0"/>
              </a:defRPr>
            </a:lvl6pPr>
            <a:lvl7pPr marL="2971800" indent="-228600" eaLnBrk="0" fontAlgn="base" hangingPunct="0">
              <a:spcBef>
                <a:spcPct val="0"/>
              </a:spcBef>
              <a:spcAft>
                <a:spcPct val="0"/>
              </a:spcAft>
              <a:defRPr sz="4400">
                <a:solidFill>
                  <a:schemeClr val="tx1"/>
                </a:solidFill>
                <a:latin typeface="Arial" charset="0"/>
                <a:cs typeface="Arial" charset="0"/>
              </a:defRPr>
            </a:lvl7pPr>
            <a:lvl8pPr marL="3429000" indent="-228600" eaLnBrk="0" fontAlgn="base" hangingPunct="0">
              <a:spcBef>
                <a:spcPct val="0"/>
              </a:spcBef>
              <a:spcAft>
                <a:spcPct val="0"/>
              </a:spcAft>
              <a:defRPr sz="4400">
                <a:solidFill>
                  <a:schemeClr val="tx1"/>
                </a:solidFill>
                <a:latin typeface="Arial" charset="0"/>
                <a:cs typeface="Arial" charset="0"/>
              </a:defRPr>
            </a:lvl8pPr>
            <a:lvl9pPr marL="3886200" indent="-228600" eaLnBrk="0" fontAlgn="base" hangingPunct="0">
              <a:spcBef>
                <a:spcPct val="0"/>
              </a:spcBef>
              <a:spcAft>
                <a:spcPct val="0"/>
              </a:spcAft>
              <a:defRPr sz="4400">
                <a:solidFill>
                  <a:schemeClr val="tx1"/>
                </a:solidFill>
                <a:latin typeface="Arial" charset="0"/>
                <a:cs typeface="Arial" charset="0"/>
              </a:defRPr>
            </a:lvl9pPr>
          </a:lstStyle>
          <a:p>
            <a:pPr eaLnBrk="1" hangingPunct="1"/>
            <a:fld id="{D809332F-5D6C-40D7-91D7-2CF0F0485A80}" type="slidenum">
              <a:rPr lang="en-US" sz="1200"/>
              <a:pPr eaLnBrk="1" hangingPunct="1"/>
              <a:t>49</a:t>
            </a:fld>
            <a:endParaRPr 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498E68-0898-4999-9D4E-A87AE1211932}"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498E68-0898-4999-9D4E-A87AE1211932}"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498E68-0898-4999-9D4E-A87AE1211932}"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498E68-0898-4999-9D4E-A87AE1211932}" type="datetimeFigureOut">
              <a:rPr lang="en-US" smtClean="0"/>
              <a:pPr/>
              <a:t>3/30/2013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498E68-0898-4999-9D4E-A87AE1211932}" type="datetimeFigureOut">
              <a:rPr lang="en-US" smtClean="0"/>
              <a:pPr/>
              <a:t>3/30/2013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498E68-0898-4999-9D4E-A87AE1211932}" type="datetimeFigureOut">
              <a:rPr lang="en-US" smtClean="0"/>
              <a:pPr/>
              <a:t>3/30/2013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498E68-0898-4999-9D4E-A87AE1211932}" type="datetimeFigureOut">
              <a:rPr lang="en-US" smtClean="0"/>
              <a:pPr/>
              <a:t>3/30/2013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498E68-0898-4999-9D4E-A87AE1211932}" type="datetimeFigureOut">
              <a:rPr lang="en-US" smtClean="0"/>
              <a:pPr/>
              <a:t>3/30/2013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498E68-0898-4999-9D4E-A87AE1211932}" type="datetimeFigureOut">
              <a:rPr lang="en-US" smtClean="0"/>
              <a:pPr/>
              <a:t>3/30/2013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498E68-0898-4999-9D4E-A87AE1211932}"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498E68-0898-4999-9D4E-A87AE1211932}"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2362200"/>
            <a:ext cx="377031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2362200"/>
            <a:ext cx="3770312"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2438400" y="6248400"/>
            <a:ext cx="2130425" cy="474663"/>
          </a:xfrm>
        </p:spPr>
        <p:txBody>
          <a:bodyPr/>
          <a:lstStyle>
            <a:lvl1pPr>
              <a:defRPr/>
            </a:lvl1pPr>
          </a:lstStyle>
          <a:p>
            <a:endParaRPr lang="en-US"/>
          </a:p>
        </p:txBody>
      </p:sp>
      <p:sp>
        <p:nvSpPr>
          <p:cNvPr id="6" name="Footer Placeholder 5"/>
          <p:cNvSpPr>
            <a:spLocks noGrp="1"/>
          </p:cNvSpPr>
          <p:nvPr>
            <p:ph type="ftr" sz="quarter" idx="11"/>
          </p:nvPr>
        </p:nvSpPr>
        <p:spPr>
          <a:xfrm>
            <a:off x="5791200" y="6248400"/>
            <a:ext cx="2897188" cy="474663"/>
          </a:xfrm>
        </p:spPr>
        <p:txBody>
          <a:bodyPr/>
          <a:lstStyle>
            <a:lvl1pPr>
              <a:defRPr/>
            </a:lvl1pPr>
          </a:lstStyle>
          <a:p>
            <a:endParaRPr lang="en-US"/>
          </a:p>
        </p:txBody>
      </p:sp>
      <p:sp>
        <p:nvSpPr>
          <p:cNvPr id="7" name="Slide Number Placeholder 6"/>
          <p:cNvSpPr>
            <a:spLocks noGrp="1"/>
          </p:cNvSpPr>
          <p:nvPr>
            <p:ph type="sldNum" sz="quarter" idx="12"/>
          </p:nvPr>
        </p:nvSpPr>
        <p:spPr>
          <a:xfrm>
            <a:off x="84138" y="6242050"/>
            <a:ext cx="587375" cy="488950"/>
          </a:xfrm>
        </p:spPr>
        <p:txBody>
          <a:bodyPr/>
          <a:lstStyle>
            <a:lvl1pPr>
              <a:defRPr/>
            </a:lvl1pPr>
          </a:lstStyle>
          <a:p>
            <a:fld id="{55AC9EC3-4214-486D-ABED-A1F269B03E78}"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2362200"/>
            <a:ext cx="377031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0913" y="2362200"/>
            <a:ext cx="3770312" cy="17859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60913" y="4300538"/>
            <a:ext cx="3770312" cy="17859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dt" sz="half" idx="10"/>
          </p:nvPr>
        </p:nvSpPr>
        <p:spPr>
          <a:ln/>
        </p:spPr>
        <p:txBody>
          <a:bodyPr/>
          <a:lstStyle>
            <a:lvl1pPr>
              <a:defRPr/>
            </a:lvl1pPr>
          </a:lstStyle>
          <a:p>
            <a:pPr>
              <a:defRPr/>
            </a:pPr>
            <a:endParaRPr lang="en-US"/>
          </a:p>
        </p:txBody>
      </p:sp>
      <p:sp>
        <p:nvSpPr>
          <p:cNvPr id="7" name="Rectangle 12"/>
          <p:cNvSpPr>
            <a:spLocks noGrp="1" noChangeArrowheads="1"/>
          </p:cNvSpPr>
          <p:nvPr>
            <p:ph type="ftr" sz="quarter" idx="11"/>
          </p:nvPr>
        </p:nvSpPr>
        <p:spPr>
          <a:ln/>
        </p:spPr>
        <p:txBody>
          <a:bodyPr/>
          <a:lstStyle>
            <a:lvl1pPr>
              <a:defRPr/>
            </a:lvl1pPr>
          </a:lstStyle>
          <a:p>
            <a:pPr>
              <a:defRPr/>
            </a:pPr>
            <a:endParaRPr lang="en-US"/>
          </a:p>
        </p:txBody>
      </p:sp>
      <p:sp>
        <p:nvSpPr>
          <p:cNvPr id="8" name="Rectangle 13"/>
          <p:cNvSpPr>
            <a:spLocks noGrp="1" noChangeArrowheads="1"/>
          </p:cNvSpPr>
          <p:nvPr>
            <p:ph type="sldNum" sz="quarter" idx="12"/>
          </p:nvPr>
        </p:nvSpPr>
        <p:spPr>
          <a:ln/>
        </p:spPr>
        <p:txBody>
          <a:bodyPr/>
          <a:lstStyle>
            <a:lvl1pPr>
              <a:defRPr/>
            </a:lvl1pPr>
          </a:lstStyle>
          <a:p>
            <a:pPr>
              <a:defRPr/>
            </a:pPr>
            <a:fld id="{8CB6CF68-3F67-410E-85E3-4087C0D0DB7A}" type="slidenum">
              <a:rPr lang="en-US"/>
              <a:pPr>
                <a:defRPr/>
              </a:pPr>
              <a:t>‹#›</a:t>
            </a:fld>
            <a:endParaRPr lang="en-US"/>
          </a:p>
        </p:txBody>
      </p:sp>
    </p:spTree>
    <p:extLst>
      <p:ext uri="{BB962C8B-B14F-4D97-AF65-F5344CB8AC3E}">
        <p14:creationId xmlns:p14="http://schemas.microsoft.com/office/powerpoint/2010/main" xmlns="" val="793865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498E68-0898-4999-9D4E-A87AE1211932}" type="datetimeFigureOut">
              <a:rPr lang="en-US" smtClean="0"/>
              <a:pPr/>
              <a:t>3/30/2013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C87418-A5F2-4023-8789-E561FC9DD0D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mlDrawing" Target="../drawings/vmlDrawing14.vml"/><Relationship Id="rId1" Type="http://schemas.openxmlformats.org/officeDocument/2006/relationships/themeOverride" Target="../theme/themeOverride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17.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18.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9.v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mlDrawing" Target="../drawings/vmlDrawing20.v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21.v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mlDrawing" Target="../drawings/vmlDrawing22.v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mlDrawing" Target="../drawings/vmlDrawing23.v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ctrTitle"/>
          </p:nvPr>
        </p:nvSpPr>
        <p:spPr>
          <a:xfrm>
            <a:off x="685800" y="2819400"/>
            <a:ext cx="7772400" cy="1470025"/>
          </a:xfrm>
        </p:spPr>
        <p:txBody>
          <a:bodyPr>
            <a:normAutofit/>
          </a:bodyPr>
          <a:lstStyle/>
          <a:p>
            <a:r>
              <a:rPr lang="en-US" sz="6600" b="1" dirty="0"/>
              <a:t>The Writing Process</a:t>
            </a:r>
          </a:p>
        </p:txBody>
      </p:sp>
      <p:sp>
        <p:nvSpPr>
          <p:cNvPr id="3" name="TextBox 2"/>
          <p:cNvSpPr txBox="1"/>
          <p:nvPr/>
        </p:nvSpPr>
        <p:spPr>
          <a:xfrm>
            <a:off x="3581400" y="1295400"/>
            <a:ext cx="2397451" cy="707886"/>
          </a:xfrm>
          <a:prstGeom prst="rect">
            <a:avLst/>
          </a:prstGeom>
          <a:noFill/>
        </p:spPr>
        <p:txBody>
          <a:bodyPr wrap="none" rtlCol="0">
            <a:spAutoFit/>
          </a:bodyPr>
          <a:lstStyle/>
          <a:p>
            <a:r>
              <a:rPr lang="en-US" sz="4000" b="1" smtClean="0"/>
              <a:t>Lecture </a:t>
            </a:r>
            <a:r>
              <a:rPr lang="en-US" sz="4000" b="1" smtClean="0"/>
              <a:t>14</a:t>
            </a:r>
            <a:endParaRPr lang="en-US" sz="40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Writing Styles</a:t>
            </a:r>
          </a:p>
          <a:p>
            <a:pPr lvl="1"/>
            <a:r>
              <a:rPr lang="en-US" dirty="0" smtClean="0"/>
              <a:t>Formal writing</a:t>
            </a:r>
          </a:p>
          <a:p>
            <a:pPr lvl="1"/>
            <a:r>
              <a:rPr lang="en-US" dirty="0" smtClean="0"/>
              <a:t>Informal Writing</a:t>
            </a:r>
          </a:p>
          <a:p>
            <a:r>
              <a:rPr lang="en-US" dirty="0" smtClean="0"/>
              <a:t>Writing Efficiently</a:t>
            </a:r>
          </a:p>
          <a:p>
            <a:pPr lvl="1"/>
            <a:r>
              <a:rPr lang="en-US" dirty="0" smtClean="0"/>
              <a:t>Conciseness</a:t>
            </a:r>
          </a:p>
          <a:p>
            <a:pPr lvl="1"/>
            <a:r>
              <a:rPr lang="en-US" dirty="0" smtClean="0"/>
              <a:t>Coordination and Subordination</a:t>
            </a:r>
          </a:p>
          <a:p>
            <a:pPr lvl="1"/>
            <a:r>
              <a:rPr lang="en-US" dirty="0" smtClean="0"/>
              <a:t>Parallelism</a:t>
            </a:r>
          </a:p>
          <a:p>
            <a:r>
              <a:rPr lang="en-US" dirty="0" smtClean="0"/>
              <a:t>Writing Exercise (Pre-Assignment)</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AutoShape 2"/>
          <p:cNvSpPr>
            <a:spLocks noGrp="1" noChangeArrowheads="1"/>
          </p:cNvSpPr>
          <p:nvPr>
            <p:ph type="title"/>
          </p:nvPr>
        </p:nvSpPr>
        <p:spPr>
          <a:xfrm>
            <a:off x="0" y="1143000"/>
            <a:ext cx="9144000" cy="1295400"/>
          </a:xfrm>
          <a:solidFill>
            <a:schemeClr val="bg1"/>
          </a:solidFill>
          <a:ln>
            <a:solidFill>
              <a:schemeClr val="bg1"/>
            </a:solidFill>
          </a:ln>
        </p:spPr>
        <p:txBody>
          <a:bodyPr>
            <a:normAutofit fontScale="90000"/>
          </a:bodyPr>
          <a:lstStyle/>
          <a:p>
            <a:r>
              <a:rPr lang="en-US" sz="4000" dirty="0"/>
              <a:t> </a:t>
            </a:r>
            <a:r>
              <a:rPr lang="en-US" sz="4000" b="1" dirty="0" smtClean="0">
                <a:solidFill>
                  <a:schemeClr val="tx1"/>
                </a:solidFill>
              </a:rPr>
              <a:t>During </a:t>
            </a:r>
            <a:r>
              <a:rPr lang="en-US" sz="4000" b="1" dirty="0">
                <a:solidFill>
                  <a:schemeClr val="tx1"/>
                </a:solidFill>
              </a:rPr>
              <a:t>our review of the </a:t>
            </a:r>
            <a:r>
              <a:rPr lang="en-US" sz="4000" b="1" dirty="0" smtClean="0">
                <a:solidFill>
                  <a:schemeClr val="tx1"/>
                </a:solidFill>
              </a:rPr>
              <a:t>writing </a:t>
            </a:r>
            <a:r>
              <a:rPr lang="en-US" sz="4000" b="1" dirty="0">
                <a:solidFill>
                  <a:schemeClr val="tx1"/>
                </a:solidFill>
              </a:rPr>
              <a:t>process…</a:t>
            </a:r>
          </a:p>
        </p:txBody>
      </p:sp>
      <p:sp>
        <p:nvSpPr>
          <p:cNvPr id="113667" name="Rectangle 3"/>
          <p:cNvSpPr>
            <a:spLocks noGrp="1" noChangeArrowheads="1"/>
          </p:cNvSpPr>
          <p:nvPr>
            <p:ph type="body" idx="1"/>
          </p:nvPr>
        </p:nvSpPr>
        <p:spPr>
          <a:xfrm>
            <a:off x="685800" y="3276600"/>
            <a:ext cx="7772400" cy="1600200"/>
          </a:xfrm>
          <a:solidFill>
            <a:schemeClr val="bg1"/>
          </a:solidFill>
          <a:ln>
            <a:solidFill>
              <a:schemeClr val="bg1"/>
            </a:solidFill>
          </a:ln>
        </p:spPr>
        <p:txBody>
          <a:bodyPr>
            <a:normAutofit/>
          </a:bodyPr>
          <a:lstStyle/>
          <a:p>
            <a:pPr algn="ctr">
              <a:buFont typeface="Wingdings" pitchFamily="2" charset="2"/>
              <a:buNone/>
            </a:pPr>
            <a:r>
              <a:rPr lang="en-US" sz="4000" b="1" dirty="0" smtClean="0"/>
              <a:t>Make </a:t>
            </a:r>
            <a:r>
              <a:rPr lang="en-US" sz="4000" b="1" dirty="0"/>
              <a:t>sure to keep your </a:t>
            </a:r>
            <a:r>
              <a:rPr lang="en-US" sz="4000" b="1" dirty="0" smtClean="0"/>
              <a:t>work organized </a:t>
            </a:r>
            <a:r>
              <a:rPr lang="en-US" sz="4000" b="1" dirty="0"/>
              <a:t>in your </a:t>
            </a:r>
            <a:r>
              <a:rPr lang="en-US" sz="4000" b="1" dirty="0" smtClean="0"/>
              <a:t>writing </a:t>
            </a:r>
            <a:r>
              <a:rPr lang="en-US" sz="4000" b="1" dirty="0"/>
              <a:t>folder.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Highlights</a:t>
            </a:r>
            <a:endParaRPr lang="en-US" b="1" dirty="0"/>
          </a:p>
        </p:txBody>
      </p:sp>
      <p:sp>
        <p:nvSpPr>
          <p:cNvPr id="3" name="Content Placeholder 2"/>
          <p:cNvSpPr>
            <a:spLocks noGrp="1"/>
          </p:cNvSpPr>
          <p:nvPr>
            <p:ph idx="1"/>
          </p:nvPr>
        </p:nvSpPr>
        <p:spPr/>
        <p:txBody>
          <a:bodyPr/>
          <a:lstStyle/>
          <a:p>
            <a:r>
              <a:rPr lang="en-US" dirty="0" smtClean="0"/>
              <a:t>The three Writing Stages</a:t>
            </a:r>
          </a:p>
          <a:p>
            <a:pPr lvl="1"/>
            <a:r>
              <a:rPr lang="en-US" dirty="0" smtClean="0"/>
              <a:t>Pre-writing</a:t>
            </a:r>
          </a:p>
          <a:p>
            <a:pPr lvl="1"/>
            <a:r>
              <a:rPr lang="en-US" dirty="0" smtClean="0"/>
              <a:t>Writing</a:t>
            </a:r>
          </a:p>
          <a:p>
            <a:pPr lvl="1"/>
            <a:r>
              <a:rPr lang="en-US" dirty="0" smtClean="0"/>
              <a:t>Re-writing</a:t>
            </a:r>
          </a:p>
          <a:p>
            <a:r>
              <a:rPr lang="en-US" smtClean="0"/>
              <a:t>Exercise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4"/>
          <p:cNvSpPr>
            <a:spLocks noGrp="1" noChangeArrowheads="1"/>
          </p:cNvSpPr>
          <p:nvPr>
            <p:ph type="title"/>
          </p:nvPr>
        </p:nvSpPr>
        <p:spPr>
          <a:xfrm>
            <a:off x="533400" y="457200"/>
            <a:ext cx="8077200" cy="762000"/>
          </a:xfrm>
          <a:prstGeom prst="rect">
            <a:avLst/>
          </a:prstGeom>
        </p:spPr>
        <p:txBody>
          <a:bodyPr vert="horz" lIns="91440" tIns="45720" rIns="91440" bIns="45720" rtlCol="0" anchor="ctr">
            <a:normAutofit fontScale="90000"/>
          </a:bodyPr>
          <a:lstStyle/>
          <a:p>
            <a:r>
              <a:rPr lang="en-US" b="1" dirty="0" smtClean="0"/>
              <a:t>Three Stages of the Writing Process</a:t>
            </a:r>
          </a:p>
        </p:txBody>
      </p:sp>
      <p:sp>
        <p:nvSpPr>
          <p:cNvPr id="114693" name="Rectangle 5"/>
          <p:cNvSpPr>
            <a:spLocks noGrp="1" noChangeArrowheads="1"/>
          </p:cNvSpPr>
          <p:nvPr>
            <p:ph type="body" sz="half" idx="1"/>
          </p:nvPr>
        </p:nvSpPr>
        <p:spPr>
          <a:xfrm>
            <a:off x="457200" y="2286000"/>
            <a:ext cx="8229600" cy="2743200"/>
          </a:xfrm>
          <a:solidFill>
            <a:schemeClr val="bg1"/>
          </a:solidFill>
          <a:ln>
            <a:solidFill>
              <a:schemeClr val="bg1"/>
            </a:solidFill>
          </a:ln>
        </p:spPr>
        <p:txBody>
          <a:bodyPr/>
          <a:lstStyle/>
          <a:p>
            <a:r>
              <a:rPr lang="en-US" sz="3600" b="1" dirty="0"/>
              <a:t>Pre-writing		-</a:t>
            </a:r>
            <a:r>
              <a:rPr lang="en-US" sz="3600" dirty="0"/>
              <a:t>	Planning</a:t>
            </a:r>
          </a:p>
          <a:p>
            <a:r>
              <a:rPr lang="en-US" sz="3600" b="1" dirty="0"/>
              <a:t>Writing		</a:t>
            </a:r>
            <a:r>
              <a:rPr lang="en-US" sz="3600" b="1" dirty="0" smtClean="0"/>
              <a:t>	-</a:t>
            </a:r>
            <a:r>
              <a:rPr lang="en-US" sz="3600" b="1" dirty="0"/>
              <a:t>	</a:t>
            </a:r>
            <a:r>
              <a:rPr lang="en-US" sz="1800" b="1" dirty="0"/>
              <a:t>Drafting, Editing, Revising</a:t>
            </a:r>
          </a:p>
          <a:p>
            <a:r>
              <a:rPr lang="en-US" sz="3600" b="1" dirty="0"/>
              <a:t>Re-writing		-	</a:t>
            </a:r>
            <a:r>
              <a:rPr lang="en-US" sz="3600" dirty="0"/>
              <a:t>Finishing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4692"/>
                                        </p:tgtEl>
                                        <p:attrNameLst>
                                          <p:attrName>style.visibility</p:attrName>
                                        </p:attrNameLst>
                                      </p:cBhvr>
                                      <p:to>
                                        <p:strVal val="visible"/>
                                      </p:to>
                                    </p:set>
                                    <p:anim calcmode="lin" valueType="num">
                                      <p:cBhvr>
                                        <p:cTn id="7" dur="500" fill="hold"/>
                                        <p:tgtEl>
                                          <p:spTgt spid="114692"/>
                                        </p:tgtEl>
                                        <p:attrNameLst>
                                          <p:attrName>ppt_w</p:attrName>
                                        </p:attrNameLst>
                                      </p:cBhvr>
                                      <p:tavLst>
                                        <p:tav tm="0">
                                          <p:val>
                                            <p:fltVal val="0"/>
                                          </p:val>
                                        </p:tav>
                                        <p:tav tm="100000">
                                          <p:val>
                                            <p:strVal val="#ppt_w"/>
                                          </p:val>
                                        </p:tav>
                                      </p:tavLst>
                                    </p:anim>
                                    <p:anim calcmode="lin" valueType="num">
                                      <p:cBhvr>
                                        <p:cTn id="8" dur="500" fill="hold"/>
                                        <p:tgtEl>
                                          <p:spTgt spid="114692"/>
                                        </p:tgtEl>
                                        <p:attrNameLst>
                                          <p:attrName>ppt_h</p:attrName>
                                        </p:attrNameLst>
                                      </p:cBhvr>
                                      <p:tavLst>
                                        <p:tav tm="0">
                                          <p:val>
                                            <p:fltVal val="0"/>
                                          </p:val>
                                        </p:tav>
                                        <p:tav tm="100000">
                                          <p:val>
                                            <p:strVal val="#ppt_h"/>
                                          </p:val>
                                        </p:tav>
                                      </p:tavLst>
                                    </p:anim>
                                    <p:animEffect transition="in" filter="fade">
                                      <p:cBhvr>
                                        <p:cTn id="9" dur="500"/>
                                        <p:tgtEl>
                                          <p:spTgt spid="11469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4693">
                                            <p:bg/>
                                          </p:spTgt>
                                        </p:tgtEl>
                                        <p:attrNameLst>
                                          <p:attrName>style.visibility</p:attrName>
                                        </p:attrNameLst>
                                      </p:cBhvr>
                                      <p:to>
                                        <p:strVal val="visible"/>
                                      </p:to>
                                    </p:set>
                                    <p:animEffect transition="in" filter="fade">
                                      <p:cBhvr>
                                        <p:cTn id="13" dur="1000">
                                          <p:stCondLst>
                                            <p:cond delay="0"/>
                                          </p:stCondLst>
                                        </p:cTn>
                                        <p:tgtEl>
                                          <p:spTgt spid="114693">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4693">
                                            <p:txEl>
                                              <p:pRg st="0" end="0"/>
                                            </p:txEl>
                                          </p:spTgt>
                                        </p:tgtEl>
                                        <p:attrNameLst>
                                          <p:attrName>style.visibility</p:attrName>
                                        </p:attrNameLst>
                                      </p:cBhvr>
                                      <p:to>
                                        <p:strVal val="visible"/>
                                      </p:to>
                                    </p:set>
                                    <p:animEffect transition="in" filter="fade">
                                      <p:cBhvr>
                                        <p:cTn id="18" dur="1000">
                                          <p:stCondLst>
                                            <p:cond delay="0"/>
                                          </p:stCondLst>
                                        </p:cTn>
                                        <p:tgtEl>
                                          <p:spTgt spid="11469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4693">
                                            <p:txEl>
                                              <p:pRg st="1" end="1"/>
                                            </p:txEl>
                                          </p:spTgt>
                                        </p:tgtEl>
                                        <p:attrNameLst>
                                          <p:attrName>style.visibility</p:attrName>
                                        </p:attrNameLst>
                                      </p:cBhvr>
                                      <p:to>
                                        <p:strVal val="visible"/>
                                      </p:to>
                                    </p:set>
                                    <p:animEffect transition="in" filter="fade">
                                      <p:cBhvr>
                                        <p:cTn id="23" dur="1000">
                                          <p:stCondLst>
                                            <p:cond delay="0"/>
                                          </p:stCondLst>
                                        </p:cTn>
                                        <p:tgtEl>
                                          <p:spTgt spid="11469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4693">
                                            <p:txEl>
                                              <p:pRg st="2" end="2"/>
                                            </p:txEl>
                                          </p:spTgt>
                                        </p:tgtEl>
                                        <p:attrNameLst>
                                          <p:attrName>style.visibility</p:attrName>
                                        </p:attrNameLst>
                                      </p:cBhvr>
                                      <p:to>
                                        <p:strVal val="visible"/>
                                      </p:to>
                                    </p:set>
                                    <p:animEffect transition="in" filter="fade">
                                      <p:cBhvr>
                                        <p:cTn id="28" dur="1000">
                                          <p:stCondLst>
                                            <p:cond delay="0"/>
                                          </p:stCondLst>
                                        </p:cTn>
                                        <p:tgtEl>
                                          <p:spTgt spid="11469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animBg="1"/>
      <p:bldP spid="11469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3"/>
          <p:cNvSpPr>
            <a:spLocks noGrp="1" noChangeArrowheads="1"/>
          </p:cNvSpPr>
          <p:nvPr>
            <p:ph type="body" idx="1"/>
          </p:nvPr>
        </p:nvSpPr>
        <p:spPr>
          <a:xfrm>
            <a:off x="2895600" y="2133600"/>
            <a:ext cx="3275013" cy="501650"/>
          </a:xfrm>
          <a:solidFill>
            <a:schemeClr val="bg1"/>
          </a:solidFill>
          <a:ln>
            <a:solidFill>
              <a:schemeClr val="tx1"/>
            </a:solidFill>
          </a:ln>
        </p:spPr>
        <p:txBody>
          <a:bodyPr/>
          <a:lstStyle/>
          <a:p>
            <a:pPr algn="ctr">
              <a:buFont typeface="Wingdings" pitchFamily="2" charset="2"/>
              <a:buNone/>
            </a:pPr>
            <a:r>
              <a:rPr lang="en-US" sz="2400"/>
              <a:t>Unearthing Ideas</a:t>
            </a:r>
          </a:p>
        </p:txBody>
      </p:sp>
      <p:sp>
        <p:nvSpPr>
          <p:cNvPr id="146436" name="Rectangle 4"/>
          <p:cNvSpPr>
            <a:spLocks noGrp="1" noChangeArrowheads="1"/>
          </p:cNvSpPr>
          <p:nvPr>
            <p:ph type="title"/>
          </p:nvPr>
        </p:nvSpPr>
        <p:spPr>
          <a:xfrm>
            <a:off x="1905000" y="533400"/>
            <a:ext cx="4835525" cy="903288"/>
          </a:xfrm>
          <a:prstGeom prst="rect">
            <a:avLst/>
          </a:prstGeom>
          <a:solidFill>
            <a:schemeClr val="bg1"/>
          </a:solidFill>
          <a:ln>
            <a:solidFill>
              <a:schemeClr val="bg1"/>
            </a:solidFill>
            <a:miter lim="800000"/>
          </a:ln>
        </p:spPr>
        <p:txBody>
          <a:bodyPr>
            <a:normAutofit fontScale="90000"/>
          </a:bodyPr>
          <a:lstStyle/>
          <a:p>
            <a:pPr algn="ctr"/>
            <a:r>
              <a:rPr lang="en-US" sz="6000">
                <a:solidFill>
                  <a:schemeClr val="tx1"/>
                </a:solidFill>
              </a:rPr>
              <a:t>Prewriting</a:t>
            </a:r>
          </a:p>
        </p:txBody>
      </p:sp>
      <p:sp>
        <p:nvSpPr>
          <p:cNvPr id="146437" name="Rectangle 5"/>
          <p:cNvSpPr>
            <a:spLocks noChangeArrowheads="1"/>
          </p:cNvSpPr>
          <p:nvPr/>
        </p:nvSpPr>
        <p:spPr bwMode="auto">
          <a:xfrm>
            <a:off x="838200" y="3810000"/>
            <a:ext cx="7543800" cy="822325"/>
          </a:xfrm>
          <a:prstGeom prst="rect">
            <a:avLst/>
          </a:prstGeom>
          <a:solidFill>
            <a:schemeClr val="bg1"/>
          </a:solidFill>
          <a:ln w="9525">
            <a:solidFill>
              <a:schemeClr val="tx1"/>
            </a:solidFill>
            <a:miter lim="800000"/>
            <a:headEnd/>
            <a:tailEnd/>
          </a:ln>
          <a:effectLst/>
        </p:spPr>
        <p:txBody>
          <a:bodyPr>
            <a:spAutoFit/>
          </a:bodyPr>
          <a:lstStyle/>
          <a:p>
            <a:pPr algn="ctr"/>
            <a:r>
              <a:rPr lang="en-US" sz="2400" b="1" dirty="0">
                <a:latin typeface="Comic Sans MS" pitchFamily="66" charset="0"/>
              </a:rPr>
              <a:t>There is no need to think about order or correctness.</a:t>
            </a:r>
          </a:p>
        </p:txBody>
      </p:sp>
      <p:sp>
        <p:nvSpPr>
          <p:cNvPr id="146438" name="Rectangle 6"/>
          <p:cNvSpPr>
            <a:spLocks noChangeArrowheads="1"/>
          </p:cNvSpPr>
          <p:nvPr/>
        </p:nvSpPr>
        <p:spPr bwMode="auto">
          <a:xfrm>
            <a:off x="838200" y="5486400"/>
            <a:ext cx="7848600" cy="830997"/>
          </a:xfrm>
          <a:prstGeom prst="rect">
            <a:avLst/>
          </a:prstGeom>
          <a:solidFill>
            <a:schemeClr val="bg1"/>
          </a:solidFill>
          <a:ln w="9525">
            <a:solidFill>
              <a:schemeClr val="tx1"/>
            </a:solidFill>
            <a:miter lim="800000"/>
            <a:headEnd/>
            <a:tailEnd/>
          </a:ln>
          <a:effectLst/>
        </p:spPr>
        <p:txBody>
          <a:bodyPr>
            <a:spAutoFit/>
          </a:bodyPr>
          <a:lstStyle/>
          <a:p>
            <a:pPr algn="ctr"/>
            <a:r>
              <a:rPr lang="en-US" sz="2400" b="1" dirty="0">
                <a:latin typeface="Comic Sans MS" pitchFamily="66" charset="0"/>
              </a:rPr>
              <a:t>The </a:t>
            </a:r>
            <a:r>
              <a:rPr lang="en-US" sz="2400" b="1" dirty="0" smtClean="0">
                <a:latin typeface="Comic Sans MS" pitchFamily="66" charset="0"/>
              </a:rPr>
              <a:t>objective </a:t>
            </a:r>
            <a:r>
              <a:rPr lang="en-US" sz="2400" b="1" dirty="0">
                <a:latin typeface="Comic Sans MS" pitchFamily="66" charset="0"/>
              </a:rPr>
              <a:t>is to produce as many ideas as possible.</a:t>
            </a:r>
          </a:p>
        </p:txBody>
      </p:sp>
      <p:sp>
        <p:nvSpPr>
          <p:cNvPr id="146439" name="Line 7"/>
          <p:cNvSpPr>
            <a:spLocks noChangeShapeType="1"/>
          </p:cNvSpPr>
          <p:nvPr/>
        </p:nvSpPr>
        <p:spPr bwMode="auto">
          <a:xfrm>
            <a:off x="4419600" y="2667000"/>
            <a:ext cx="0" cy="1143000"/>
          </a:xfrm>
          <a:prstGeom prst="line">
            <a:avLst/>
          </a:prstGeom>
          <a:noFill/>
          <a:ln w="9525">
            <a:solidFill>
              <a:schemeClr val="tx1"/>
            </a:solidFill>
            <a:round/>
            <a:headEnd/>
            <a:tailEnd/>
          </a:ln>
          <a:effectLst/>
        </p:spPr>
        <p:txBody>
          <a:bodyPr/>
          <a:lstStyle/>
          <a:p>
            <a:endParaRPr lang="en-US"/>
          </a:p>
        </p:txBody>
      </p:sp>
      <p:sp>
        <p:nvSpPr>
          <p:cNvPr id="146441" name="Line 9"/>
          <p:cNvSpPr>
            <a:spLocks noChangeShapeType="1"/>
          </p:cNvSpPr>
          <p:nvPr/>
        </p:nvSpPr>
        <p:spPr bwMode="auto">
          <a:xfrm>
            <a:off x="4419600" y="4648200"/>
            <a:ext cx="0" cy="838200"/>
          </a:xfrm>
          <a:prstGeom prst="line">
            <a:avLst/>
          </a:prstGeom>
          <a:noFill/>
          <a:ln w="9525">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b="1" dirty="0"/>
              <a:t>Prewriting</a:t>
            </a:r>
          </a:p>
        </p:txBody>
      </p:sp>
      <p:sp>
        <p:nvSpPr>
          <p:cNvPr id="16387" name="Rectangle 3"/>
          <p:cNvSpPr>
            <a:spLocks noGrp="1" noChangeArrowheads="1"/>
          </p:cNvSpPr>
          <p:nvPr>
            <p:ph type="body" idx="1"/>
          </p:nvPr>
        </p:nvSpPr>
        <p:spPr/>
        <p:txBody>
          <a:bodyPr>
            <a:normAutofit lnSpcReduction="10000"/>
          </a:bodyPr>
          <a:lstStyle/>
          <a:p>
            <a:pPr>
              <a:lnSpc>
                <a:spcPct val="80000"/>
              </a:lnSpc>
            </a:pPr>
            <a:r>
              <a:rPr lang="en-US" sz="2800" dirty="0"/>
              <a:t>The first stage of the writing process is a time of discovery – you unearth ideas</a:t>
            </a:r>
            <a:r>
              <a:rPr lang="en-US" sz="2800" dirty="0" smtClean="0"/>
              <a:t>.</a:t>
            </a:r>
          </a:p>
          <a:p>
            <a:pPr>
              <a:lnSpc>
                <a:spcPct val="80000"/>
              </a:lnSpc>
              <a:buNone/>
            </a:pPr>
            <a:endParaRPr lang="en-US" sz="2800" dirty="0"/>
          </a:p>
          <a:p>
            <a:pPr>
              <a:lnSpc>
                <a:spcPct val="80000"/>
              </a:lnSpc>
            </a:pPr>
            <a:r>
              <a:rPr lang="en-US" sz="2800" dirty="0"/>
              <a:t>Prewriting can condense </a:t>
            </a:r>
            <a:r>
              <a:rPr lang="en-US" sz="2800" dirty="0" smtClean="0"/>
              <a:t>swirling </a:t>
            </a:r>
            <a:r>
              <a:rPr lang="en-US" sz="2800" dirty="0"/>
              <a:t>mists of thoughts into words on paper</a:t>
            </a:r>
            <a:r>
              <a:rPr lang="en-US" sz="2800" dirty="0" smtClean="0"/>
              <a:t>.</a:t>
            </a:r>
          </a:p>
          <a:p>
            <a:pPr>
              <a:lnSpc>
                <a:spcPct val="80000"/>
              </a:lnSpc>
              <a:buNone/>
            </a:pPr>
            <a:endParaRPr lang="en-US" sz="2800" dirty="0"/>
          </a:p>
          <a:p>
            <a:pPr>
              <a:lnSpc>
                <a:spcPct val="80000"/>
              </a:lnSpc>
            </a:pPr>
            <a:r>
              <a:rPr lang="en-US" sz="2800" dirty="0"/>
              <a:t>You uncover raw material to shape and polish later</a:t>
            </a:r>
            <a:r>
              <a:rPr lang="en-US" sz="2800" dirty="0" smtClean="0"/>
              <a:t>.</a:t>
            </a:r>
          </a:p>
          <a:p>
            <a:pPr>
              <a:lnSpc>
                <a:spcPct val="80000"/>
              </a:lnSpc>
              <a:buNone/>
            </a:pPr>
            <a:endParaRPr lang="en-US" sz="2800" dirty="0"/>
          </a:p>
          <a:p>
            <a:pPr>
              <a:lnSpc>
                <a:spcPct val="80000"/>
              </a:lnSpc>
            </a:pPr>
            <a:r>
              <a:rPr lang="en-US" sz="2800" dirty="0"/>
              <a:t>There is no need to think about order or correctness</a:t>
            </a:r>
            <a:r>
              <a:rPr lang="en-US" sz="2800" dirty="0" smtClean="0"/>
              <a:t>.</a:t>
            </a:r>
          </a:p>
          <a:p>
            <a:pPr>
              <a:lnSpc>
                <a:spcPct val="80000"/>
              </a:lnSpc>
              <a:buNone/>
            </a:pPr>
            <a:endParaRPr lang="en-US" sz="2800" dirty="0"/>
          </a:p>
          <a:p>
            <a:pPr>
              <a:lnSpc>
                <a:spcPct val="80000"/>
              </a:lnSpc>
            </a:pPr>
            <a:r>
              <a:rPr lang="en-US" sz="2800" dirty="0"/>
              <a:t>The </a:t>
            </a:r>
            <a:r>
              <a:rPr lang="en-US" sz="2800" dirty="0" smtClean="0"/>
              <a:t>objective </a:t>
            </a:r>
            <a:r>
              <a:rPr lang="en-US" sz="2800" dirty="0"/>
              <a:t>is to produce as many ideas as possible.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9" name="Rectangle 5"/>
          <p:cNvSpPr>
            <a:spLocks noChangeArrowheads="1"/>
          </p:cNvSpPr>
          <p:nvPr/>
        </p:nvSpPr>
        <p:spPr bwMode="auto">
          <a:xfrm>
            <a:off x="2895600" y="2209800"/>
            <a:ext cx="3297698" cy="461665"/>
          </a:xfrm>
          <a:prstGeom prst="rect">
            <a:avLst/>
          </a:prstGeom>
          <a:solidFill>
            <a:schemeClr val="bg1"/>
          </a:solidFill>
          <a:ln w="9525">
            <a:solidFill>
              <a:schemeClr val="tx1"/>
            </a:solidFill>
            <a:miter lim="800000"/>
            <a:headEnd/>
            <a:tailEnd/>
          </a:ln>
          <a:effectLst/>
        </p:spPr>
        <p:txBody>
          <a:bodyPr wrap="none">
            <a:spAutoFit/>
          </a:bodyPr>
          <a:lstStyle/>
          <a:p>
            <a:r>
              <a:rPr lang="en-US" sz="2400" b="1" dirty="0" smtClean="0">
                <a:latin typeface="Comic Sans MS" pitchFamily="66" charset="0"/>
              </a:rPr>
              <a:t>Invention </a:t>
            </a:r>
            <a:r>
              <a:rPr lang="en-US" sz="2400" b="1" dirty="0">
                <a:latin typeface="Comic Sans MS" pitchFamily="66" charset="0"/>
              </a:rPr>
              <a:t>Techniques</a:t>
            </a:r>
          </a:p>
        </p:txBody>
      </p:sp>
      <p:sp>
        <p:nvSpPr>
          <p:cNvPr id="144390" name="Rectangle 6"/>
          <p:cNvSpPr>
            <a:spLocks noChangeArrowheads="1"/>
          </p:cNvSpPr>
          <p:nvPr/>
        </p:nvSpPr>
        <p:spPr bwMode="auto">
          <a:xfrm>
            <a:off x="5181600" y="4648200"/>
            <a:ext cx="2514600" cy="376238"/>
          </a:xfrm>
          <a:prstGeom prst="rect">
            <a:avLst/>
          </a:prstGeom>
          <a:solidFill>
            <a:srgbClr val="FFFFCC"/>
          </a:solidFill>
          <a:ln w="9525">
            <a:solidFill>
              <a:schemeClr val="tx1"/>
            </a:solidFill>
            <a:miter lim="800000"/>
            <a:headEnd/>
            <a:tailEnd/>
          </a:ln>
          <a:effectLst/>
        </p:spPr>
        <p:txBody>
          <a:bodyPr>
            <a:spAutoFit/>
          </a:bodyPr>
          <a:lstStyle/>
          <a:p>
            <a:pPr algn="ctr"/>
            <a:r>
              <a:rPr lang="en-US" sz="1800">
                <a:latin typeface="Comic Sans MS" pitchFamily="66" charset="0"/>
              </a:rPr>
              <a:t>Keeping a Journal</a:t>
            </a:r>
          </a:p>
        </p:txBody>
      </p:sp>
      <p:sp>
        <p:nvSpPr>
          <p:cNvPr id="144391" name="Rectangle 7"/>
          <p:cNvSpPr>
            <a:spLocks noChangeArrowheads="1"/>
          </p:cNvSpPr>
          <p:nvPr/>
        </p:nvSpPr>
        <p:spPr bwMode="auto">
          <a:xfrm>
            <a:off x="1066800" y="3352800"/>
            <a:ext cx="1501775" cy="376238"/>
          </a:xfrm>
          <a:prstGeom prst="rect">
            <a:avLst/>
          </a:prstGeom>
          <a:solidFill>
            <a:srgbClr val="FFFFCC"/>
          </a:solidFill>
          <a:ln w="9525">
            <a:solidFill>
              <a:schemeClr val="tx1"/>
            </a:solidFill>
            <a:miter lim="800000"/>
            <a:headEnd/>
            <a:tailEnd/>
          </a:ln>
          <a:effectLst/>
        </p:spPr>
        <p:txBody>
          <a:bodyPr wrap="none">
            <a:spAutoFit/>
          </a:bodyPr>
          <a:lstStyle/>
          <a:p>
            <a:pPr algn="ctr"/>
            <a:r>
              <a:rPr lang="en-US" sz="1800" dirty="0">
                <a:latin typeface="Comic Sans MS" pitchFamily="66" charset="0"/>
              </a:rPr>
              <a:t>Free writing</a:t>
            </a:r>
          </a:p>
        </p:txBody>
      </p:sp>
      <p:sp>
        <p:nvSpPr>
          <p:cNvPr id="144392" name="Rectangle 8"/>
          <p:cNvSpPr>
            <a:spLocks noChangeArrowheads="1"/>
          </p:cNvSpPr>
          <p:nvPr/>
        </p:nvSpPr>
        <p:spPr bwMode="auto">
          <a:xfrm>
            <a:off x="1905000" y="3962400"/>
            <a:ext cx="1270000" cy="376238"/>
          </a:xfrm>
          <a:prstGeom prst="rect">
            <a:avLst/>
          </a:prstGeom>
          <a:solidFill>
            <a:srgbClr val="FFFFCC"/>
          </a:solidFill>
          <a:ln w="9525">
            <a:solidFill>
              <a:schemeClr val="tx1"/>
            </a:solidFill>
            <a:miter lim="800000"/>
            <a:headEnd/>
            <a:tailEnd/>
          </a:ln>
          <a:effectLst/>
        </p:spPr>
        <p:txBody>
          <a:bodyPr wrap="none">
            <a:spAutoFit/>
          </a:bodyPr>
          <a:lstStyle/>
          <a:p>
            <a:pPr algn="ctr"/>
            <a:r>
              <a:rPr lang="en-US" sz="1800">
                <a:latin typeface="Comic Sans MS" pitchFamily="66" charset="0"/>
              </a:rPr>
              <a:t>Clustering</a:t>
            </a:r>
          </a:p>
        </p:txBody>
      </p:sp>
      <p:sp>
        <p:nvSpPr>
          <p:cNvPr id="144393" name="Rectangle 9"/>
          <p:cNvSpPr>
            <a:spLocks noChangeArrowheads="1"/>
          </p:cNvSpPr>
          <p:nvPr/>
        </p:nvSpPr>
        <p:spPr bwMode="auto">
          <a:xfrm>
            <a:off x="2667000" y="4648200"/>
            <a:ext cx="1677988" cy="376238"/>
          </a:xfrm>
          <a:prstGeom prst="rect">
            <a:avLst/>
          </a:prstGeom>
          <a:solidFill>
            <a:srgbClr val="FFFFCC"/>
          </a:solidFill>
          <a:ln w="9525">
            <a:solidFill>
              <a:schemeClr val="tx1"/>
            </a:solidFill>
            <a:miter lim="800000"/>
            <a:headEnd/>
            <a:tailEnd/>
          </a:ln>
          <a:effectLst/>
        </p:spPr>
        <p:txBody>
          <a:bodyPr wrap="none">
            <a:spAutoFit/>
          </a:bodyPr>
          <a:lstStyle/>
          <a:p>
            <a:pPr algn="ctr"/>
            <a:r>
              <a:rPr lang="en-US" sz="1800">
                <a:latin typeface="Comic Sans MS" pitchFamily="66" charset="0"/>
              </a:rPr>
              <a:t>Brainstorming</a:t>
            </a:r>
          </a:p>
        </p:txBody>
      </p:sp>
      <p:sp>
        <p:nvSpPr>
          <p:cNvPr id="144394" name="Rectangle 10"/>
          <p:cNvSpPr>
            <a:spLocks noChangeArrowheads="1"/>
          </p:cNvSpPr>
          <p:nvPr/>
        </p:nvSpPr>
        <p:spPr bwMode="auto">
          <a:xfrm>
            <a:off x="2971800" y="5562600"/>
            <a:ext cx="3587750" cy="376238"/>
          </a:xfrm>
          <a:prstGeom prst="rect">
            <a:avLst/>
          </a:prstGeom>
          <a:solidFill>
            <a:srgbClr val="FFFFCC"/>
          </a:solidFill>
          <a:ln w="9525">
            <a:solidFill>
              <a:schemeClr val="tx1"/>
            </a:solidFill>
            <a:miter lim="800000"/>
            <a:headEnd/>
            <a:tailEnd/>
          </a:ln>
          <a:effectLst/>
        </p:spPr>
        <p:txBody>
          <a:bodyPr wrap="none">
            <a:spAutoFit/>
          </a:bodyPr>
          <a:lstStyle/>
          <a:p>
            <a:pPr algn="ctr"/>
            <a:r>
              <a:rPr lang="en-US" sz="1800">
                <a:latin typeface="Comic Sans MS" pitchFamily="66" charset="0"/>
              </a:rPr>
              <a:t>List Making &amp; Scratch Outlining</a:t>
            </a:r>
          </a:p>
        </p:txBody>
      </p:sp>
      <p:sp>
        <p:nvSpPr>
          <p:cNvPr id="144395" name="Rectangle 11"/>
          <p:cNvSpPr>
            <a:spLocks noChangeArrowheads="1"/>
          </p:cNvSpPr>
          <p:nvPr/>
        </p:nvSpPr>
        <p:spPr bwMode="auto">
          <a:xfrm>
            <a:off x="6324600" y="3886200"/>
            <a:ext cx="1463675" cy="376238"/>
          </a:xfrm>
          <a:prstGeom prst="rect">
            <a:avLst/>
          </a:prstGeom>
          <a:solidFill>
            <a:srgbClr val="FFFFCC"/>
          </a:solidFill>
          <a:ln w="9525">
            <a:solidFill>
              <a:schemeClr val="tx1"/>
            </a:solidFill>
            <a:miter lim="800000"/>
            <a:headEnd/>
            <a:tailEnd/>
          </a:ln>
          <a:effectLst/>
        </p:spPr>
        <p:txBody>
          <a:bodyPr wrap="none">
            <a:spAutoFit/>
          </a:bodyPr>
          <a:lstStyle/>
          <a:p>
            <a:pPr algn="ctr"/>
            <a:r>
              <a:rPr lang="en-US" sz="1800">
                <a:latin typeface="Comic Sans MS" pitchFamily="66" charset="0"/>
              </a:rPr>
              <a:t>Questioning</a:t>
            </a:r>
          </a:p>
        </p:txBody>
      </p:sp>
      <p:sp>
        <p:nvSpPr>
          <p:cNvPr id="144396" name="Rectangle 12"/>
          <p:cNvSpPr>
            <a:spLocks noChangeArrowheads="1"/>
          </p:cNvSpPr>
          <p:nvPr/>
        </p:nvSpPr>
        <p:spPr bwMode="auto">
          <a:xfrm>
            <a:off x="6781800" y="3200400"/>
            <a:ext cx="1754188" cy="376238"/>
          </a:xfrm>
          <a:prstGeom prst="rect">
            <a:avLst/>
          </a:prstGeom>
          <a:solidFill>
            <a:srgbClr val="FFFFCC"/>
          </a:solidFill>
          <a:ln w="9525">
            <a:solidFill>
              <a:schemeClr val="tx1"/>
            </a:solidFill>
            <a:miter lim="800000"/>
            <a:headEnd/>
            <a:tailEnd/>
          </a:ln>
          <a:effectLst/>
        </p:spPr>
        <p:txBody>
          <a:bodyPr wrap="none">
            <a:spAutoFit/>
          </a:bodyPr>
          <a:lstStyle/>
          <a:p>
            <a:pPr algn="ctr"/>
            <a:r>
              <a:rPr lang="en-US" sz="1800">
                <a:latin typeface="Comic Sans MS" pitchFamily="66" charset="0"/>
              </a:rPr>
              <a:t>Research work</a:t>
            </a:r>
          </a:p>
        </p:txBody>
      </p:sp>
      <p:sp>
        <p:nvSpPr>
          <p:cNvPr id="144397" name="Line 13"/>
          <p:cNvSpPr>
            <a:spLocks noChangeShapeType="1"/>
          </p:cNvSpPr>
          <p:nvPr/>
        </p:nvSpPr>
        <p:spPr bwMode="auto">
          <a:xfrm>
            <a:off x="2057400" y="3733800"/>
            <a:ext cx="304800" cy="228600"/>
          </a:xfrm>
          <a:prstGeom prst="line">
            <a:avLst/>
          </a:prstGeom>
          <a:noFill/>
          <a:ln w="9525">
            <a:solidFill>
              <a:schemeClr val="tx1"/>
            </a:solidFill>
            <a:round/>
            <a:headEnd/>
            <a:tailEnd/>
          </a:ln>
          <a:effectLst/>
        </p:spPr>
        <p:txBody>
          <a:bodyPr/>
          <a:lstStyle/>
          <a:p>
            <a:endParaRPr lang="en-US"/>
          </a:p>
        </p:txBody>
      </p:sp>
      <p:sp>
        <p:nvSpPr>
          <p:cNvPr id="144398" name="Line 14"/>
          <p:cNvSpPr>
            <a:spLocks noChangeShapeType="1"/>
          </p:cNvSpPr>
          <p:nvPr/>
        </p:nvSpPr>
        <p:spPr bwMode="auto">
          <a:xfrm>
            <a:off x="2743200" y="4343400"/>
            <a:ext cx="381000" cy="304800"/>
          </a:xfrm>
          <a:prstGeom prst="line">
            <a:avLst/>
          </a:prstGeom>
          <a:noFill/>
          <a:ln w="9525">
            <a:solidFill>
              <a:schemeClr val="tx1"/>
            </a:solidFill>
            <a:round/>
            <a:headEnd/>
            <a:tailEnd/>
          </a:ln>
          <a:effectLst/>
        </p:spPr>
        <p:txBody>
          <a:bodyPr/>
          <a:lstStyle/>
          <a:p>
            <a:endParaRPr lang="en-US"/>
          </a:p>
        </p:txBody>
      </p:sp>
      <p:sp>
        <p:nvSpPr>
          <p:cNvPr id="144399" name="Line 15"/>
          <p:cNvSpPr>
            <a:spLocks noChangeShapeType="1"/>
          </p:cNvSpPr>
          <p:nvPr/>
        </p:nvSpPr>
        <p:spPr bwMode="auto">
          <a:xfrm>
            <a:off x="3429000" y="5029200"/>
            <a:ext cx="685800" cy="533400"/>
          </a:xfrm>
          <a:prstGeom prst="line">
            <a:avLst/>
          </a:prstGeom>
          <a:noFill/>
          <a:ln w="9525">
            <a:solidFill>
              <a:schemeClr val="tx1"/>
            </a:solidFill>
            <a:round/>
            <a:headEnd/>
            <a:tailEnd/>
          </a:ln>
          <a:effectLst/>
        </p:spPr>
        <p:txBody>
          <a:bodyPr/>
          <a:lstStyle/>
          <a:p>
            <a:endParaRPr lang="en-US"/>
          </a:p>
        </p:txBody>
      </p:sp>
      <p:sp>
        <p:nvSpPr>
          <p:cNvPr id="144400" name="Line 16"/>
          <p:cNvSpPr>
            <a:spLocks noChangeShapeType="1"/>
          </p:cNvSpPr>
          <p:nvPr/>
        </p:nvSpPr>
        <p:spPr bwMode="auto">
          <a:xfrm flipH="1">
            <a:off x="5181600" y="5029200"/>
            <a:ext cx="762000" cy="533400"/>
          </a:xfrm>
          <a:prstGeom prst="line">
            <a:avLst/>
          </a:prstGeom>
          <a:noFill/>
          <a:ln w="9525">
            <a:solidFill>
              <a:schemeClr val="tx1"/>
            </a:solidFill>
            <a:round/>
            <a:headEnd/>
            <a:tailEnd/>
          </a:ln>
          <a:effectLst/>
        </p:spPr>
        <p:txBody>
          <a:bodyPr/>
          <a:lstStyle/>
          <a:p>
            <a:endParaRPr lang="en-US"/>
          </a:p>
        </p:txBody>
      </p:sp>
      <p:sp>
        <p:nvSpPr>
          <p:cNvPr id="144401" name="Line 17"/>
          <p:cNvSpPr>
            <a:spLocks noChangeShapeType="1"/>
          </p:cNvSpPr>
          <p:nvPr/>
        </p:nvSpPr>
        <p:spPr bwMode="auto">
          <a:xfrm flipH="1">
            <a:off x="6248400" y="4267200"/>
            <a:ext cx="457200" cy="381000"/>
          </a:xfrm>
          <a:prstGeom prst="line">
            <a:avLst/>
          </a:prstGeom>
          <a:noFill/>
          <a:ln w="9525">
            <a:solidFill>
              <a:schemeClr val="tx1"/>
            </a:solidFill>
            <a:round/>
            <a:headEnd/>
            <a:tailEnd/>
          </a:ln>
          <a:effectLst/>
        </p:spPr>
        <p:txBody>
          <a:bodyPr/>
          <a:lstStyle/>
          <a:p>
            <a:endParaRPr lang="en-US"/>
          </a:p>
        </p:txBody>
      </p:sp>
      <p:sp>
        <p:nvSpPr>
          <p:cNvPr id="144402" name="Line 18"/>
          <p:cNvSpPr>
            <a:spLocks noChangeShapeType="1"/>
          </p:cNvSpPr>
          <p:nvPr/>
        </p:nvSpPr>
        <p:spPr bwMode="auto">
          <a:xfrm flipH="1">
            <a:off x="7086600" y="3581400"/>
            <a:ext cx="304800" cy="304800"/>
          </a:xfrm>
          <a:prstGeom prst="line">
            <a:avLst/>
          </a:prstGeom>
          <a:noFill/>
          <a:ln w="9525">
            <a:solidFill>
              <a:schemeClr val="tx1"/>
            </a:solidFill>
            <a:round/>
            <a:headEnd/>
            <a:tailEnd/>
          </a:ln>
          <a:effectLst/>
        </p:spPr>
        <p:txBody>
          <a:bodyPr/>
          <a:lstStyle/>
          <a:p>
            <a:endParaRPr lang="en-US"/>
          </a:p>
        </p:txBody>
      </p:sp>
      <p:sp>
        <p:nvSpPr>
          <p:cNvPr id="144403" name="Rectangle 19"/>
          <p:cNvSpPr>
            <a:spLocks noChangeArrowheads="1"/>
          </p:cNvSpPr>
          <p:nvPr/>
        </p:nvSpPr>
        <p:spPr bwMode="auto">
          <a:xfrm>
            <a:off x="2209800" y="685800"/>
            <a:ext cx="4835525" cy="903288"/>
          </a:xfrm>
          <a:prstGeom prst="rect">
            <a:avLst/>
          </a:prstGeom>
          <a:solidFill>
            <a:schemeClr val="bg1"/>
          </a:solidFill>
          <a:ln w="9525">
            <a:solidFill>
              <a:schemeClr val="bg1"/>
            </a:solidFill>
            <a:miter lim="800000"/>
            <a:headEnd/>
            <a:tailEnd/>
          </a:ln>
          <a:effectLst/>
        </p:spPr>
        <p:txBody>
          <a:bodyPr anchor="b"/>
          <a:lstStyle/>
          <a:p>
            <a:pPr algn="ctr">
              <a:lnSpc>
                <a:spcPct val="90000"/>
              </a:lnSpc>
            </a:pPr>
            <a:r>
              <a:rPr lang="en-US" sz="6000" b="1" dirty="0"/>
              <a:t>Prewriting</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b="1" dirty="0" smtClean="0"/>
              <a:t>Free writing</a:t>
            </a:r>
            <a:endParaRPr lang="en-US" b="1" dirty="0"/>
          </a:p>
        </p:txBody>
      </p:sp>
      <p:sp>
        <p:nvSpPr>
          <p:cNvPr id="19459" name="Rectangle 3"/>
          <p:cNvSpPr>
            <a:spLocks noGrp="1" noChangeArrowheads="1"/>
          </p:cNvSpPr>
          <p:nvPr>
            <p:ph type="body" idx="1"/>
          </p:nvPr>
        </p:nvSpPr>
        <p:spPr/>
        <p:txBody>
          <a:bodyPr/>
          <a:lstStyle/>
          <a:p>
            <a:r>
              <a:rPr lang="en-US" dirty="0" smtClean="0"/>
              <a:t>Free writing </a:t>
            </a:r>
            <a:r>
              <a:rPr lang="en-US" dirty="0"/>
              <a:t>is uncensored writing, often in sentence form. </a:t>
            </a:r>
          </a:p>
          <a:p>
            <a:r>
              <a:rPr lang="en-US" dirty="0" smtClean="0"/>
              <a:t>Free writing </a:t>
            </a:r>
            <a:r>
              <a:rPr lang="en-US" dirty="0"/>
              <a:t>enables anyone to start writing immediately.</a:t>
            </a:r>
          </a:p>
          <a:p>
            <a:r>
              <a:rPr lang="en-US" dirty="0"/>
              <a:t>To </a:t>
            </a:r>
            <a:r>
              <a:rPr lang="en-US" dirty="0" smtClean="0"/>
              <a:t>write free , </a:t>
            </a:r>
            <a:r>
              <a:rPr lang="en-US" dirty="0"/>
              <a:t>just empty whatever bits and pieces of ideas are in your mind out onto the paper.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b="1" dirty="0"/>
              <a:t>Brainstorming</a:t>
            </a:r>
          </a:p>
        </p:txBody>
      </p:sp>
      <p:sp>
        <p:nvSpPr>
          <p:cNvPr id="21507" name="Rectangle 3"/>
          <p:cNvSpPr>
            <a:spLocks noGrp="1" noChangeArrowheads="1"/>
          </p:cNvSpPr>
          <p:nvPr>
            <p:ph type="body" idx="1"/>
          </p:nvPr>
        </p:nvSpPr>
        <p:spPr/>
        <p:txBody>
          <a:bodyPr/>
          <a:lstStyle/>
          <a:p>
            <a:r>
              <a:rPr lang="en-US" sz="2800" dirty="0"/>
              <a:t>Brainstorming captures ideas as they flit by, either as words, phrases, or fragments.</a:t>
            </a:r>
          </a:p>
          <a:p>
            <a:r>
              <a:rPr lang="en-US" sz="2800" dirty="0"/>
              <a:t>You can use this technique in a group or alone.</a:t>
            </a:r>
          </a:p>
          <a:p>
            <a:r>
              <a:rPr lang="en-US" sz="2800" dirty="0"/>
              <a:t>The secret of success in brainstorming is to think </a:t>
            </a:r>
            <a:r>
              <a:rPr lang="en-US" sz="2800" dirty="0" smtClean="0"/>
              <a:t>fast.</a:t>
            </a:r>
            <a:endParaRPr lang="en-US" sz="2800" dirty="0"/>
          </a:p>
          <a:p>
            <a:r>
              <a:rPr lang="en-US" sz="2800" dirty="0"/>
              <a:t>In brainstorming, all ideas are respected and recorded, no matter how wild.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b="1" dirty="0"/>
              <a:t>List Making &amp; </a:t>
            </a:r>
            <a:br>
              <a:rPr lang="en-US" b="1" dirty="0"/>
            </a:br>
            <a:r>
              <a:rPr lang="en-US" b="1" dirty="0"/>
              <a:t>Scratch Outlining on Computer</a:t>
            </a:r>
          </a:p>
        </p:txBody>
      </p:sp>
      <p:sp>
        <p:nvSpPr>
          <p:cNvPr id="22531" name="Rectangle 3"/>
          <p:cNvSpPr>
            <a:spLocks noGrp="1" noChangeArrowheads="1"/>
          </p:cNvSpPr>
          <p:nvPr>
            <p:ph type="body" idx="1"/>
          </p:nvPr>
        </p:nvSpPr>
        <p:spPr>
          <a:xfrm>
            <a:off x="457200" y="1752600"/>
            <a:ext cx="8229600" cy="4525963"/>
          </a:xfrm>
        </p:spPr>
        <p:txBody>
          <a:bodyPr/>
          <a:lstStyle/>
          <a:p>
            <a:pPr>
              <a:lnSpc>
                <a:spcPct val="80000"/>
              </a:lnSpc>
            </a:pPr>
            <a:r>
              <a:rPr lang="en-US" sz="2800" dirty="0"/>
              <a:t>List making can be </a:t>
            </a:r>
            <a:r>
              <a:rPr lang="en-US" sz="2800" dirty="0" smtClean="0"/>
              <a:t>an advantage </a:t>
            </a:r>
            <a:r>
              <a:rPr lang="en-US" sz="2800" dirty="0"/>
              <a:t>when you know so much about a topic you feel overwhelmed.</a:t>
            </a:r>
          </a:p>
          <a:p>
            <a:pPr>
              <a:lnSpc>
                <a:spcPct val="80000"/>
              </a:lnSpc>
            </a:pPr>
            <a:r>
              <a:rPr lang="en-US" sz="2800" dirty="0" smtClean="0"/>
              <a:t>Lists </a:t>
            </a:r>
            <a:r>
              <a:rPr lang="en-US" sz="2800" dirty="0"/>
              <a:t>often have no apparent order. When you start placing ideas in order, you are beginning a scratch outline.</a:t>
            </a:r>
          </a:p>
          <a:p>
            <a:pPr>
              <a:lnSpc>
                <a:spcPct val="80000"/>
              </a:lnSpc>
            </a:pPr>
            <a:r>
              <a:rPr lang="en-US" sz="2800" dirty="0"/>
              <a:t>This primitive outline is simply a revised list that herds ideas into a tentative order.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b="1" dirty="0"/>
              <a:t>Questioning</a:t>
            </a:r>
          </a:p>
        </p:txBody>
      </p:sp>
      <p:sp>
        <p:nvSpPr>
          <p:cNvPr id="23555" name="Rectangle 3"/>
          <p:cNvSpPr>
            <a:spLocks noGrp="1" noChangeArrowheads="1"/>
          </p:cNvSpPr>
          <p:nvPr>
            <p:ph type="body" idx="1"/>
          </p:nvPr>
        </p:nvSpPr>
        <p:spPr/>
        <p:txBody>
          <a:bodyPr/>
          <a:lstStyle/>
          <a:p>
            <a:r>
              <a:rPr lang="en-US" sz="2800"/>
              <a:t>To use questioning at its best, try projecting yourself into the role of a reporter.</a:t>
            </a:r>
          </a:p>
          <a:p>
            <a:r>
              <a:rPr lang="en-US" sz="2800"/>
              <a:t>What questions could you ask to elicit information from other people?</a:t>
            </a:r>
          </a:p>
          <a:p>
            <a:r>
              <a:rPr lang="en-US" sz="2800"/>
              <a:t>The traditional “five W’s and H” (who? What? When? Where? Why? How?) can be expanded to full-fledged questions: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b="1" dirty="0"/>
              <a:t>Full-Fledged Questions</a:t>
            </a:r>
          </a:p>
        </p:txBody>
      </p:sp>
      <p:sp>
        <p:nvSpPr>
          <p:cNvPr id="24580" name="Rectangle 4"/>
          <p:cNvSpPr>
            <a:spLocks noGrp="1" noChangeArrowheads="1"/>
          </p:cNvSpPr>
          <p:nvPr>
            <p:ph type="body" sz="half" idx="1"/>
          </p:nvPr>
        </p:nvSpPr>
        <p:spPr/>
        <p:txBody>
          <a:bodyPr/>
          <a:lstStyle/>
          <a:p>
            <a:r>
              <a:rPr lang="en-US" sz="2400"/>
              <a:t>Who was involved?</a:t>
            </a:r>
          </a:p>
          <a:p>
            <a:r>
              <a:rPr lang="en-US" sz="2400"/>
              <a:t>What happened?</a:t>
            </a:r>
          </a:p>
          <a:p>
            <a:r>
              <a:rPr lang="en-US" sz="2400"/>
              <a:t>When did it happen?</a:t>
            </a:r>
          </a:p>
          <a:p>
            <a:r>
              <a:rPr lang="en-US" sz="2400"/>
              <a:t>Where did it happen?</a:t>
            </a:r>
          </a:p>
          <a:p>
            <a:r>
              <a:rPr lang="en-US" sz="2400"/>
              <a:t>Why did it happen?</a:t>
            </a:r>
          </a:p>
        </p:txBody>
      </p:sp>
      <p:sp>
        <p:nvSpPr>
          <p:cNvPr id="24581" name="Rectangle 5"/>
          <p:cNvSpPr>
            <a:spLocks noGrp="1" noChangeArrowheads="1"/>
          </p:cNvSpPr>
          <p:nvPr>
            <p:ph type="body" sz="half" idx="2"/>
          </p:nvPr>
        </p:nvSpPr>
        <p:spPr/>
        <p:txBody>
          <a:bodyPr/>
          <a:lstStyle/>
          <a:p>
            <a:r>
              <a:rPr lang="en-US" sz="2400"/>
              <a:t>How did it happen?</a:t>
            </a:r>
          </a:p>
          <a:p>
            <a:r>
              <a:rPr lang="en-US" sz="2400"/>
              <a:t>What will be its effect?</a:t>
            </a:r>
          </a:p>
          <a:p>
            <a:r>
              <a:rPr lang="en-US" sz="2400"/>
              <a:t>What can be learned?</a:t>
            </a:r>
          </a:p>
          <a:p>
            <a:r>
              <a:rPr lang="en-US" sz="2400"/>
              <a:t>What is the subject like or unlike?</a:t>
            </a:r>
          </a:p>
          <a:p>
            <a:r>
              <a:rPr lang="en-US" sz="2400"/>
              <a:t>How has it changed over time?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b="1" dirty="0"/>
              <a:t>Keeping a Journal</a:t>
            </a:r>
          </a:p>
        </p:txBody>
      </p:sp>
      <p:sp>
        <p:nvSpPr>
          <p:cNvPr id="27651" name="Rectangle 3"/>
          <p:cNvSpPr>
            <a:spLocks noGrp="1" noChangeArrowheads="1"/>
          </p:cNvSpPr>
          <p:nvPr>
            <p:ph type="body" idx="1"/>
          </p:nvPr>
        </p:nvSpPr>
        <p:spPr/>
        <p:txBody>
          <a:bodyPr/>
          <a:lstStyle/>
          <a:p>
            <a:r>
              <a:rPr lang="en-US" sz="2800" dirty="0"/>
              <a:t>Some instructors require that students keep a journal to store reactions to essays, fiction, and poetry or other ideas for writing.</a:t>
            </a:r>
          </a:p>
          <a:p>
            <a:r>
              <a:rPr lang="en-US" sz="2800" dirty="0" smtClean="0"/>
              <a:t>Journals </a:t>
            </a:r>
            <a:r>
              <a:rPr lang="en-US" sz="2800" dirty="0"/>
              <a:t>are also useful for recording observations, impressions, and incidents when you conduct firsthand research.</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4" name="Rectangle 6"/>
          <p:cNvSpPr>
            <a:spLocks noGrp="1" noChangeArrowheads="1"/>
          </p:cNvSpPr>
          <p:nvPr>
            <p:ph type="title"/>
          </p:nvPr>
        </p:nvSpPr>
        <p:spPr>
          <a:xfrm>
            <a:off x="914400" y="1066800"/>
            <a:ext cx="4191000" cy="838200"/>
          </a:xfrm>
          <a:prstGeom prst="rect">
            <a:avLst/>
          </a:prstGeom>
          <a:solidFill>
            <a:schemeClr val="tx2"/>
          </a:solidFill>
          <a:ln/>
        </p:spPr>
        <p:txBody>
          <a:bodyPr/>
          <a:lstStyle/>
          <a:p>
            <a:r>
              <a:rPr lang="en-US" b="0" dirty="0"/>
              <a:t>PREWRITING</a:t>
            </a:r>
          </a:p>
        </p:txBody>
      </p:sp>
      <p:sp>
        <p:nvSpPr>
          <p:cNvPr id="124935" name="Text Box 7"/>
          <p:cNvSpPr txBox="1">
            <a:spLocks noChangeArrowheads="1"/>
          </p:cNvSpPr>
          <p:nvPr/>
        </p:nvSpPr>
        <p:spPr bwMode="auto">
          <a:xfrm>
            <a:off x="1143000" y="2362200"/>
            <a:ext cx="2057400" cy="519113"/>
          </a:xfrm>
          <a:prstGeom prst="rect">
            <a:avLst/>
          </a:prstGeom>
          <a:solidFill>
            <a:schemeClr val="bg1"/>
          </a:solidFill>
          <a:ln w="9525">
            <a:noFill/>
            <a:miter lim="800000"/>
            <a:headEnd/>
            <a:tailEnd/>
          </a:ln>
          <a:effectLst/>
        </p:spPr>
        <p:txBody>
          <a:bodyPr>
            <a:spAutoFit/>
          </a:bodyPr>
          <a:lstStyle/>
          <a:p>
            <a:r>
              <a:rPr lang="en-US" sz="2800" b="1" dirty="0"/>
              <a:t>Drafting…</a:t>
            </a:r>
          </a:p>
        </p:txBody>
      </p:sp>
      <p:sp>
        <p:nvSpPr>
          <p:cNvPr id="124936" name="Rectangle 8"/>
          <p:cNvSpPr>
            <a:spLocks noChangeArrowheads="1"/>
          </p:cNvSpPr>
          <p:nvPr/>
        </p:nvSpPr>
        <p:spPr bwMode="auto">
          <a:xfrm>
            <a:off x="457200" y="3124200"/>
            <a:ext cx="8382000" cy="2677656"/>
          </a:xfrm>
          <a:prstGeom prst="rect">
            <a:avLst/>
          </a:prstGeom>
          <a:solidFill>
            <a:schemeClr val="bg1"/>
          </a:solidFill>
          <a:ln w="9525">
            <a:noFill/>
            <a:miter lim="800000"/>
            <a:headEnd/>
            <a:tailEnd/>
          </a:ln>
          <a:effectLst/>
        </p:spPr>
        <p:txBody>
          <a:bodyPr wrap="square">
            <a:spAutoFit/>
          </a:bodyPr>
          <a:lstStyle/>
          <a:p>
            <a:pPr lvl="1">
              <a:buFontTx/>
              <a:buChar char="•"/>
            </a:pP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dirty="0" smtClean="0">
                <a:cs typeface="Times New Roman" pitchFamily="18" charset="0"/>
              </a:rPr>
              <a:t>Are </a:t>
            </a:r>
            <a:r>
              <a:rPr lang="en-US" sz="2800" dirty="0">
                <a:cs typeface="Times New Roman" pitchFamily="18" charset="0"/>
              </a:rPr>
              <a:t>my thoughts organized?</a:t>
            </a:r>
          </a:p>
          <a:p>
            <a:pPr>
              <a:buFontTx/>
              <a:buChar char="•"/>
            </a:pPr>
            <a:endParaRPr lang="en-US" sz="2800" dirty="0">
              <a:cs typeface="Times New Roman" pitchFamily="18" charset="0"/>
            </a:endParaRPr>
          </a:p>
          <a:p>
            <a:pPr lvl="1">
              <a:buFontTx/>
              <a:buChar char="•"/>
            </a:pPr>
            <a:r>
              <a:rPr lang="en-US" sz="2800" dirty="0">
                <a:cs typeface="Times New Roman" pitchFamily="18" charset="0"/>
              </a:rPr>
              <a:t> </a:t>
            </a:r>
            <a:r>
              <a:rPr lang="en-US" sz="2800" dirty="0" smtClean="0">
                <a:cs typeface="Times New Roman" pitchFamily="18" charset="0"/>
              </a:rPr>
              <a:t> 	Do </a:t>
            </a:r>
            <a:r>
              <a:rPr lang="en-US" sz="2800" dirty="0">
                <a:cs typeface="Times New Roman" pitchFamily="18" charset="0"/>
              </a:rPr>
              <a:t>I stick with the same idea </a:t>
            </a:r>
            <a:r>
              <a:rPr lang="en-US" sz="2800" dirty="0" smtClean="0">
                <a:cs typeface="Times New Roman" pitchFamily="18" charset="0"/>
              </a:rPr>
              <a:t>throughout </a:t>
            </a:r>
            <a:r>
              <a:rPr lang="en-US" sz="2800" dirty="0">
                <a:cs typeface="Times New Roman" pitchFamily="18" charset="0"/>
              </a:rPr>
              <a:t>my </a:t>
            </a:r>
            <a:r>
              <a:rPr lang="en-US" sz="2800" dirty="0" smtClean="0">
                <a:cs typeface="Times New Roman" pitchFamily="18" charset="0"/>
              </a:rPr>
              <a:t>	writing</a:t>
            </a:r>
            <a:r>
              <a:rPr lang="en-US" sz="2800" dirty="0">
                <a:cs typeface="Times New Roman" pitchFamily="18" charset="0"/>
              </a:rPr>
              <a:t>?</a:t>
            </a:r>
          </a:p>
          <a:p>
            <a:pPr lvl="1"/>
            <a:endParaRPr lang="en-US" sz="2800" dirty="0">
              <a:cs typeface="Times New Roman" pitchFamily="18" charset="0"/>
            </a:endParaRPr>
          </a:p>
          <a:p>
            <a:pPr lvl="1">
              <a:buFontTx/>
              <a:buChar char="•"/>
            </a:pPr>
            <a:r>
              <a:rPr lang="en-US" sz="2800" dirty="0">
                <a:cs typeface="Times New Roman" pitchFamily="18" charset="0"/>
              </a:rPr>
              <a:t> </a:t>
            </a:r>
            <a:r>
              <a:rPr lang="en-US" sz="2800" dirty="0" smtClean="0">
                <a:cs typeface="Times New Roman" pitchFamily="18" charset="0"/>
              </a:rPr>
              <a:t>	Do </a:t>
            </a:r>
            <a:r>
              <a:rPr lang="en-US" sz="2800" dirty="0">
                <a:cs typeface="Times New Roman" pitchFamily="18" charset="0"/>
              </a:rPr>
              <a:t>I know what order I want to </a:t>
            </a:r>
            <a:r>
              <a:rPr lang="en-US" sz="2800" dirty="0" smtClean="0">
                <a:cs typeface="Times New Roman" pitchFamily="18" charset="0"/>
              </a:rPr>
              <a:t> </a:t>
            </a:r>
            <a:r>
              <a:rPr lang="en-US" sz="2800" dirty="0">
                <a:cs typeface="Times New Roman" pitchFamily="18" charset="0"/>
              </a:rPr>
              <a:t>say things in?</a:t>
            </a:r>
          </a:p>
        </p:txBody>
      </p:sp>
      <p:sp>
        <p:nvSpPr>
          <p:cNvPr id="124937" name="Rectangle 9"/>
          <p:cNvSpPr>
            <a:spLocks noChangeArrowheads="1"/>
          </p:cNvSpPr>
          <p:nvPr/>
        </p:nvSpPr>
        <p:spPr bwMode="auto">
          <a:xfrm>
            <a:off x="838200" y="990600"/>
            <a:ext cx="4835525" cy="903288"/>
          </a:xfrm>
          <a:prstGeom prst="rect">
            <a:avLst/>
          </a:prstGeom>
          <a:solidFill>
            <a:schemeClr val="bg1"/>
          </a:solidFill>
          <a:ln w="9525">
            <a:solidFill>
              <a:schemeClr val="bg1"/>
            </a:solidFill>
            <a:miter lim="800000"/>
            <a:headEnd/>
            <a:tailEnd/>
          </a:ln>
          <a:effectLst/>
        </p:spPr>
        <p:txBody>
          <a:bodyPr anchor="b"/>
          <a:lstStyle/>
          <a:p>
            <a:pPr algn="ctr">
              <a:lnSpc>
                <a:spcPct val="90000"/>
              </a:lnSpc>
            </a:pPr>
            <a:r>
              <a:rPr lang="en-US" sz="4400" b="1" dirty="0">
                <a:latin typeface="+mj-lt"/>
                <a:ea typeface="+mj-ea"/>
                <a:cs typeface="+mj-cs"/>
              </a:rPr>
              <a:t>Writing</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type="body" idx="1"/>
          </p:nvPr>
        </p:nvSpPr>
        <p:spPr>
          <a:xfrm>
            <a:off x="1143000" y="3581400"/>
            <a:ext cx="6324600" cy="2743200"/>
          </a:xfrm>
          <a:solidFill>
            <a:schemeClr val="bg1"/>
          </a:solidFill>
        </p:spPr>
        <p:txBody>
          <a:bodyPr/>
          <a:lstStyle/>
          <a:p>
            <a:pPr lvl="1"/>
            <a:endParaRPr lang="en-US" sz="2200" b="1" dirty="0"/>
          </a:p>
          <a:p>
            <a:pPr lvl="1"/>
            <a:r>
              <a:rPr lang="en-US" sz="2200" b="1" dirty="0"/>
              <a:t>Did I skip lines?</a:t>
            </a:r>
          </a:p>
          <a:p>
            <a:pPr lvl="2"/>
            <a:r>
              <a:rPr lang="en-US" sz="2200" dirty="0"/>
              <a:t>This will allow room for yourself and others to make corrections.</a:t>
            </a:r>
          </a:p>
          <a:p>
            <a:pPr lvl="2">
              <a:buFont typeface="Wingdings" pitchFamily="2" charset="2"/>
              <a:buNone/>
            </a:pPr>
            <a:endParaRPr lang="en-US" dirty="0"/>
          </a:p>
          <a:p>
            <a:pPr lvl="2">
              <a:buFont typeface="Wingdings" pitchFamily="2" charset="2"/>
              <a:buNone/>
            </a:pPr>
            <a:endParaRPr lang="en-US" dirty="0"/>
          </a:p>
        </p:txBody>
      </p:sp>
      <p:sp>
        <p:nvSpPr>
          <p:cNvPr id="128005" name="Text Box 5"/>
          <p:cNvSpPr txBox="1">
            <a:spLocks noChangeArrowheads="1"/>
          </p:cNvSpPr>
          <p:nvPr/>
        </p:nvSpPr>
        <p:spPr bwMode="auto">
          <a:xfrm>
            <a:off x="990600" y="2438400"/>
            <a:ext cx="1905000" cy="519113"/>
          </a:xfrm>
          <a:prstGeom prst="rect">
            <a:avLst/>
          </a:prstGeom>
          <a:solidFill>
            <a:schemeClr val="bg1"/>
          </a:solidFill>
          <a:ln w="9525">
            <a:noFill/>
            <a:miter lim="800000"/>
            <a:headEnd/>
            <a:tailEnd/>
          </a:ln>
          <a:effectLst/>
        </p:spPr>
        <p:txBody>
          <a:bodyPr>
            <a:spAutoFit/>
          </a:bodyPr>
          <a:lstStyle/>
          <a:p>
            <a:r>
              <a:rPr lang="en-US" sz="2800" b="1" dirty="0"/>
              <a:t>Drafting…</a:t>
            </a:r>
          </a:p>
        </p:txBody>
      </p:sp>
      <p:sp>
        <p:nvSpPr>
          <p:cNvPr id="128010" name="Rectangle 10"/>
          <p:cNvSpPr>
            <a:spLocks noChangeArrowheads="1"/>
          </p:cNvSpPr>
          <p:nvPr/>
        </p:nvSpPr>
        <p:spPr bwMode="auto">
          <a:xfrm>
            <a:off x="914400" y="914400"/>
            <a:ext cx="4835525" cy="903288"/>
          </a:xfrm>
          <a:prstGeom prst="rect">
            <a:avLst/>
          </a:prstGeom>
          <a:solidFill>
            <a:schemeClr val="bg1"/>
          </a:solidFill>
          <a:ln w="9525">
            <a:solidFill>
              <a:schemeClr val="bg1"/>
            </a:solidFill>
            <a:miter lim="800000"/>
            <a:headEnd/>
            <a:tailEnd/>
          </a:ln>
          <a:effectLst/>
        </p:spPr>
        <p:txBody>
          <a:bodyPr anchor="b"/>
          <a:lstStyle/>
          <a:p>
            <a:pPr algn="ctr">
              <a:lnSpc>
                <a:spcPct val="90000"/>
              </a:lnSpc>
            </a:pPr>
            <a:r>
              <a:rPr lang="en-US" sz="4400" b="1" dirty="0">
                <a:latin typeface="+mj-lt"/>
                <a:ea typeface="+mj-ea"/>
                <a:cs typeface="+mj-cs"/>
              </a:rPr>
              <a:t>Writing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Rectangle 4"/>
          <p:cNvSpPr>
            <a:spLocks noGrp="1" noChangeArrowheads="1"/>
          </p:cNvSpPr>
          <p:nvPr>
            <p:ph type="body" idx="1"/>
          </p:nvPr>
        </p:nvSpPr>
        <p:spPr>
          <a:xfrm>
            <a:off x="990600" y="3352800"/>
            <a:ext cx="5943600" cy="2667000"/>
          </a:xfrm>
          <a:solidFill>
            <a:schemeClr val="bg1"/>
          </a:solidFill>
          <a:ln/>
        </p:spPr>
        <p:txBody>
          <a:bodyPr/>
          <a:lstStyle/>
          <a:p>
            <a:pPr lvl="1"/>
            <a:endParaRPr lang="en-US" b="1" dirty="0"/>
          </a:p>
          <a:p>
            <a:pPr lvl="1"/>
            <a:r>
              <a:rPr lang="en-US" b="1" dirty="0"/>
              <a:t>Did I label everything?</a:t>
            </a:r>
          </a:p>
          <a:p>
            <a:pPr lvl="2"/>
            <a:r>
              <a:rPr lang="en-US" dirty="0"/>
              <a:t> </a:t>
            </a:r>
            <a:r>
              <a:rPr lang="en-US" dirty="0" smtClean="0"/>
              <a:t>Headings</a:t>
            </a:r>
            <a:endParaRPr lang="en-US" dirty="0"/>
          </a:p>
          <a:p>
            <a:pPr lvl="2"/>
            <a:r>
              <a:rPr lang="en-US" dirty="0"/>
              <a:t>All page numbers etc.</a:t>
            </a:r>
          </a:p>
          <a:p>
            <a:pPr lvl="2">
              <a:buFont typeface="Wingdings" pitchFamily="2" charset="2"/>
              <a:buNone/>
            </a:pPr>
            <a:endParaRPr lang="en-US" dirty="0"/>
          </a:p>
        </p:txBody>
      </p:sp>
      <p:sp>
        <p:nvSpPr>
          <p:cNvPr id="129030" name="Text Box 6"/>
          <p:cNvSpPr txBox="1">
            <a:spLocks noChangeArrowheads="1"/>
          </p:cNvSpPr>
          <p:nvPr/>
        </p:nvSpPr>
        <p:spPr bwMode="auto">
          <a:xfrm>
            <a:off x="914400" y="2514600"/>
            <a:ext cx="1905000" cy="519113"/>
          </a:xfrm>
          <a:prstGeom prst="rect">
            <a:avLst/>
          </a:prstGeom>
          <a:solidFill>
            <a:schemeClr val="bg1"/>
          </a:solidFill>
          <a:ln w="9525">
            <a:noFill/>
            <a:miter lim="800000"/>
            <a:headEnd/>
            <a:tailEnd/>
          </a:ln>
          <a:effectLst/>
        </p:spPr>
        <p:txBody>
          <a:bodyPr>
            <a:spAutoFit/>
          </a:bodyPr>
          <a:lstStyle/>
          <a:p>
            <a:r>
              <a:rPr lang="en-US" sz="2800" b="1" dirty="0"/>
              <a:t>Drafting…</a:t>
            </a:r>
          </a:p>
        </p:txBody>
      </p:sp>
      <p:sp>
        <p:nvSpPr>
          <p:cNvPr id="129033" name="Rectangle 9"/>
          <p:cNvSpPr>
            <a:spLocks noChangeArrowheads="1"/>
          </p:cNvSpPr>
          <p:nvPr/>
        </p:nvSpPr>
        <p:spPr bwMode="auto">
          <a:xfrm>
            <a:off x="838200" y="990600"/>
            <a:ext cx="4835525" cy="903288"/>
          </a:xfrm>
          <a:prstGeom prst="rect">
            <a:avLst/>
          </a:prstGeom>
          <a:solidFill>
            <a:schemeClr val="bg1"/>
          </a:solidFill>
          <a:ln w="9525">
            <a:solidFill>
              <a:schemeClr val="bg1"/>
            </a:solidFill>
            <a:miter lim="800000"/>
            <a:headEnd/>
            <a:tailEnd/>
          </a:ln>
          <a:effectLst/>
        </p:spPr>
        <p:txBody>
          <a:bodyPr anchor="b"/>
          <a:lstStyle/>
          <a:p>
            <a:pPr algn="ctr">
              <a:lnSpc>
                <a:spcPct val="90000"/>
              </a:lnSpc>
            </a:pPr>
            <a:r>
              <a:rPr lang="en-US" sz="4400" b="1" dirty="0">
                <a:latin typeface="+mj-lt"/>
                <a:ea typeface="+mj-ea"/>
                <a:cs typeface="+mj-cs"/>
              </a:rPr>
              <a:t>Writing</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8" name="Rectangle 4"/>
          <p:cNvSpPr>
            <a:spLocks noGrp="1" noChangeArrowheads="1"/>
          </p:cNvSpPr>
          <p:nvPr>
            <p:ph type="body" idx="1"/>
          </p:nvPr>
        </p:nvSpPr>
        <p:spPr>
          <a:xfrm>
            <a:off x="990600" y="3200400"/>
            <a:ext cx="7010400" cy="2667000"/>
          </a:xfrm>
          <a:solidFill>
            <a:schemeClr val="bg1"/>
          </a:solidFill>
          <a:ln/>
        </p:spPr>
        <p:txBody>
          <a:bodyPr/>
          <a:lstStyle/>
          <a:p>
            <a:pPr lvl="1"/>
            <a:endParaRPr lang="en-US" dirty="0"/>
          </a:p>
          <a:p>
            <a:pPr lvl="1"/>
            <a:r>
              <a:rPr lang="en-US" b="1" dirty="0"/>
              <a:t>Have I used complete sentences?</a:t>
            </a:r>
          </a:p>
          <a:p>
            <a:pPr lvl="2"/>
            <a:r>
              <a:rPr lang="en-US" dirty="0"/>
              <a:t>All of my thoughts are complete.</a:t>
            </a:r>
          </a:p>
          <a:p>
            <a:pPr lvl="2"/>
            <a:r>
              <a:rPr lang="en-US" dirty="0"/>
              <a:t>There are no run-ons.</a:t>
            </a:r>
          </a:p>
          <a:p>
            <a:endParaRPr lang="en-US" dirty="0"/>
          </a:p>
        </p:txBody>
      </p:sp>
      <p:sp>
        <p:nvSpPr>
          <p:cNvPr id="139269" name="Rectangle 5"/>
          <p:cNvSpPr>
            <a:spLocks noGrp="1" noChangeArrowheads="1"/>
          </p:cNvSpPr>
          <p:nvPr>
            <p:ph type="title"/>
          </p:nvPr>
        </p:nvSpPr>
        <p:spPr>
          <a:xfrm>
            <a:off x="914400" y="990600"/>
            <a:ext cx="3048000" cy="838200"/>
          </a:xfrm>
          <a:prstGeom prst="rect">
            <a:avLst/>
          </a:prstGeom>
          <a:solidFill>
            <a:schemeClr val="bg1"/>
          </a:solidFill>
          <a:ln/>
        </p:spPr>
        <p:txBody>
          <a:bodyPr>
            <a:normAutofit/>
          </a:bodyPr>
          <a:lstStyle/>
          <a:p>
            <a:pPr>
              <a:lnSpc>
                <a:spcPct val="90000"/>
              </a:lnSpc>
            </a:pPr>
            <a:r>
              <a:rPr lang="en-US" b="1" dirty="0"/>
              <a:t>WRITING</a:t>
            </a:r>
          </a:p>
        </p:txBody>
      </p:sp>
      <p:sp>
        <p:nvSpPr>
          <p:cNvPr id="139270" name="Text Box 6"/>
          <p:cNvSpPr txBox="1">
            <a:spLocks noChangeArrowheads="1"/>
          </p:cNvSpPr>
          <p:nvPr/>
        </p:nvSpPr>
        <p:spPr bwMode="auto">
          <a:xfrm>
            <a:off x="990600" y="2438400"/>
            <a:ext cx="1905000" cy="519113"/>
          </a:xfrm>
          <a:prstGeom prst="rect">
            <a:avLst/>
          </a:prstGeom>
          <a:solidFill>
            <a:schemeClr val="bg1"/>
          </a:solidFill>
          <a:ln w="9525">
            <a:noFill/>
            <a:miter lim="800000"/>
            <a:headEnd/>
            <a:tailEnd/>
          </a:ln>
          <a:effectLst/>
        </p:spPr>
        <p:txBody>
          <a:bodyPr>
            <a:spAutoFit/>
          </a:bodyPr>
          <a:lstStyle/>
          <a:p>
            <a:r>
              <a:rPr lang="en-US" sz="2800" b="1" dirty="0"/>
              <a:t>Editing…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Grp="1" noChangeArrowheads="1"/>
          </p:cNvSpPr>
          <p:nvPr>
            <p:ph type="body" idx="1"/>
          </p:nvPr>
        </p:nvSpPr>
        <p:spPr>
          <a:xfrm>
            <a:off x="914400" y="3505200"/>
            <a:ext cx="7696200" cy="2362200"/>
          </a:xfrm>
          <a:solidFill>
            <a:schemeClr val="bg1"/>
          </a:solidFill>
        </p:spPr>
        <p:txBody>
          <a:bodyPr/>
          <a:lstStyle/>
          <a:p>
            <a:pPr lvl="1"/>
            <a:r>
              <a:rPr lang="en-US" b="1" dirty="0"/>
              <a:t>Are my language conventions correct?</a:t>
            </a:r>
          </a:p>
          <a:p>
            <a:pPr lvl="2"/>
            <a:r>
              <a:rPr lang="en-US" dirty="0"/>
              <a:t>Spelling</a:t>
            </a:r>
          </a:p>
          <a:p>
            <a:pPr lvl="2"/>
            <a:r>
              <a:rPr lang="en-US" dirty="0"/>
              <a:t>Punctuation</a:t>
            </a:r>
          </a:p>
          <a:p>
            <a:pPr lvl="2"/>
            <a:r>
              <a:rPr lang="en-US" dirty="0"/>
              <a:t>Grammar</a:t>
            </a:r>
          </a:p>
          <a:p>
            <a:endParaRPr lang="en-US" dirty="0"/>
          </a:p>
        </p:txBody>
      </p:sp>
      <p:sp>
        <p:nvSpPr>
          <p:cNvPr id="134149" name="Text Box 5"/>
          <p:cNvSpPr txBox="1">
            <a:spLocks noChangeArrowheads="1"/>
          </p:cNvSpPr>
          <p:nvPr/>
        </p:nvSpPr>
        <p:spPr bwMode="auto">
          <a:xfrm>
            <a:off x="914400" y="2438400"/>
            <a:ext cx="1905000" cy="519113"/>
          </a:xfrm>
          <a:prstGeom prst="rect">
            <a:avLst/>
          </a:prstGeom>
          <a:solidFill>
            <a:schemeClr val="bg1"/>
          </a:solidFill>
          <a:ln w="9525">
            <a:noFill/>
            <a:miter lim="800000"/>
            <a:headEnd/>
            <a:tailEnd/>
          </a:ln>
          <a:effectLst/>
        </p:spPr>
        <p:txBody>
          <a:bodyPr>
            <a:spAutoFit/>
          </a:bodyPr>
          <a:lstStyle/>
          <a:p>
            <a:r>
              <a:rPr lang="en-US" sz="2800" b="1" dirty="0"/>
              <a:t>Editing…</a:t>
            </a:r>
          </a:p>
        </p:txBody>
      </p:sp>
      <p:sp>
        <p:nvSpPr>
          <p:cNvPr id="134151" name="Rectangle 7"/>
          <p:cNvSpPr>
            <a:spLocks noGrp="1" noChangeArrowheads="1"/>
          </p:cNvSpPr>
          <p:nvPr>
            <p:ph type="title"/>
          </p:nvPr>
        </p:nvSpPr>
        <p:spPr>
          <a:xfrm>
            <a:off x="914400" y="990600"/>
            <a:ext cx="3048000" cy="838200"/>
          </a:xfrm>
          <a:prstGeom prst="rect">
            <a:avLst/>
          </a:prstGeom>
          <a:solidFill>
            <a:schemeClr val="bg1"/>
          </a:solidFill>
          <a:ln/>
        </p:spPr>
        <p:txBody>
          <a:bodyPr>
            <a:normAutofit/>
          </a:bodyPr>
          <a:lstStyle/>
          <a:p>
            <a:pPr>
              <a:lnSpc>
                <a:spcPct val="90000"/>
              </a:lnSpc>
            </a:pPr>
            <a:r>
              <a:rPr lang="en-US" b="1" dirty="0"/>
              <a:t>WRITING</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5179" name="Rectangle 11"/>
          <p:cNvSpPr>
            <a:spLocks noGrp="1" noChangeArrowheads="1"/>
          </p:cNvSpPr>
          <p:nvPr>
            <p:ph type="title"/>
          </p:nvPr>
        </p:nvSpPr>
        <p:spPr>
          <a:xfrm>
            <a:off x="914400" y="990600"/>
            <a:ext cx="3048000" cy="838200"/>
          </a:xfrm>
          <a:prstGeom prst="rect">
            <a:avLst/>
          </a:prstGeom>
          <a:solidFill>
            <a:schemeClr val="bg1"/>
          </a:solidFill>
          <a:ln/>
        </p:spPr>
        <p:txBody>
          <a:bodyPr>
            <a:normAutofit/>
          </a:bodyPr>
          <a:lstStyle/>
          <a:p>
            <a:r>
              <a:rPr lang="en-US" b="1" dirty="0"/>
              <a:t>WRITING</a:t>
            </a:r>
          </a:p>
        </p:txBody>
      </p:sp>
      <p:sp>
        <p:nvSpPr>
          <p:cNvPr id="135175" name="Rectangle 7"/>
          <p:cNvSpPr>
            <a:spLocks noGrp="1" noChangeArrowheads="1"/>
          </p:cNvSpPr>
          <p:nvPr>
            <p:ph idx="1"/>
          </p:nvPr>
        </p:nvSpPr>
        <p:spPr>
          <a:xfrm>
            <a:off x="914400" y="3124200"/>
            <a:ext cx="7467600" cy="3352800"/>
          </a:xfrm>
          <a:solidFill>
            <a:schemeClr val="bg1"/>
          </a:solidFill>
          <a:ln/>
        </p:spPr>
        <p:txBody>
          <a:bodyPr>
            <a:normAutofit lnSpcReduction="10000"/>
          </a:bodyPr>
          <a:lstStyle/>
          <a:p>
            <a:pPr lvl="1"/>
            <a:endParaRPr lang="en-US" b="1" dirty="0"/>
          </a:p>
          <a:p>
            <a:pPr lvl="1"/>
            <a:r>
              <a:rPr lang="en-US" b="1" dirty="0"/>
              <a:t>Have I had at least two people edit my paper?</a:t>
            </a:r>
          </a:p>
          <a:p>
            <a:pPr lvl="2"/>
            <a:r>
              <a:rPr lang="en-US" sz="2400" dirty="0"/>
              <a:t>Choose two people in the classroom, that are on the editing stage.  If no one is, you may choose to look over your work again.  You may also write in your journal if you cannot find someone to edit your work.</a:t>
            </a:r>
          </a:p>
          <a:p>
            <a:pPr lvl="1"/>
            <a:endParaRPr lang="en-US" sz="2000" dirty="0"/>
          </a:p>
        </p:txBody>
      </p:sp>
      <p:sp>
        <p:nvSpPr>
          <p:cNvPr id="135177" name="Text Box 9"/>
          <p:cNvSpPr txBox="1">
            <a:spLocks noChangeArrowheads="1"/>
          </p:cNvSpPr>
          <p:nvPr/>
        </p:nvSpPr>
        <p:spPr bwMode="auto">
          <a:xfrm>
            <a:off x="914400" y="2362200"/>
            <a:ext cx="1905000" cy="519113"/>
          </a:xfrm>
          <a:prstGeom prst="rect">
            <a:avLst/>
          </a:prstGeom>
          <a:solidFill>
            <a:schemeClr val="bg1"/>
          </a:solidFill>
          <a:ln w="9525">
            <a:noFill/>
            <a:miter lim="800000"/>
            <a:headEnd/>
            <a:tailEnd/>
          </a:ln>
          <a:effectLst/>
        </p:spPr>
        <p:txBody>
          <a:bodyPr>
            <a:spAutoFit/>
          </a:bodyPr>
          <a:lstStyle/>
          <a:p>
            <a:r>
              <a:rPr lang="en-US" sz="2800" b="1" dirty="0"/>
              <a:t>Editing…</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Rectangle 4"/>
          <p:cNvSpPr>
            <a:spLocks noGrp="1" noChangeArrowheads="1"/>
          </p:cNvSpPr>
          <p:nvPr>
            <p:ph type="body" idx="1"/>
          </p:nvPr>
        </p:nvSpPr>
        <p:spPr>
          <a:xfrm>
            <a:off x="990600" y="3200400"/>
            <a:ext cx="7696200" cy="3276600"/>
          </a:xfrm>
          <a:solidFill>
            <a:schemeClr val="bg1"/>
          </a:solidFill>
          <a:ln/>
        </p:spPr>
        <p:txBody>
          <a:bodyPr/>
          <a:lstStyle/>
          <a:p>
            <a:pPr lvl="1"/>
            <a:r>
              <a:rPr lang="en-US" b="1" dirty="0"/>
              <a:t>Editing others work…</a:t>
            </a:r>
          </a:p>
          <a:p>
            <a:pPr lvl="2"/>
            <a:r>
              <a:rPr lang="en-US" sz="2400" b="1" dirty="0"/>
              <a:t>Make sure to check for the same items you did when editing your own work.</a:t>
            </a:r>
          </a:p>
          <a:p>
            <a:pPr lvl="3"/>
            <a:r>
              <a:rPr lang="en-US" sz="2400" dirty="0"/>
              <a:t>Check for complete sentences, check the language conventions, and use editing marks for corrections</a:t>
            </a:r>
          </a:p>
        </p:txBody>
      </p:sp>
      <p:sp>
        <p:nvSpPr>
          <p:cNvPr id="136198" name="Text Box 6"/>
          <p:cNvSpPr txBox="1">
            <a:spLocks noChangeArrowheads="1"/>
          </p:cNvSpPr>
          <p:nvPr/>
        </p:nvSpPr>
        <p:spPr bwMode="auto">
          <a:xfrm>
            <a:off x="990600" y="2438400"/>
            <a:ext cx="1905000" cy="519113"/>
          </a:xfrm>
          <a:prstGeom prst="rect">
            <a:avLst/>
          </a:prstGeom>
          <a:solidFill>
            <a:schemeClr val="bg1"/>
          </a:solidFill>
          <a:ln w="9525">
            <a:noFill/>
            <a:miter lim="800000"/>
            <a:headEnd/>
            <a:tailEnd/>
          </a:ln>
          <a:effectLst/>
        </p:spPr>
        <p:txBody>
          <a:bodyPr>
            <a:spAutoFit/>
          </a:bodyPr>
          <a:lstStyle/>
          <a:p>
            <a:r>
              <a:rPr lang="en-US" sz="2800" b="1" dirty="0"/>
              <a:t>Editing…</a:t>
            </a:r>
          </a:p>
        </p:txBody>
      </p:sp>
      <p:sp>
        <p:nvSpPr>
          <p:cNvPr id="136200" name="Rectangle 8"/>
          <p:cNvSpPr>
            <a:spLocks noGrp="1" noChangeArrowheads="1"/>
          </p:cNvSpPr>
          <p:nvPr>
            <p:ph type="title"/>
          </p:nvPr>
        </p:nvSpPr>
        <p:spPr>
          <a:xfrm>
            <a:off x="914400" y="990600"/>
            <a:ext cx="3048000" cy="838200"/>
          </a:xfrm>
          <a:prstGeom prst="rect">
            <a:avLst/>
          </a:prstGeom>
          <a:solidFill>
            <a:schemeClr val="bg1"/>
          </a:solidFill>
          <a:ln/>
        </p:spPr>
        <p:txBody>
          <a:bodyPr>
            <a:normAutofit/>
          </a:bodyPr>
          <a:lstStyle/>
          <a:p>
            <a:r>
              <a:rPr lang="en-US" b="1" dirty="0"/>
              <a:t>WRITING</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Rectangle 4"/>
          <p:cNvSpPr>
            <a:spLocks noGrp="1" noChangeArrowheads="1"/>
          </p:cNvSpPr>
          <p:nvPr>
            <p:ph type="body" idx="1"/>
          </p:nvPr>
        </p:nvSpPr>
        <p:spPr>
          <a:xfrm>
            <a:off x="990600" y="3200400"/>
            <a:ext cx="4724400" cy="3429000"/>
          </a:xfrm>
          <a:solidFill>
            <a:schemeClr val="bg1"/>
          </a:solidFill>
          <a:ln/>
        </p:spPr>
        <p:txBody>
          <a:bodyPr>
            <a:normAutofit/>
          </a:bodyPr>
          <a:lstStyle/>
          <a:p>
            <a:r>
              <a:rPr lang="en-US" dirty="0"/>
              <a:t>	Insert</a:t>
            </a:r>
          </a:p>
          <a:p>
            <a:r>
              <a:rPr lang="en-US" dirty="0"/>
              <a:t>	Indent/shuffle</a:t>
            </a:r>
          </a:p>
          <a:p>
            <a:r>
              <a:rPr lang="en-US" dirty="0"/>
              <a:t>	Check spelling</a:t>
            </a:r>
          </a:p>
          <a:p>
            <a:r>
              <a:rPr lang="en-US" dirty="0"/>
              <a:t>	Delete</a:t>
            </a:r>
          </a:p>
          <a:p>
            <a:r>
              <a:rPr lang="en-US" dirty="0"/>
              <a:t>	</a:t>
            </a:r>
            <a:r>
              <a:rPr lang="en-US" dirty="0" smtClean="0"/>
              <a:t>Capitalize</a:t>
            </a:r>
            <a:endParaRPr lang="en-US" dirty="0"/>
          </a:p>
        </p:txBody>
      </p:sp>
      <p:sp>
        <p:nvSpPr>
          <p:cNvPr id="137222" name="Text Box 6"/>
          <p:cNvSpPr txBox="1">
            <a:spLocks noChangeArrowheads="1"/>
          </p:cNvSpPr>
          <p:nvPr/>
        </p:nvSpPr>
        <p:spPr bwMode="auto">
          <a:xfrm>
            <a:off x="990600" y="2362200"/>
            <a:ext cx="1905000" cy="519113"/>
          </a:xfrm>
          <a:prstGeom prst="rect">
            <a:avLst/>
          </a:prstGeom>
          <a:solidFill>
            <a:schemeClr val="bg1"/>
          </a:solidFill>
          <a:ln w="9525">
            <a:noFill/>
            <a:miter lim="800000"/>
            <a:headEnd/>
            <a:tailEnd/>
          </a:ln>
          <a:effectLst/>
        </p:spPr>
        <p:txBody>
          <a:bodyPr>
            <a:spAutoFit/>
          </a:bodyPr>
          <a:lstStyle/>
          <a:p>
            <a:r>
              <a:rPr lang="en-US" sz="2800" b="1" dirty="0"/>
              <a:t>Editing…</a:t>
            </a:r>
          </a:p>
        </p:txBody>
      </p:sp>
      <p:sp>
        <p:nvSpPr>
          <p:cNvPr id="137224" name="Rectangle 8"/>
          <p:cNvSpPr>
            <a:spLocks noGrp="1" noChangeArrowheads="1"/>
          </p:cNvSpPr>
          <p:nvPr>
            <p:ph type="title"/>
          </p:nvPr>
        </p:nvSpPr>
        <p:spPr>
          <a:xfrm>
            <a:off x="914400" y="990600"/>
            <a:ext cx="3048000" cy="838200"/>
          </a:xfrm>
          <a:prstGeom prst="rect">
            <a:avLst/>
          </a:prstGeom>
          <a:solidFill>
            <a:schemeClr val="bg1"/>
          </a:solidFill>
          <a:ln/>
        </p:spPr>
        <p:txBody>
          <a:bodyPr>
            <a:normAutofit/>
          </a:bodyPr>
          <a:lstStyle/>
          <a:p>
            <a:r>
              <a:rPr lang="en-US" b="1" dirty="0"/>
              <a:t>WRITING</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Rectangle 4"/>
          <p:cNvSpPr>
            <a:spLocks noGrp="1" noChangeArrowheads="1"/>
          </p:cNvSpPr>
          <p:nvPr>
            <p:ph type="body" idx="1"/>
          </p:nvPr>
        </p:nvSpPr>
        <p:spPr>
          <a:xfrm>
            <a:off x="914400" y="2438400"/>
            <a:ext cx="7696200" cy="3048000"/>
          </a:xfrm>
          <a:solidFill>
            <a:schemeClr val="bg1"/>
          </a:solidFill>
          <a:ln/>
        </p:spPr>
        <p:txBody>
          <a:bodyPr/>
          <a:lstStyle/>
          <a:p>
            <a:pPr>
              <a:buFont typeface="Wingdings" pitchFamily="2" charset="2"/>
              <a:buNone/>
            </a:pPr>
            <a:r>
              <a:rPr lang="en-US"/>
              <a:t>	</a:t>
            </a:r>
          </a:p>
          <a:p>
            <a:r>
              <a:rPr lang="en-US"/>
              <a:t>Your writing has come a long way. After fixing the error you may either choose to type your writing or hand write it on paper.</a:t>
            </a:r>
          </a:p>
        </p:txBody>
      </p:sp>
      <p:sp>
        <p:nvSpPr>
          <p:cNvPr id="138248" name="Rectangle 8"/>
          <p:cNvSpPr>
            <a:spLocks noGrp="1" noChangeArrowheads="1"/>
          </p:cNvSpPr>
          <p:nvPr>
            <p:ph type="title"/>
          </p:nvPr>
        </p:nvSpPr>
        <p:spPr>
          <a:xfrm>
            <a:off x="914400" y="990600"/>
            <a:ext cx="3048000" cy="838200"/>
          </a:xfrm>
          <a:prstGeom prst="rect">
            <a:avLst/>
          </a:prstGeom>
          <a:solidFill>
            <a:schemeClr val="bg1"/>
          </a:solidFill>
          <a:ln/>
        </p:spPr>
        <p:txBody>
          <a:bodyPr>
            <a:normAutofit/>
          </a:bodyPr>
          <a:lstStyle/>
          <a:p>
            <a:r>
              <a:rPr lang="en-US" b="1" dirty="0"/>
              <a:t>WRITING</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3" name="Rectangle 5"/>
          <p:cNvSpPr>
            <a:spLocks noChangeArrowheads="1"/>
          </p:cNvSpPr>
          <p:nvPr/>
        </p:nvSpPr>
        <p:spPr bwMode="auto">
          <a:xfrm>
            <a:off x="914400" y="990600"/>
            <a:ext cx="4191000" cy="838200"/>
          </a:xfrm>
          <a:prstGeom prst="rect">
            <a:avLst/>
          </a:prstGeom>
          <a:solidFill>
            <a:schemeClr val="bg1"/>
          </a:solidFill>
          <a:ln/>
        </p:spPr>
        <p:txBody>
          <a:bodyPr vert="horz" lIns="91440" tIns="45720" rIns="91440" bIns="45720" rtlCol="0" anchor="ctr">
            <a:normAutofit/>
          </a:bodyPr>
          <a:lstStyle/>
          <a:p>
            <a:pPr algn="ctr">
              <a:lnSpc>
                <a:spcPct val="90000"/>
              </a:lnSpc>
              <a:spcBef>
                <a:spcPct val="0"/>
              </a:spcBef>
            </a:pPr>
            <a:r>
              <a:rPr lang="en-US" sz="4400" b="1" dirty="0">
                <a:latin typeface="+mj-lt"/>
                <a:ea typeface="+mj-ea"/>
                <a:cs typeface="+mj-cs"/>
              </a:rPr>
              <a:t>RE-WRITING</a:t>
            </a:r>
          </a:p>
        </p:txBody>
      </p:sp>
      <p:sp>
        <p:nvSpPr>
          <p:cNvPr id="140294" name="Text Box 6"/>
          <p:cNvSpPr txBox="1">
            <a:spLocks noChangeArrowheads="1"/>
          </p:cNvSpPr>
          <p:nvPr/>
        </p:nvSpPr>
        <p:spPr bwMode="auto">
          <a:xfrm>
            <a:off x="914400" y="2514600"/>
            <a:ext cx="4114800" cy="584775"/>
          </a:xfrm>
          <a:prstGeom prst="rect">
            <a:avLst/>
          </a:prstGeom>
          <a:solidFill>
            <a:schemeClr val="bg1"/>
          </a:solidFill>
          <a:ln w="9525">
            <a:noFill/>
            <a:miter lim="800000"/>
            <a:headEnd/>
            <a:tailEnd/>
          </a:ln>
          <a:effectLst/>
        </p:spPr>
        <p:txBody>
          <a:bodyPr wrap="square">
            <a:spAutoFit/>
          </a:bodyPr>
          <a:lstStyle/>
          <a:p>
            <a:r>
              <a:rPr lang="en-US" sz="3200" b="1" dirty="0"/>
              <a:t>Typing your work…</a:t>
            </a:r>
            <a:r>
              <a:rPr lang="en-US" sz="3200" dirty="0"/>
              <a:t> </a:t>
            </a:r>
            <a:endParaRPr lang="en-US" sz="3200" b="1" dirty="0"/>
          </a:p>
        </p:txBody>
      </p:sp>
      <p:sp>
        <p:nvSpPr>
          <p:cNvPr id="140296" name="Rectangle 8"/>
          <p:cNvSpPr>
            <a:spLocks noGrp="1" noChangeArrowheads="1"/>
          </p:cNvSpPr>
          <p:nvPr>
            <p:ph type="body" idx="1"/>
          </p:nvPr>
        </p:nvSpPr>
        <p:spPr>
          <a:xfrm>
            <a:off x="762000" y="3581400"/>
            <a:ext cx="8001000" cy="2743200"/>
          </a:xfrm>
          <a:solidFill>
            <a:schemeClr val="bg1"/>
          </a:solidFill>
          <a:ln/>
        </p:spPr>
        <p:txBody>
          <a:bodyPr/>
          <a:lstStyle/>
          <a:p>
            <a:pPr lvl="1"/>
            <a:r>
              <a:rPr lang="en-US" dirty="0"/>
              <a:t>Sign up for a time to get on the computer.</a:t>
            </a:r>
          </a:p>
          <a:p>
            <a:pPr lvl="1"/>
            <a:r>
              <a:rPr lang="en-US" dirty="0"/>
              <a:t>Be sure to reread your work.  Spell check is not always reliable.</a:t>
            </a:r>
          </a:p>
          <a:p>
            <a:pPr lvl="1"/>
            <a:r>
              <a:rPr lang="en-US" dirty="0"/>
              <a:t>Look in your writing folder for requirements when typing your work.</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Grp="1" noChangeArrowheads="1"/>
          </p:cNvSpPr>
          <p:nvPr>
            <p:ph type="body" idx="1"/>
          </p:nvPr>
        </p:nvSpPr>
        <p:spPr>
          <a:xfrm>
            <a:off x="914400" y="3124200"/>
            <a:ext cx="7696200" cy="3352800"/>
          </a:xfrm>
          <a:solidFill>
            <a:schemeClr val="bg1"/>
          </a:solidFill>
        </p:spPr>
        <p:txBody>
          <a:bodyPr>
            <a:normAutofit fontScale="92500"/>
          </a:bodyPr>
          <a:lstStyle/>
          <a:p>
            <a:pPr lvl="1"/>
            <a:r>
              <a:rPr lang="en-US" dirty="0"/>
              <a:t>If you are given a certain type of paper to write on, make sure you have it.  </a:t>
            </a:r>
          </a:p>
          <a:p>
            <a:pPr lvl="1"/>
            <a:r>
              <a:rPr lang="en-US" dirty="0"/>
              <a:t>There should be no errors in your work.  Erase all mistakes so that you cannot see them.  </a:t>
            </a:r>
          </a:p>
          <a:p>
            <a:pPr lvl="1"/>
            <a:r>
              <a:rPr lang="en-US" dirty="0"/>
              <a:t>Use your best handwriting.  </a:t>
            </a:r>
          </a:p>
          <a:p>
            <a:pPr lvl="1"/>
            <a:r>
              <a:rPr lang="en-US" dirty="0"/>
              <a:t>Be sure to reread your work before turning it in.</a:t>
            </a:r>
          </a:p>
          <a:p>
            <a:pPr lvl="1"/>
            <a:r>
              <a:rPr lang="en-US" dirty="0"/>
              <a:t>You may also type your work if you would like.</a:t>
            </a:r>
          </a:p>
        </p:txBody>
      </p:sp>
      <p:sp>
        <p:nvSpPr>
          <p:cNvPr id="141316" name="Rectangle 4"/>
          <p:cNvSpPr>
            <a:spLocks noChangeArrowheads="1"/>
          </p:cNvSpPr>
          <p:nvPr/>
        </p:nvSpPr>
        <p:spPr bwMode="auto">
          <a:xfrm>
            <a:off x="990600" y="990600"/>
            <a:ext cx="4191000" cy="838200"/>
          </a:xfrm>
          <a:prstGeom prst="rect">
            <a:avLst/>
          </a:prstGeom>
          <a:solidFill>
            <a:schemeClr val="bg1"/>
          </a:solidFill>
          <a:ln/>
        </p:spPr>
        <p:txBody>
          <a:bodyPr vert="horz" lIns="91440" tIns="45720" rIns="91440" bIns="45720" rtlCol="0" anchor="ctr">
            <a:normAutofit/>
          </a:bodyPr>
          <a:lstStyle/>
          <a:p>
            <a:pPr algn="ctr">
              <a:lnSpc>
                <a:spcPct val="90000"/>
              </a:lnSpc>
              <a:spcBef>
                <a:spcPct val="0"/>
              </a:spcBef>
            </a:pPr>
            <a:r>
              <a:rPr lang="en-US" sz="4400" b="1" dirty="0">
                <a:latin typeface="+mj-lt"/>
                <a:ea typeface="+mj-ea"/>
                <a:cs typeface="+mj-cs"/>
              </a:rPr>
              <a:t>RE-WRITING</a:t>
            </a:r>
          </a:p>
        </p:txBody>
      </p:sp>
      <p:sp>
        <p:nvSpPr>
          <p:cNvPr id="141317" name="Text Box 5"/>
          <p:cNvSpPr txBox="1">
            <a:spLocks noChangeArrowheads="1"/>
          </p:cNvSpPr>
          <p:nvPr/>
        </p:nvSpPr>
        <p:spPr bwMode="auto">
          <a:xfrm>
            <a:off x="990600" y="2209800"/>
            <a:ext cx="4876800" cy="584775"/>
          </a:xfrm>
          <a:prstGeom prst="rect">
            <a:avLst/>
          </a:prstGeom>
          <a:solidFill>
            <a:schemeClr val="bg1"/>
          </a:solidFill>
          <a:ln w="9525">
            <a:noFill/>
            <a:miter lim="800000"/>
            <a:headEnd/>
            <a:tailEnd/>
          </a:ln>
          <a:effectLst/>
        </p:spPr>
        <p:txBody>
          <a:bodyPr wrap="square">
            <a:spAutoFit/>
          </a:bodyPr>
          <a:lstStyle/>
          <a:p>
            <a:r>
              <a:rPr lang="en-US" sz="3200" b="1" dirty="0"/>
              <a:t>Handwriting your work…</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3" name="Rectangle 5"/>
          <p:cNvSpPr>
            <a:spLocks noChangeArrowheads="1"/>
          </p:cNvSpPr>
          <p:nvPr/>
        </p:nvSpPr>
        <p:spPr bwMode="auto">
          <a:xfrm>
            <a:off x="457200" y="457200"/>
            <a:ext cx="8382000" cy="6019800"/>
          </a:xfrm>
          <a:prstGeom prst="rect">
            <a:avLst/>
          </a:prstGeom>
          <a:solidFill>
            <a:schemeClr val="bg1"/>
          </a:solidFill>
          <a:ln w="9525">
            <a:noFill/>
            <a:miter lim="800000"/>
            <a:headEnd/>
            <a:tailEnd/>
          </a:ln>
          <a:effectLst/>
        </p:spPr>
        <p:txBody>
          <a:bodyPr lIns="92075" tIns="46038" rIns="92075" bIns="46038"/>
          <a:lstStyle/>
          <a:p>
            <a:pPr marL="342900" indent="-342900">
              <a:spcBef>
                <a:spcPct val="20000"/>
              </a:spcBef>
              <a:buClr>
                <a:schemeClr val="tx1"/>
              </a:buClr>
              <a:buSzPct val="75000"/>
              <a:buFont typeface="Wingdings" pitchFamily="2" charset="2"/>
              <a:buChar char="l"/>
            </a:pPr>
            <a:r>
              <a:rPr lang="en-US" sz="4000" dirty="0"/>
              <a:t>What you write and how you write are very important.</a:t>
            </a:r>
          </a:p>
          <a:p>
            <a:pPr marL="342900" indent="-342900">
              <a:spcBef>
                <a:spcPct val="20000"/>
              </a:spcBef>
              <a:buClr>
                <a:schemeClr val="tx1"/>
              </a:buClr>
              <a:buSzPct val="75000"/>
              <a:buFont typeface="Wingdings" pitchFamily="2" charset="2"/>
              <a:buChar char="l"/>
            </a:pPr>
            <a:r>
              <a:rPr lang="en-US" sz="4000" dirty="0"/>
              <a:t>Take the necessary time to revise, edit, and proofread your writing.</a:t>
            </a:r>
          </a:p>
          <a:p>
            <a:pPr marL="342900" indent="-342900">
              <a:spcBef>
                <a:spcPct val="20000"/>
              </a:spcBef>
              <a:buClr>
                <a:schemeClr val="tx1"/>
              </a:buClr>
              <a:buSzPct val="75000"/>
              <a:buFont typeface="Wingdings" pitchFamily="2" charset="2"/>
              <a:buChar char="l"/>
            </a:pPr>
            <a:r>
              <a:rPr lang="en-US" sz="4000" dirty="0"/>
              <a:t>Students often prepare a draft and then submit it.</a:t>
            </a:r>
          </a:p>
          <a:p>
            <a:pPr marL="342900" indent="-342900">
              <a:spcBef>
                <a:spcPct val="20000"/>
              </a:spcBef>
              <a:buClr>
                <a:schemeClr val="tx1"/>
              </a:buClr>
              <a:buSzPct val="75000"/>
              <a:buFont typeface="Wingdings" pitchFamily="2" charset="2"/>
              <a:buChar char="l"/>
            </a:pPr>
            <a:r>
              <a:rPr lang="en-US" sz="4000" dirty="0"/>
              <a:t>You MUST take the time to revise, edit, and proofread your writing!</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rmAutofit/>
          </a:bodyPr>
          <a:lstStyle/>
          <a:p>
            <a:r>
              <a:rPr lang="en-US" sz="4800" b="1" dirty="0"/>
              <a:t>COMPARISON </a:t>
            </a:r>
          </a:p>
        </p:txBody>
      </p:sp>
      <p:sp>
        <p:nvSpPr>
          <p:cNvPr id="77827" name="Rectangle 3"/>
          <p:cNvSpPr>
            <a:spLocks noGrp="1" noChangeArrowheads="1"/>
          </p:cNvSpPr>
          <p:nvPr>
            <p:ph type="body" sz="half" idx="1"/>
          </p:nvPr>
        </p:nvSpPr>
        <p:spPr>
          <a:xfrm>
            <a:off x="457200" y="1905000"/>
            <a:ext cx="4038600" cy="3962400"/>
          </a:xfrm>
        </p:spPr>
        <p:txBody>
          <a:bodyPr/>
          <a:lstStyle/>
          <a:p>
            <a:r>
              <a:rPr lang="en-US" dirty="0"/>
              <a:t>Reread the paragraph you wrote without going through the process and compare it to the “processed” one.</a:t>
            </a:r>
          </a:p>
          <a:p>
            <a:r>
              <a:rPr lang="en-US" dirty="0"/>
              <a:t>How do they differ?</a:t>
            </a:r>
          </a:p>
          <a:p>
            <a:r>
              <a:rPr lang="en-US" dirty="0"/>
              <a:t>Which one is better?</a:t>
            </a:r>
          </a:p>
        </p:txBody>
      </p:sp>
      <p:sp>
        <p:nvSpPr>
          <p:cNvPr id="77828" name="Rectangle 4"/>
          <p:cNvSpPr>
            <a:spLocks noGrp="1" noChangeArrowheads="1"/>
          </p:cNvSpPr>
          <p:nvPr>
            <p:ph type="body" sz="half" idx="2"/>
          </p:nvPr>
        </p:nvSpPr>
        <p:spPr>
          <a:xfrm>
            <a:off x="4648200" y="1905000"/>
            <a:ext cx="4038600" cy="3810000"/>
          </a:xfrm>
        </p:spPr>
        <p:txBody>
          <a:bodyPr/>
          <a:lstStyle/>
          <a:p>
            <a:r>
              <a:rPr lang="en-US" dirty="0"/>
              <a:t>If the “processed” paragraph is better, which phase of the process helped you most</a:t>
            </a:r>
            <a:r>
              <a:rPr lang="en-US" dirty="0" smtClean="0"/>
              <a:t>?</a:t>
            </a:r>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0" name="Rectangle 8"/>
          <p:cNvSpPr>
            <a:spLocks noGrp="1" noChangeArrowheads="1"/>
          </p:cNvSpPr>
          <p:nvPr>
            <p:ph type="title"/>
          </p:nvPr>
        </p:nvSpPr>
        <p:spPr/>
        <p:txBody>
          <a:bodyPr/>
          <a:lstStyle/>
          <a:p>
            <a:r>
              <a:rPr lang="en-US" sz="2800" b="1" dirty="0">
                <a:solidFill>
                  <a:schemeClr val="tx1"/>
                </a:solidFill>
              </a:rPr>
              <a:t>GRANT WOOD’S </a:t>
            </a:r>
            <a:r>
              <a:rPr lang="en-US" sz="2800" b="1" u="sng" dirty="0">
                <a:solidFill>
                  <a:schemeClr val="tx1"/>
                </a:solidFill>
              </a:rPr>
              <a:t>AMERICAN GOTHIC</a:t>
            </a:r>
          </a:p>
        </p:txBody>
      </p:sp>
      <p:pic>
        <p:nvPicPr>
          <p:cNvPr id="79888" name="Picture 16" descr="american_gothic"/>
          <p:cNvPicPr>
            <a:picLocks noGrp="1" noChangeAspect="1" noChangeArrowheads="1"/>
          </p:cNvPicPr>
          <p:nvPr>
            <p:ph idx="1"/>
          </p:nvPr>
        </p:nvPicPr>
        <p:blipFill>
          <a:blip r:embed="rId2" cstate="print"/>
          <a:srcRect/>
          <a:stretch>
            <a:fillRect/>
          </a:stretch>
        </p:blipFill>
        <p:spPr>
          <a:xfrm>
            <a:off x="2676525" y="1600200"/>
            <a:ext cx="3789363" cy="4525963"/>
          </a:xfrm>
          <a:noFill/>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r>
              <a:rPr lang="en-US" sz="2800" b="1" u="sng" dirty="0">
                <a:solidFill>
                  <a:schemeClr val="tx1"/>
                </a:solidFill>
              </a:rPr>
              <a:t>AMERICAN GOTHIC</a:t>
            </a:r>
            <a:r>
              <a:rPr lang="en-US" sz="2800" b="1" dirty="0"/>
              <a:t>: WRITING AS PROCESS </a:t>
            </a:r>
            <a:r>
              <a:rPr lang="en-US" sz="2800" b="1" dirty="0">
                <a:solidFill>
                  <a:schemeClr val="tx1"/>
                </a:solidFill>
              </a:rPr>
              <a:t>EXERCISE</a:t>
            </a:r>
          </a:p>
        </p:txBody>
      </p:sp>
      <p:sp>
        <p:nvSpPr>
          <p:cNvPr id="245763" name="Rectangle 3"/>
          <p:cNvSpPr>
            <a:spLocks noGrp="1" noChangeArrowheads="1"/>
          </p:cNvSpPr>
          <p:nvPr>
            <p:ph type="body" sz="half" idx="1"/>
          </p:nvPr>
        </p:nvSpPr>
        <p:spPr/>
        <p:txBody>
          <a:bodyPr/>
          <a:lstStyle/>
          <a:p>
            <a:pPr>
              <a:spcBef>
                <a:spcPct val="50000"/>
              </a:spcBef>
            </a:pPr>
            <a:r>
              <a:rPr lang="en-US" dirty="0"/>
              <a:t>Look carefully at the picture provided of </a:t>
            </a:r>
            <a:r>
              <a:rPr lang="en-US" u="sng" dirty="0"/>
              <a:t>American Gothic,</a:t>
            </a:r>
            <a:r>
              <a:rPr lang="en-US" dirty="0"/>
              <a:t> the famous painting by artist Grant Wood (1892-1942). Notice the details and mood of the composition.</a:t>
            </a:r>
          </a:p>
        </p:txBody>
      </p:sp>
      <p:sp>
        <p:nvSpPr>
          <p:cNvPr id="245764" name="Rectangle 4"/>
          <p:cNvSpPr>
            <a:spLocks noGrp="1" noChangeArrowheads="1"/>
          </p:cNvSpPr>
          <p:nvPr>
            <p:ph type="body" sz="half" idx="2"/>
          </p:nvPr>
        </p:nvSpPr>
        <p:spPr/>
        <p:txBody>
          <a:bodyPr/>
          <a:lstStyle/>
          <a:p>
            <a:r>
              <a:rPr lang="en-US" dirty="0"/>
              <a:t>Prepare to use the four process steps to write about the painting:</a:t>
            </a:r>
          </a:p>
          <a:p>
            <a:pPr lvl="1"/>
            <a:r>
              <a:rPr lang="en-US" sz="2800" dirty="0" smtClean="0"/>
              <a:t>Planning</a:t>
            </a:r>
            <a:endParaRPr lang="en-US" sz="2800" dirty="0"/>
          </a:p>
          <a:p>
            <a:pPr lvl="1"/>
            <a:r>
              <a:rPr lang="en-US" sz="2800" dirty="0"/>
              <a:t>Drafting</a:t>
            </a:r>
          </a:p>
          <a:p>
            <a:pPr lvl="1"/>
            <a:r>
              <a:rPr lang="en-US" sz="2800" dirty="0" smtClean="0"/>
              <a:t>Editing</a:t>
            </a:r>
          </a:p>
          <a:p>
            <a:pPr lvl="1"/>
            <a:r>
              <a:rPr lang="en-US" sz="2800" dirty="0" smtClean="0"/>
              <a:t>Revising</a:t>
            </a:r>
          </a:p>
          <a:p>
            <a:pPr lvl="1"/>
            <a:r>
              <a:rPr lang="en-US" sz="2800" dirty="0" smtClean="0"/>
              <a:t>Finishing</a:t>
            </a:r>
            <a:endParaRPr lang="en-US" sz="28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4"/>
          <p:cNvSpPr>
            <a:spLocks noGrp="1" noChangeArrowheads="1"/>
          </p:cNvSpPr>
          <p:nvPr>
            <p:ph type="title"/>
          </p:nvPr>
        </p:nvSpPr>
        <p:spPr/>
        <p:txBody>
          <a:bodyPr>
            <a:normAutofit/>
          </a:bodyPr>
          <a:lstStyle/>
          <a:p>
            <a:r>
              <a:rPr lang="en-US" sz="3600" b="1" dirty="0"/>
              <a:t>PLANNING AND SHAPING</a:t>
            </a:r>
          </a:p>
        </p:txBody>
      </p:sp>
      <p:sp>
        <p:nvSpPr>
          <p:cNvPr id="83973" name="Rectangle 5"/>
          <p:cNvSpPr>
            <a:spLocks noGrp="1" noChangeArrowheads="1"/>
          </p:cNvSpPr>
          <p:nvPr>
            <p:ph type="body" sz="half" idx="1"/>
          </p:nvPr>
        </p:nvSpPr>
        <p:spPr/>
        <p:txBody>
          <a:bodyPr/>
          <a:lstStyle/>
          <a:p>
            <a:r>
              <a:rPr lang="en-US" dirty="0"/>
              <a:t>Use single words or phrases to describe the following aspects of the painting:</a:t>
            </a:r>
          </a:p>
          <a:p>
            <a:pPr lvl="1"/>
            <a:r>
              <a:rPr lang="en-US" sz="2000" dirty="0"/>
              <a:t>Background/ sky/ house/ shed</a:t>
            </a:r>
          </a:p>
          <a:p>
            <a:pPr lvl="1"/>
            <a:r>
              <a:rPr lang="en-US" sz="2000" dirty="0"/>
              <a:t>People/ facial expressions/ hair/ eyes/ </a:t>
            </a:r>
            <a:r>
              <a:rPr lang="en-US" sz="2000" dirty="0" smtClean="0"/>
              <a:t>hand</a:t>
            </a:r>
            <a:endParaRPr lang="en-US" sz="2000" dirty="0"/>
          </a:p>
          <a:p>
            <a:pPr lvl="1"/>
            <a:r>
              <a:rPr lang="en-US" sz="2000" dirty="0"/>
              <a:t>How are the people similar? Different? What is their relationship to each other?</a:t>
            </a:r>
          </a:p>
        </p:txBody>
      </p:sp>
      <p:sp>
        <p:nvSpPr>
          <p:cNvPr id="83974" name="Rectangle 6"/>
          <p:cNvSpPr>
            <a:spLocks noGrp="1" noChangeArrowheads="1"/>
          </p:cNvSpPr>
          <p:nvPr>
            <p:ph type="body" sz="half" idx="2"/>
          </p:nvPr>
        </p:nvSpPr>
        <p:spPr/>
        <p:txBody>
          <a:bodyPr/>
          <a:lstStyle/>
          <a:p>
            <a:r>
              <a:rPr lang="en-US" dirty="0"/>
              <a:t>Review your list of details.</a:t>
            </a:r>
          </a:p>
          <a:p>
            <a:r>
              <a:rPr lang="en-US" dirty="0"/>
              <a:t>Answer this question in a single complete sentence:</a:t>
            </a:r>
          </a:p>
          <a:p>
            <a:pPr lvl="1"/>
            <a:r>
              <a:rPr lang="en-US" dirty="0"/>
              <a:t>What central impression do the details seem to convey?</a:t>
            </a:r>
          </a:p>
          <a:p>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4"/>
          <p:cNvSpPr>
            <a:spLocks noGrp="1" noChangeArrowheads="1"/>
          </p:cNvSpPr>
          <p:nvPr>
            <p:ph type="title"/>
          </p:nvPr>
        </p:nvSpPr>
        <p:spPr/>
        <p:txBody>
          <a:bodyPr vert="horz" lIns="91440" tIns="45720" rIns="91440" bIns="45720" rtlCol="0" anchor="ctr">
            <a:normAutofit/>
          </a:bodyPr>
          <a:lstStyle/>
          <a:p>
            <a:r>
              <a:rPr lang="en-US" sz="3600" b="1" dirty="0"/>
              <a:t>DRAFTING</a:t>
            </a:r>
          </a:p>
        </p:txBody>
      </p:sp>
      <p:sp>
        <p:nvSpPr>
          <p:cNvPr id="86021" name="Rectangle 5"/>
          <p:cNvSpPr>
            <a:spLocks noGrp="1" noChangeArrowheads="1"/>
          </p:cNvSpPr>
          <p:nvPr>
            <p:ph type="body" idx="1"/>
          </p:nvPr>
        </p:nvSpPr>
        <p:spPr>
          <a:xfrm>
            <a:off x="533400" y="2133600"/>
            <a:ext cx="8229600" cy="3505200"/>
          </a:xfrm>
        </p:spPr>
        <p:txBody>
          <a:bodyPr/>
          <a:lstStyle/>
          <a:p>
            <a:pPr>
              <a:spcBef>
                <a:spcPct val="50000"/>
              </a:spcBef>
            </a:pPr>
            <a:r>
              <a:rPr lang="en-US" sz="2800" dirty="0"/>
              <a:t>Write your sentence out at the top of a new sheet of paper.</a:t>
            </a:r>
          </a:p>
          <a:p>
            <a:pPr>
              <a:spcBef>
                <a:spcPct val="50000"/>
              </a:spcBef>
            </a:pPr>
            <a:r>
              <a:rPr lang="en-US" sz="2800" dirty="0"/>
              <a:t>Write a draft of a paragraph supporting your sentence.</a:t>
            </a:r>
          </a:p>
          <a:p>
            <a:pPr>
              <a:spcBef>
                <a:spcPct val="50000"/>
              </a:spcBef>
            </a:pPr>
            <a:r>
              <a:rPr lang="en-US" sz="2800" dirty="0"/>
              <a:t>Include as many details from your list as you can.</a:t>
            </a:r>
          </a:p>
          <a:p>
            <a:endParaRPr lang="en-US" sz="2800"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91440" tIns="45720" rIns="91440" bIns="45720" rtlCol="0" anchor="ctr">
            <a:normAutofit/>
          </a:bodyPr>
          <a:lstStyle/>
          <a:p>
            <a:r>
              <a:rPr lang="en-US" sz="3600" b="1" dirty="0"/>
              <a:t>REVISING</a:t>
            </a:r>
          </a:p>
        </p:txBody>
      </p:sp>
      <p:sp>
        <p:nvSpPr>
          <p:cNvPr id="142339" name="Rectangle 3"/>
          <p:cNvSpPr>
            <a:spLocks noGrp="1" noChangeArrowheads="1"/>
          </p:cNvSpPr>
          <p:nvPr>
            <p:ph type="body" idx="1"/>
          </p:nvPr>
        </p:nvSpPr>
        <p:spPr>
          <a:xfrm>
            <a:off x="457200" y="1828800"/>
            <a:ext cx="8229600" cy="4648200"/>
          </a:xfrm>
        </p:spPr>
        <p:txBody>
          <a:bodyPr>
            <a:normAutofit lnSpcReduction="10000"/>
          </a:bodyPr>
          <a:lstStyle/>
          <a:p>
            <a:pPr>
              <a:spcBef>
                <a:spcPct val="50000"/>
              </a:spcBef>
            </a:pPr>
            <a:r>
              <a:rPr lang="en-US" sz="2800" dirty="0"/>
              <a:t>DETAIL: </a:t>
            </a:r>
            <a:r>
              <a:rPr lang="en-US" sz="2800" dirty="0" smtClean="0"/>
              <a:t>			How </a:t>
            </a:r>
            <a:r>
              <a:rPr lang="en-US" sz="2800" dirty="0"/>
              <a:t>have the details you </a:t>
            </a:r>
            <a:r>
              <a:rPr lang="en-US" sz="2800" dirty="0" smtClean="0"/>
              <a:t>				mentioned help create </a:t>
            </a:r>
            <a:r>
              <a:rPr lang="en-US" sz="2800" dirty="0"/>
              <a:t>the </a:t>
            </a:r>
            <a:r>
              <a:rPr lang="en-US" sz="2800" dirty="0" smtClean="0"/>
              <a:t>				central </a:t>
            </a:r>
            <a:r>
              <a:rPr lang="en-US" sz="2800" dirty="0"/>
              <a:t>impression of </a:t>
            </a:r>
            <a:r>
              <a:rPr lang="en-US" sz="2800" dirty="0" smtClean="0"/>
              <a:t>the 				painting</a:t>
            </a:r>
            <a:r>
              <a:rPr lang="en-US" sz="2800" dirty="0"/>
              <a:t>?</a:t>
            </a:r>
          </a:p>
          <a:p>
            <a:pPr>
              <a:spcBef>
                <a:spcPct val="50000"/>
              </a:spcBef>
            </a:pPr>
            <a:r>
              <a:rPr lang="en-US" sz="2800" dirty="0"/>
              <a:t>ORGANIZATION: </a:t>
            </a:r>
            <a:r>
              <a:rPr lang="en-US" sz="2800" dirty="0" smtClean="0"/>
              <a:t>	Is </a:t>
            </a:r>
            <a:r>
              <a:rPr lang="en-US" sz="2800" dirty="0"/>
              <a:t>your paragraph organized? </a:t>
            </a:r>
            <a:r>
              <a:rPr lang="en-US" sz="2800" dirty="0" smtClean="0"/>
              <a:t>				Coherent</a:t>
            </a:r>
            <a:r>
              <a:rPr lang="en-US" sz="2800" dirty="0"/>
              <a:t>? Does it support </a:t>
            </a:r>
            <a:r>
              <a:rPr lang="en-US" sz="2800" dirty="0" smtClean="0"/>
              <a:t>				your </a:t>
            </a:r>
            <a:r>
              <a:rPr lang="en-US" sz="2800" dirty="0"/>
              <a:t>core sentence?</a:t>
            </a:r>
          </a:p>
          <a:p>
            <a:pPr>
              <a:spcBef>
                <a:spcPct val="50000"/>
              </a:spcBef>
            </a:pPr>
            <a:r>
              <a:rPr lang="en-US" sz="2800" dirty="0"/>
              <a:t>WORD CHOICE: </a:t>
            </a:r>
            <a:r>
              <a:rPr lang="en-US" sz="2800" dirty="0" smtClean="0"/>
              <a:t>		Are </a:t>
            </a:r>
            <a:r>
              <a:rPr lang="en-US" sz="2800" dirty="0"/>
              <a:t>your words precise? </a:t>
            </a:r>
            <a:r>
              <a:rPr lang="en-US" sz="2800" dirty="0" smtClean="0"/>
              <a:t>					Replace </a:t>
            </a:r>
            <a:r>
              <a:rPr lang="en-US" sz="2800" dirty="0"/>
              <a:t>any fuzzy words with </a:t>
            </a:r>
            <a:r>
              <a:rPr lang="en-US" sz="2800" dirty="0" smtClean="0"/>
              <a:t>				more </a:t>
            </a:r>
            <a:r>
              <a:rPr lang="en-US" sz="2800" dirty="0"/>
              <a:t>precise ones.</a:t>
            </a:r>
          </a:p>
          <a:p>
            <a:endParaRPr lang="en-US" sz="2800" dirty="0">
              <a:solidFill>
                <a:schemeClr val="tx2"/>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vert="horz" lIns="91440" tIns="45720" rIns="91440" bIns="45720" rtlCol="0" anchor="ctr">
            <a:normAutofit/>
          </a:bodyPr>
          <a:lstStyle/>
          <a:p>
            <a:r>
              <a:rPr lang="en-US" b="1" dirty="0"/>
              <a:t>EDITING</a:t>
            </a:r>
          </a:p>
        </p:txBody>
      </p:sp>
      <p:sp>
        <p:nvSpPr>
          <p:cNvPr id="143363" name="Rectangle 3"/>
          <p:cNvSpPr>
            <a:spLocks noGrp="1" noChangeArrowheads="1"/>
          </p:cNvSpPr>
          <p:nvPr>
            <p:ph type="body" idx="1"/>
          </p:nvPr>
        </p:nvSpPr>
        <p:spPr>
          <a:xfrm>
            <a:off x="609600" y="1905000"/>
            <a:ext cx="8077200" cy="2438400"/>
          </a:xfrm>
        </p:spPr>
        <p:txBody>
          <a:bodyPr/>
          <a:lstStyle/>
          <a:p>
            <a:pPr>
              <a:lnSpc>
                <a:spcPct val="120000"/>
              </a:lnSpc>
              <a:spcBef>
                <a:spcPct val="50000"/>
              </a:spcBef>
            </a:pPr>
            <a:r>
              <a:rPr lang="en-US" sz="2800" dirty="0"/>
              <a:t>Review your paragraph for correctness of sentence structure, grammar, spelling and punctuation.</a:t>
            </a:r>
          </a:p>
          <a:p>
            <a:pPr>
              <a:lnSpc>
                <a:spcPct val="120000"/>
              </a:lnSpc>
              <a:spcBef>
                <a:spcPct val="50000"/>
              </a:spcBef>
            </a:pPr>
            <a:r>
              <a:rPr lang="en-US" sz="2800" dirty="0"/>
              <a:t>Make any necessary changes.</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n-US" b="1" dirty="0" smtClean="0"/>
              <a:t>Remember, Writing is a Process</a:t>
            </a:r>
          </a:p>
        </p:txBody>
      </p:sp>
      <p:sp>
        <p:nvSpPr>
          <p:cNvPr id="37891" name="Content Placeholder 2"/>
          <p:cNvSpPr>
            <a:spLocks noGrp="1"/>
          </p:cNvSpPr>
          <p:nvPr>
            <p:ph sz="quarter" idx="1"/>
          </p:nvPr>
        </p:nvSpPr>
        <p:spPr>
          <a:xfrm>
            <a:off x="457200" y="1219200"/>
            <a:ext cx="8229600" cy="4937125"/>
          </a:xfrm>
        </p:spPr>
        <p:txBody>
          <a:bodyPr/>
          <a:lstStyle/>
          <a:p>
            <a:pPr eaLnBrk="1" hangingPunct="1"/>
            <a:r>
              <a:rPr lang="en-US" smtClean="0"/>
              <a:t>Every writing assignment is practice for the next one</a:t>
            </a:r>
          </a:p>
          <a:p>
            <a:pPr eaLnBrk="1" hangingPunct="1"/>
            <a:r>
              <a:rPr lang="en-US" smtClean="0"/>
              <a:t>Writing takes time</a:t>
            </a:r>
          </a:p>
          <a:p>
            <a:pPr eaLnBrk="1" hangingPunct="1"/>
            <a:r>
              <a:rPr lang="en-US" smtClean="0"/>
              <a:t>Go through every step of the process</a:t>
            </a:r>
          </a:p>
          <a:p>
            <a:pPr eaLnBrk="1" hangingPunct="1"/>
            <a:r>
              <a:rPr lang="en-US" smtClean="0"/>
              <a:t>Focus on your ideas first </a:t>
            </a:r>
          </a:p>
          <a:p>
            <a:pPr eaLnBrk="1" hangingPunct="1"/>
            <a:r>
              <a:rPr lang="en-US" smtClean="0"/>
              <a:t>Focus on grammar and spelling last</a:t>
            </a:r>
          </a:p>
          <a:p>
            <a:pPr eaLnBrk="1" hangingPunct="1"/>
            <a:r>
              <a:rPr lang="en-US" smtClean="0"/>
              <a:t>Get feedback from a peer, instructor, or tutor</a:t>
            </a:r>
          </a:p>
          <a:p>
            <a:pPr eaLnBrk="1" hangingPunct="1"/>
            <a:endParaRPr lang="en-US"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4"/>
          <p:cNvSpPr>
            <a:spLocks noGrp="1" noChangeArrowheads="1"/>
          </p:cNvSpPr>
          <p:nvPr>
            <p:ph type="ctrTitle"/>
          </p:nvPr>
        </p:nvSpPr>
        <p:spPr/>
        <p:txBody>
          <a:bodyPr>
            <a:normAutofit fontScale="90000"/>
          </a:bodyPr>
          <a:lstStyle/>
          <a:p>
            <a:pPr eaLnBrk="1" hangingPunct="1"/>
            <a:r>
              <a:rPr lang="en-US" sz="4800" b="1" dirty="0" smtClean="0"/>
              <a:t>OVERVIEW OF WRITING PROCESS</a:t>
            </a:r>
          </a:p>
        </p:txBody>
      </p:sp>
    </p:spTree>
    <p:extLst>
      <p:ext uri="{BB962C8B-B14F-4D97-AF65-F5344CB8AC3E}">
        <p14:creationId xmlns:p14="http://schemas.microsoft.com/office/powerpoint/2010/main" xmlns="" val="12260353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4"/>
          <p:cNvSpPr>
            <a:spLocks noGrp="1" noChangeArrowheads="1"/>
          </p:cNvSpPr>
          <p:nvPr>
            <p:ph type="title"/>
          </p:nvPr>
        </p:nvSpPr>
        <p:spPr>
          <a:xfrm>
            <a:off x="228600" y="990600"/>
            <a:ext cx="8686800" cy="762000"/>
          </a:xfrm>
          <a:prstGeom prst="rect">
            <a:avLst/>
          </a:prstGeom>
          <a:solidFill>
            <a:schemeClr val="bg1"/>
          </a:solidFill>
          <a:extLst>
            <a:ext uri="{91240B29-F687-4F45-9708-019B960494DF}">
              <a14:hiddenLine xmlns:a14="http://schemas.microsoft.com/office/drawing/2010/main" xmlns="" w="9525">
                <a:solidFill>
                  <a:schemeClr val="tx1"/>
                </a:solidFill>
                <a:miter lim="800000"/>
                <a:headEnd/>
                <a:tailEnd/>
              </a14:hiddenLine>
            </a:ext>
          </a:extLst>
        </p:spPr>
        <p:txBody>
          <a:bodyPr anchor="ctr">
            <a:normAutofit/>
          </a:bodyPr>
          <a:lstStyle/>
          <a:p>
            <a:pPr eaLnBrk="1" hangingPunct="1"/>
            <a:r>
              <a:rPr lang="en-US" b="1" dirty="0" smtClean="0">
                <a:solidFill>
                  <a:schemeClr val="tx1"/>
                </a:solidFill>
              </a:rPr>
              <a:t>Three Stages of the Writing Process</a:t>
            </a:r>
          </a:p>
        </p:txBody>
      </p:sp>
      <p:sp>
        <p:nvSpPr>
          <p:cNvPr id="114693" name="Rectangle 5"/>
          <p:cNvSpPr>
            <a:spLocks noGrp="1" noChangeArrowheads="1"/>
          </p:cNvSpPr>
          <p:nvPr>
            <p:ph type="body" sz="half" idx="1"/>
          </p:nvPr>
        </p:nvSpPr>
        <p:spPr>
          <a:xfrm>
            <a:off x="838200" y="2971800"/>
            <a:ext cx="7924800" cy="2327275"/>
          </a:xfrm>
          <a:solidFill>
            <a:schemeClr val="bg1"/>
          </a:solidFill>
          <a:ln>
            <a:solidFill>
              <a:schemeClr val="bg1"/>
            </a:solidFill>
            <a:miter lim="800000"/>
            <a:headEnd/>
            <a:tailEnd/>
          </a:ln>
        </p:spPr>
        <p:txBody>
          <a:bodyPr/>
          <a:lstStyle/>
          <a:p>
            <a:pPr eaLnBrk="1" hangingPunct="1"/>
            <a:r>
              <a:rPr lang="en-US" sz="3600" b="1" dirty="0" smtClean="0"/>
              <a:t>Pre-writing		-	Planning</a:t>
            </a:r>
          </a:p>
          <a:p>
            <a:pPr eaLnBrk="1" hangingPunct="1"/>
            <a:r>
              <a:rPr lang="en-US" sz="3600" b="1" dirty="0" smtClean="0"/>
              <a:t>Writing			-	</a:t>
            </a:r>
            <a:r>
              <a:rPr lang="en-US" sz="1800" b="1" dirty="0" smtClean="0"/>
              <a:t>Drafting, Editing, Revising</a:t>
            </a:r>
          </a:p>
          <a:p>
            <a:pPr eaLnBrk="1" hangingPunct="1"/>
            <a:r>
              <a:rPr lang="en-US" sz="3600" b="1" dirty="0" smtClean="0"/>
              <a:t>Re-writing		-	Finishing</a:t>
            </a:r>
          </a:p>
        </p:txBody>
      </p:sp>
    </p:spTree>
    <p:extLst>
      <p:ext uri="{BB962C8B-B14F-4D97-AF65-F5344CB8AC3E}">
        <p14:creationId xmlns:p14="http://schemas.microsoft.com/office/powerpoint/2010/main" xmlns="" val="36931687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4692"/>
                                        </p:tgtEl>
                                        <p:attrNameLst>
                                          <p:attrName>style.visibility</p:attrName>
                                        </p:attrNameLst>
                                      </p:cBhvr>
                                      <p:to>
                                        <p:strVal val="visible"/>
                                      </p:to>
                                    </p:set>
                                    <p:anim calcmode="lin" valueType="num">
                                      <p:cBhvr>
                                        <p:cTn id="7" dur="500" fill="hold"/>
                                        <p:tgtEl>
                                          <p:spTgt spid="114692"/>
                                        </p:tgtEl>
                                        <p:attrNameLst>
                                          <p:attrName>ppt_w</p:attrName>
                                        </p:attrNameLst>
                                      </p:cBhvr>
                                      <p:tavLst>
                                        <p:tav tm="0">
                                          <p:val>
                                            <p:fltVal val="0"/>
                                          </p:val>
                                        </p:tav>
                                        <p:tav tm="100000">
                                          <p:val>
                                            <p:strVal val="#ppt_w"/>
                                          </p:val>
                                        </p:tav>
                                      </p:tavLst>
                                    </p:anim>
                                    <p:anim calcmode="lin" valueType="num">
                                      <p:cBhvr>
                                        <p:cTn id="8" dur="500" fill="hold"/>
                                        <p:tgtEl>
                                          <p:spTgt spid="114692"/>
                                        </p:tgtEl>
                                        <p:attrNameLst>
                                          <p:attrName>ppt_h</p:attrName>
                                        </p:attrNameLst>
                                      </p:cBhvr>
                                      <p:tavLst>
                                        <p:tav tm="0">
                                          <p:val>
                                            <p:fltVal val="0"/>
                                          </p:val>
                                        </p:tav>
                                        <p:tav tm="100000">
                                          <p:val>
                                            <p:strVal val="#ppt_h"/>
                                          </p:val>
                                        </p:tav>
                                      </p:tavLst>
                                    </p:anim>
                                    <p:animEffect transition="in" filter="fade">
                                      <p:cBhvr>
                                        <p:cTn id="9" dur="500"/>
                                        <p:tgtEl>
                                          <p:spTgt spid="114692"/>
                                        </p:tgtEl>
                                      </p:cBhvr>
                                    </p:animEffect>
                                  </p:childTnLst>
                                </p:cTn>
                              </p:par>
                            </p:childTnLst>
                          </p:cTn>
                        </p:par>
                        <p:par>
                          <p:cTn id="10" fill="hold" nodeType="afterGroup">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4693">
                                            <p:bg/>
                                          </p:spTgt>
                                        </p:tgtEl>
                                        <p:attrNameLst>
                                          <p:attrName>style.visibility</p:attrName>
                                        </p:attrNameLst>
                                      </p:cBhvr>
                                      <p:to>
                                        <p:strVal val="visible"/>
                                      </p:to>
                                    </p:set>
                                    <p:animEffect transition="in" filter="fade">
                                      <p:cBhvr>
                                        <p:cTn id="13" dur="1000">
                                          <p:stCondLst>
                                            <p:cond delay="0"/>
                                          </p:stCondLst>
                                        </p:cTn>
                                        <p:tgtEl>
                                          <p:spTgt spid="114693">
                                            <p:bg/>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4693">
                                            <p:txEl>
                                              <p:pRg st="0" end="0"/>
                                            </p:txEl>
                                          </p:spTgt>
                                        </p:tgtEl>
                                        <p:attrNameLst>
                                          <p:attrName>style.visibility</p:attrName>
                                        </p:attrNameLst>
                                      </p:cBhvr>
                                      <p:to>
                                        <p:strVal val="visible"/>
                                      </p:to>
                                    </p:set>
                                    <p:animEffect transition="in" filter="fade">
                                      <p:cBhvr>
                                        <p:cTn id="18" dur="1000">
                                          <p:stCondLst>
                                            <p:cond delay="0"/>
                                          </p:stCondLst>
                                        </p:cTn>
                                        <p:tgtEl>
                                          <p:spTgt spid="114693">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4693">
                                            <p:txEl>
                                              <p:pRg st="1" end="1"/>
                                            </p:txEl>
                                          </p:spTgt>
                                        </p:tgtEl>
                                        <p:attrNameLst>
                                          <p:attrName>style.visibility</p:attrName>
                                        </p:attrNameLst>
                                      </p:cBhvr>
                                      <p:to>
                                        <p:strVal val="visible"/>
                                      </p:to>
                                    </p:set>
                                    <p:animEffect transition="in" filter="fade">
                                      <p:cBhvr>
                                        <p:cTn id="23" dur="1000">
                                          <p:stCondLst>
                                            <p:cond delay="0"/>
                                          </p:stCondLst>
                                        </p:cTn>
                                        <p:tgtEl>
                                          <p:spTgt spid="114693">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4693">
                                            <p:txEl>
                                              <p:pRg st="2" end="2"/>
                                            </p:txEl>
                                          </p:spTgt>
                                        </p:tgtEl>
                                        <p:attrNameLst>
                                          <p:attrName>style.visibility</p:attrName>
                                        </p:attrNameLst>
                                      </p:cBhvr>
                                      <p:to>
                                        <p:strVal val="visible"/>
                                      </p:to>
                                    </p:set>
                                    <p:animEffect transition="in" filter="fade">
                                      <p:cBhvr>
                                        <p:cTn id="28" dur="1000">
                                          <p:stCondLst>
                                            <p:cond delay="0"/>
                                          </p:stCondLst>
                                        </p:cTn>
                                        <p:tgtEl>
                                          <p:spTgt spid="11469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animBg="1"/>
      <p:bldP spid="114693"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p:cNvSpPr>
            <a:spLocks noGrp="1" noChangeArrowheads="1"/>
          </p:cNvSpPr>
          <p:nvPr>
            <p:ph type="title"/>
          </p:nvPr>
        </p:nvSpPr>
        <p:spPr>
          <a:ln>
            <a:solidFill>
              <a:srgbClr val="FFFFCC"/>
            </a:solidFill>
            <a:round/>
            <a:headEnd/>
            <a:tailEnd/>
          </a:ln>
        </p:spPr>
        <p:txBody>
          <a:bodyPr/>
          <a:lstStyle/>
          <a:p>
            <a:pPr eaLnBrk="1" hangingPunct="1"/>
            <a:r>
              <a:rPr lang="en-US" b="1" dirty="0" smtClean="0">
                <a:solidFill>
                  <a:srgbClr val="003300"/>
                </a:solidFill>
              </a:rPr>
              <a:t>The Process. . . .</a:t>
            </a:r>
            <a:r>
              <a:rPr lang="en-US" b="1" dirty="0" smtClean="0"/>
              <a:t> </a:t>
            </a:r>
          </a:p>
        </p:txBody>
      </p:sp>
      <p:sp>
        <p:nvSpPr>
          <p:cNvPr id="32771" name="Rectangle 3"/>
          <p:cNvSpPr>
            <a:spLocks noGrp="1" noChangeArrowheads="1"/>
          </p:cNvSpPr>
          <p:nvPr>
            <p:ph type="body" idx="1"/>
          </p:nvPr>
        </p:nvSpPr>
        <p:spPr>
          <a:xfrm>
            <a:off x="838200" y="2362200"/>
            <a:ext cx="7693025" cy="3476625"/>
          </a:xfrm>
          <a:solidFill>
            <a:srgbClr val="FFFFCC"/>
          </a:solidFill>
        </p:spPr>
        <p:txBody>
          <a:bodyPr>
            <a:normAutofit fontScale="92500" lnSpcReduction="20000"/>
          </a:bodyPr>
          <a:lstStyle/>
          <a:p>
            <a:pPr eaLnBrk="1" hangingPunct="1">
              <a:buFont typeface="Wingdings" pitchFamily="2" charset="2"/>
              <a:buNone/>
            </a:pPr>
            <a:r>
              <a:rPr lang="en-US" b="1" smtClean="0"/>
              <a:t>1. Define the project</a:t>
            </a:r>
          </a:p>
          <a:p>
            <a:pPr eaLnBrk="1" hangingPunct="1">
              <a:buFont typeface="Wingdings" pitchFamily="2" charset="2"/>
              <a:buNone/>
            </a:pPr>
            <a:r>
              <a:rPr lang="en-US" b="1" smtClean="0"/>
              <a:t>2. Estimate project hours</a:t>
            </a:r>
          </a:p>
          <a:p>
            <a:pPr eaLnBrk="1" hangingPunct="1">
              <a:buFont typeface="Wingdings" pitchFamily="2" charset="2"/>
              <a:buNone/>
            </a:pPr>
            <a:r>
              <a:rPr lang="en-US" b="1" smtClean="0"/>
              <a:t>3. Retrieve, analyze &amp; Produce</a:t>
            </a:r>
          </a:p>
          <a:p>
            <a:pPr eaLnBrk="1" hangingPunct="1">
              <a:buFont typeface="Wingdings" pitchFamily="2" charset="2"/>
              <a:buNone/>
            </a:pPr>
            <a:r>
              <a:rPr lang="en-US" b="1" smtClean="0"/>
              <a:t>4. Design the project</a:t>
            </a:r>
          </a:p>
          <a:p>
            <a:pPr eaLnBrk="1" hangingPunct="1">
              <a:buFont typeface="Wingdings" pitchFamily="2" charset="2"/>
              <a:buNone/>
            </a:pPr>
            <a:r>
              <a:rPr lang="en-US" b="1" smtClean="0"/>
              <a:t>5. Write</a:t>
            </a:r>
          </a:p>
          <a:p>
            <a:pPr eaLnBrk="1" hangingPunct="1">
              <a:buFont typeface="Wingdings" pitchFamily="2" charset="2"/>
              <a:buNone/>
            </a:pPr>
            <a:r>
              <a:rPr lang="en-US" b="1" smtClean="0"/>
              <a:t>6. Edit/Revise</a:t>
            </a:r>
          </a:p>
          <a:p>
            <a:pPr eaLnBrk="1" hangingPunct="1">
              <a:buFont typeface="Wingdings" pitchFamily="2" charset="2"/>
              <a:buNone/>
            </a:pPr>
            <a:r>
              <a:rPr lang="en-US" b="1" smtClean="0"/>
              <a:t>7. Deliver</a:t>
            </a:r>
          </a:p>
        </p:txBody>
      </p:sp>
    </p:spTree>
    <p:extLst>
      <p:ext uri="{BB962C8B-B14F-4D97-AF65-F5344CB8AC3E}">
        <p14:creationId xmlns:p14="http://schemas.microsoft.com/office/powerpoint/2010/main" xmlns="" val="37720358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AutoShape 2"/>
          <p:cNvSpPr>
            <a:spLocks noGrp="1" noChangeArrowheads="1"/>
          </p:cNvSpPr>
          <p:nvPr>
            <p:ph type="title"/>
          </p:nvPr>
        </p:nvSpPr>
        <p:spPr>
          <a:ln>
            <a:solidFill>
              <a:srgbClr val="FFFFCC"/>
            </a:solidFill>
            <a:round/>
            <a:headEnd/>
            <a:tailEnd/>
          </a:ln>
        </p:spPr>
        <p:txBody>
          <a:bodyPr/>
          <a:lstStyle/>
          <a:p>
            <a:pPr eaLnBrk="1" hangingPunct="1"/>
            <a:r>
              <a:rPr lang="en-US" b="1" dirty="0" smtClean="0">
                <a:solidFill>
                  <a:schemeClr val="tx1"/>
                </a:solidFill>
              </a:rPr>
              <a:t>1. Define the Project</a:t>
            </a:r>
          </a:p>
        </p:txBody>
      </p:sp>
      <p:sp>
        <p:nvSpPr>
          <p:cNvPr id="33795" name="Rectangle 3"/>
          <p:cNvSpPr>
            <a:spLocks noGrp="1" noChangeArrowheads="1"/>
          </p:cNvSpPr>
          <p:nvPr>
            <p:ph type="body" sz="half" idx="1"/>
          </p:nvPr>
        </p:nvSpPr>
        <p:spPr>
          <a:xfrm>
            <a:off x="1143000" y="2971800"/>
            <a:ext cx="3770313" cy="2420938"/>
          </a:xfrm>
          <a:solidFill>
            <a:srgbClr val="FFFFCC"/>
          </a:solidFill>
          <a:ln>
            <a:solidFill>
              <a:srgbClr val="FFFFCC"/>
            </a:solidFill>
            <a:miter lim="800000"/>
            <a:headEnd/>
            <a:tailEnd/>
          </a:ln>
        </p:spPr>
        <p:txBody>
          <a:bodyPr/>
          <a:lstStyle/>
          <a:p>
            <a:pPr eaLnBrk="1" hangingPunct="1">
              <a:lnSpc>
                <a:spcPct val="90000"/>
              </a:lnSpc>
            </a:pPr>
            <a:r>
              <a:rPr lang="en-US" sz="2400" b="1" smtClean="0"/>
              <a:t>Who will read the document?</a:t>
            </a:r>
          </a:p>
          <a:p>
            <a:pPr lvl="1" eaLnBrk="1" hangingPunct="1">
              <a:lnSpc>
                <a:spcPct val="90000"/>
              </a:lnSpc>
            </a:pPr>
            <a:r>
              <a:rPr lang="en-US" sz="2000" b="1" smtClean="0"/>
              <a:t>Executives</a:t>
            </a:r>
          </a:p>
          <a:p>
            <a:pPr lvl="1" eaLnBrk="1" hangingPunct="1">
              <a:lnSpc>
                <a:spcPct val="90000"/>
              </a:lnSpc>
            </a:pPr>
            <a:r>
              <a:rPr lang="en-US" sz="2000" b="1" smtClean="0"/>
              <a:t>System Analysts</a:t>
            </a:r>
          </a:p>
          <a:p>
            <a:pPr lvl="1" eaLnBrk="1" hangingPunct="1">
              <a:lnSpc>
                <a:spcPct val="90000"/>
              </a:lnSpc>
            </a:pPr>
            <a:r>
              <a:rPr lang="en-US" sz="2000" b="1" smtClean="0"/>
              <a:t>Clients</a:t>
            </a:r>
          </a:p>
          <a:p>
            <a:pPr lvl="1" eaLnBrk="1" hangingPunct="1">
              <a:lnSpc>
                <a:spcPct val="90000"/>
              </a:lnSpc>
            </a:pPr>
            <a:r>
              <a:rPr lang="en-US" sz="2000" b="1" smtClean="0"/>
              <a:t>Operators</a:t>
            </a:r>
          </a:p>
          <a:p>
            <a:pPr eaLnBrk="1" hangingPunct="1">
              <a:lnSpc>
                <a:spcPct val="90000"/>
              </a:lnSpc>
              <a:buFont typeface="Wingdings" pitchFamily="2" charset="2"/>
              <a:buNone/>
            </a:pPr>
            <a:endParaRPr lang="en-US" sz="2400" b="1" smtClean="0"/>
          </a:p>
        </p:txBody>
      </p:sp>
    </p:spTree>
    <p:extLst>
      <p:ext uri="{BB962C8B-B14F-4D97-AF65-F5344CB8AC3E}">
        <p14:creationId xmlns:p14="http://schemas.microsoft.com/office/powerpoint/2010/main" xmlns="" val="11045715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2"/>
          <p:cNvSpPr>
            <a:spLocks noGrp="1" noChangeArrowheads="1"/>
          </p:cNvSpPr>
          <p:nvPr>
            <p:ph type="title"/>
          </p:nvPr>
        </p:nvSpPr>
        <p:spPr>
          <a:ln>
            <a:solidFill>
              <a:srgbClr val="FFFFCC"/>
            </a:solidFill>
            <a:round/>
            <a:headEnd/>
            <a:tailEnd/>
          </a:ln>
        </p:spPr>
        <p:txBody>
          <a:bodyPr/>
          <a:lstStyle/>
          <a:p>
            <a:pPr eaLnBrk="1" hangingPunct="1"/>
            <a:r>
              <a:rPr lang="en-US" b="1" dirty="0" smtClean="0">
                <a:solidFill>
                  <a:schemeClr val="tx1"/>
                </a:solidFill>
              </a:rPr>
              <a:t>1. Define the Project</a:t>
            </a:r>
          </a:p>
        </p:txBody>
      </p:sp>
      <p:sp>
        <p:nvSpPr>
          <p:cNvPr id="34819" name="Rectangle 3"/>
          <p:cNvSpPr>
            <a:spLocks noGrp="1" noChangeArrowheads="1"/>
          </p:cNvSpPr>
          <p:nvPr>
            <p:ph type="body" sz="half" idx="1"/>
          </p:nvPr>
        </p:nvSpPr>
        <p:spPr>
          <a:solidFill>
            <a:srgbClr val="FFFFCC"/>
          </a:solidFill>
        </p:spPr>
        <p:txBody>
          <a:bodyPr/>
          <a:lstStyle/>
          <a:p>
            <a:pPr eaLnBrk="1" hangingPunct="1"/>
            <a:endParaRPr lang="en-US" sz="2400" b="1" smtClean="0"/>
          </a:p>
          <a:p>
            <a:pPr eaLnBrk="1" hangingPunct="1"/>
            <a:r>
              <a:rPr lang="en-US" sz="2400" b="1" smtClean="0"/>
              <a:t>What’s the Style?</a:t>
            </a:r>
          </a:p>
          <a:p>
            <a:pPr lvl="1" eaLnBrk="1" hangingPunct="1"/>
            <a:r>
              <a:rPr lang="en-US" sz="2000" b="1" smtClean="0"/>
              <a:t>Persuasive</a:t>
            </a:r>
          </a:p>
          <a:p>
            <a:pPr lvl="1" eaLnBrk="1" hangingPunct="1"/>
            <a:r>
              <a:rPr lang="en-US" sz="2000" b="1" smtClean="0"/>
              <a:t>Motivational</a:t>
            </a:r>
          </a:p>
          <a:p>
            <a:pPr lvl="1" eaLnBrk="1" hangingPunct="1"/>
            <a:r>
              <a:rPr lang="en-US" sz="2000" b="1" smtClean="0"/>
              <a:t>Instructional</a:t>
            </a:r>
          </a:p>
          <a:p>
            <a:pPr lvl="1" eaLnBrk="1" hangingPunct="1"/>
            <a:r>
              <a:rPr lang="en-US" sz="2000" b="1" smtClean="0"/>
              <a:t>Procedural</a:t>
            </a:r>
          </a:p>
          <a:p>
            <a:pPr lvl="1" eaLnBrk="1" hangingPunct="1"/>
            <a:r>
              <a:rPr lang="en-US" sz="2000" b="1" smtClean="0"/>
              <a:t>Historical</a:t>
            </a:r>
          </a:p>
          <a:p>
            <a:pPr eaLnBrk="1" hangingPunct="1">
              <a:buFont typeface="Wingdings" pitchFamily="2" charset="2"/>
              <a:buNone/>
            </a:pPr>
            <a:endParaRPr lang="en-US" sz="2400" b="1" smtClean="0"/>
          </a:p>
        </p:txBody>
      </p:sp>
    </p:spTree>
    <p:extLst>
      <p:ext uri="{BB962C8B-B14F-4D97-AF65-F5344CB8AC3E}">
        <p14:creationId xmlns:p14="http://schemas.microsoft.com/office/powerpoint/2010/main" xmlns="" val="22462786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p:cNvSpPr>
            <a:spLocks noGrp="1" noChangeArrowheads="1"/>
          </p:cNvSpPr>
          <p:nvPr>
            <p:ph type="title"/>
          </p:nvPr>
        </p:nvSpPr>
        <p:spPr>
          <a:ln>
            <a:solidFill>
              <a:srgbClr val="FFFFCC"/>
            </a:solidFill>
            <a:round/>
            <a:headEnd/>
            <a:tailEnd/>
          </a:ln>
        </p:spPr>
        <p:txBody>
          <a:bodyPr/>
          <a:lstStyle/>
          <a:p>
            <a:pPr eaLnBrk="1" hangingPunct="1"/>
            <a:r>
              <a:rPr lang="en-US" b="1" dirty="0" smtClean="0">
                <a:solidFill>
                  <a:schemeClr val="tx1"/>
                </a:solidFill>
              </a:rPr>
              <a:t>1. Define the Project</a:t>
            </a:r>
          </a:p>
        </p:txBody>
      </p:sp>
      <p:sp>
        <p:nvSpPr>
          <p:cNvPr id="35843" name="Rectangle 3"/>
          <p:cNvSpPr>
            <a:spLocks noGrp="1" noChangeArrowheads="1"/>
          </p:cNvSpPr>
          <p:nvPr>
            <p:ph type="body" sz="half" idx="1"/>
          </p:nvPr>
        </p:nvSpPr>
        <p:spPr>
          <a:solidFill>
            <a:srgbClr val="FFFFCC"/>
          </a:solidFill>
        </p:spPr>
        <p:txBody>
          <a:bodyPr/>
          <a:lstStyle/>
          <a:p>
            <a:pPr eaLnBrk="1" hangingPunct="1"/>
            <a:r>
              <a:rPr lang="en-US" sz="2000" b="1" smtClean="0"/>
              <a:t>What type of document do you need?</a:t>
            </a:r>
          </a:p>
          <a:p>
            <a:pPr lvl="1" eaLnBrk="1" hangingPunct="1"/>
            <a:r>
              <a:rPr lang="en-US" sz="1800" b="1" smtClean="0"/>
              <a:t>Printed reports</a:t>
            </a:r>
          </a:p>
          <a:p>
            <a:pPr lvl="1" eaLnBrk="1" hangingPunct="1"/>
            <a:r>
              <a:rPr lang="en-US" sz="1800" b="1" smtClean="0"/>
              <a:t>Books</a:t>
            </a:r>
          </a:p>
          <a:p>
            <a:pPr lvl="1" eaLnBrk="1" hangingPunct="1"/>
            <a:r>
              <a:rPr lang="en-US" sz="1800" b="1" smtClean="0"/>
              <a:t>Videos</a:t>
            </a:r>
          </a:p>
          <a:p>
            <a:pPr lvl="1" eaLnBrk="1" hangingPunct="1"/>
            <a:r>
              <a:rPr lang="en-US" sz="1800" b="1" smtClean="0"/>
              <a:t>CDs</a:t>
            </a:r>
          </a:p>
          <a:p>
            <a:pPr lvl="1" eaLnBrk="1" hangingPunct="1"/>
            <a:r>
              <a:rPr lang="en-US" sz="1800" b="1" smtClean="0"/>
              <a:t>On-line search</a:t>
            </a:r>
          </a:p>
          <a:p>
            <a:pPr lvl="1" eaLnBrk="1" hangingPunct="1"/>
            <a:r>
              <a:rPr lang="en-US" sz="1800" b="1" smtClean="0"/>
              <a:t>A combination of print &amp; electronic</a:t>
            </a:r>
          </a:p>
        </p:txBody>
      </p:sp>
    </p:spTree>
    <p:extLst>
      <p:ext uri="{BB962C8B-B14F-4D97-AF65-F5344CB8AC3E}">
        <p14:creationId xmlns:p14="http://schemas.microsoft.com/office/powerpoint/2010/main" xmlns="" val="19105514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p:cNvSpPr>
            <a:spLocks noGrp="1" noChangeArrowheads="1"/>
          </p:cNvSpPr>
          <p:nvPr>
            <p:ph type="title"/>
          </p:nvPr>
        </p:nvSpPr>
        <p:spPr>
          <a:ln>
            <a:solidFill>
              <a:srgbClr val="FFFFCC"/>
            </a:solidFill>
            <a:round/>
            <a:headEnd/>
            <a:tailEnd/>
          </a:ln>
        </p:spPr>
        <p:txBody>
          <a:bodyPr/>
          <a:lstStyle/>
          <a:p>
            <a:pPr eaLnBrk="1" hangingPunct="1"/>
            <a:r>
              <a:rPr lang="en-US" b="1" dirty="0" smtClean="0">
                <a:solidFill>
                  <a:schemeClr val="tx1"/>
                </a:solidFill>
              </a:rPr>
              <a:t>1. Define the Project</a:t>
            </a:r>
          </a:p>
        </p:txBody>
      </p:sp>
      <p:sp>
        <p:nvSpPr>
          <p:cNvPr id="36867" name="Rectangle 3"/>
          <p:cNvSpPr>
            <a:spLocks noGrp="1" noChangeArrowheads="1"/>
          </p:cNvSpPr>
          <p:nvPr>
            <p:ph type="body" sz="half" idx="1"/>
          </p:nvPr>
        </p:nvSpPr>
        <p:spPr>
          <a:solidFill>
            <a:srgbClr val="FFFFCC"/>
          </a:solidFill>
        </p:spPr>
        <p:txBody>
          <a:bodyPr/>
          <a:lstStyle/>
          <a:p>
            <a:pPr eaLnBrk="1" hangingPunct="1"/>
            <a:r>
              <a:rPr lang="en-US" sz="2400" b="1" smtClean="0"/>
              <a:t>What resources are available?</a:t>
            </a:r>
          </a:p>
          <a:p>
            <a:pPr lvl="1" eaLnBrk="1" hangingPunct="1"/>
            <a:r>
              <a:rPr lang="en-US" sz="2000" b="1" smtClean="0"/>
              <a:t>Time</a:t>
            </a:r>
          </a:p>
          <a:p>
            <a:pPr lvl="1" eaLnBrk="1" hangingPunct="1"/>
            <a:r>
              <a:rPr lang="en-US" sz="2000" b="1" smtClean="0"/>
              <a:t>People</a:t>
            </a:r>
          </a:p>
          <a:p>
            <a:pPr lvl="1" eaLnBrk="1" hangingPunct="1"/>
            <a:r>
              <a:rPr lang="en-US" sz="2000" b="1" smtClean="0"/>
              <a:t>Equipment</a:t>
            </a:r>
          </a:p>
        </p:txBody>
      </p:sp>
    </p:spTree>
    <p:extLst>
      <p:ext uri="{BB962C8B-B14F-4D97-AF65-F5344CB8AC3E}">
        <p14:creationId xmlns:p14="http://schemas.microsoft.com/office/powerpoint/2010/main" xmlns="" val="20258489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2"/>
          <p:cNvSpPr>
            <a:spLocks noGrp="1" noChangeArrowheads="1"/>
          </p:cNvSpPr>
          <p:nvPr>
            <p:ph type="title"/>
          </p:nvPr>
        </p:nvSpPr>
        <p:spPr>
          <a:ln>
            <a:solidFill>
              <a:srgbClr val="FFFFCC"/>
            </a:solidFill>
            <a:round/>
            <a:headEnd/>
            <a:tailEnd/>
          </a:ln>
        </p:spPr>
        <p:txBody>
          <a:bodyPr/>
          <a:lstStyle/>
          <a:p>
            <a:pPr eaLnBrk="1" hangingPunct="1"/>
            <a:r>
              <a:rPr lang="en-US" b="1" dirty="0" smtClean="0">
                <a:solidFill>
                  <a:schemeClr val="tx1"/>
                </a:solidFill>
              </a:rPr>
              <a:t>2. Estimate Project Hours</a:t>
            </a:r>
          </a:p>
        </p:txBody>
      </p:sp>
      <p:sp>
        <p:nvSpPr>
          <p:cNvPr id="37891" name="Rectangle 3"/>
          <p:cNvSpPr>
            <a:spLocks noGrp="1" noChangeArrowheads="1"/>
          </p:cNvSpPr>
          <p:nvPr>
            <p:ph type="body" sz="half" idx="1"/>
          </p:nvPr>
        </p:nvSpPr>
        <p:spPr>
          <a:solidFill>
            <a:srgbClr val="FFFFCC"/>
          </a:solidFill>
        </p:spPr>
        <p:txBody>
          <a:bodyPr/>
          <a:lstStyle/>
          <a:p>
            <a:pPr eaLnBrk="1" hangingPunct="1"/>
            <a:r>
              <a:rPr lang="en-US" sz="2400" b="1" smtClean="0"/>
              <a:t>Estimated time includes: </a:t>
            </a:r>
          </a:p>
          <a:p>
            <a:pPr lvl="1" eaLnBrk="1" hangingPunct="1"/>
            <a:r>
              <a:rPr lang="en-US" sz="2000" b="1" smtClean="0"/>
              <a:t>Research</a:t>
            </a:r>
          </a:p>
          <a:p>
            <a:pPr lvl="1" eaLnBrk="1" hangingPunct="1"/>
            <a:r>
              <a:rPr lang="en-US" sz="2000" b="1" smtClean="0"/>
              <a:t>Interviews</a:t>
            </a:r>
          </a:p>
          <a:p>
            <a:pPr lvl="1" eaLnBrk="1" hangingPunct="1"/>
            <a:r>
              <a:rPr lang="en-US" sz="2000" b="1" smtClean="0"/>
              <a:t>Information Entry</a:t>
            </a:r>
          </a:p>
          <a:p>
            <a:pPr lvl="1" eaLnBrk="1" hangingPunct="1"/>
            <a:r>
              <a:rPr lang="en-US" sz="2000" b="1" smtClean="0"/>
              <a:t>Document Design</a:t>
            </a:r>
          </a:p>
          <a:p>
            <a:pPr lvl="1" eaLnBrk="1" hangingPunct="1"/>
            <a:r>
              <a:rPr lang="en-US" sz="2000" b="1" smtClean="0"/>
              <a:t>Revisions</a:t>
            </a:r>
          </a:p>
        </p:txBody>
      </p:sp>
    </p:spTree>
    <p:extLst>
      <p:ext uri="{BB962C8B-B14F-4D97-AF65-F5344CB8AC3E}">
        <p14:creationId xmlns:p14="http://schemas.microsoft.com/office/powerpoint/2010/main" xmlns="" val="21476085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p:cNvSpPr>
            <a:spLocks noGrp="1" noChangeArrowheads="1"/>
          </p:cNvSpPr>
          <p:nvPr>
            <p:ph type="title"/>
          </p:nvPr>
        </p:nvSpPr>
        <p:spPr>
          <a:xfrm>
            <a:off x="762000" y="914400"/>
            <a:ext cx="7391400" cy="914400"/>
          </a:xfrm>
          <a:ln>
            <a:solidFill>
              <a:schemeClr val="bg1"/>
            </a:solidFill>
            <a:round/>
            <a:headEnd/>
            <a:tailEnd/>
          </a:ln>
        </p:spPr>
        <p:txBody>
          <a:bodyPr/>
          <a:lstStyle/>
          <a:p>
            <a:pPr eaLnBrk="1" hangingPunct="1"/>
            <a:r>
              <a:rPr lang="en-US" sz="3200" b="1" dirty="0" smtClean="0">
                <a:solidFill>
                  <a:schemeClr val="tx1"/>
                </a:solidFill>
              </a:rPr>
              <a:t>3. Retrieve, Analyze &amp; Synthesize</a:t>
            </a:r>
          </a:p>
        </p:txBody>
      </p:sp>
      <p:sp>
        <p:nvSpPr>
          <p:cNvPr id="38915" name="Rectangle 3"/>
          <p:cNvSpPr>
            <a:spLocks noGrp="1" noChangeArrowheads="1"/>
          </p:cNvSpPr>
          <p:nvPr>
            <p:ph type="body" sz="half" idx="1"/>
          </p:nvPr>
        </p:nvSpPr>
        <p:spPr>
          <a:xfrm>
            <a:off x="609600" y="2286000"/>
            <a:ext cx="3886200" cy="4038600"/>
          </a:xfrm>
          <a:solidFill>
            <a:srgbClr val="FFFFCC"/>
          </a:solidFill>
        </p:spPr>
        <p:txBody>
          <a:bodyPr/>
          <a:lstStyle/>
          <a:p>
            <a:pPr eaLnBrk="1" hangingPunct="1">
              <a:lnSpc>
                <a:spcPct val="80000"/>
              </a:lnSpc>
            </a:pPr>
            <a:endParaRPr lang="en-US" sz="2000" b="1" smtClean="0"/>
          </a:p>
          <a:p>
            <a:pPr eaLnBrk="1" hangingPunct="1">
              <a:lnSpc>
                <a:spcPct val="80000"/>
              </a:lnSpc>
            </a:pPr>
            <a:r>
              <a:rPr lang="en-US" sz="2000" b="1" smtClean="0"/>
              <a:t>Organize your sources</a:t>
            </a:r>
          </a:p>
          <a:p>
            <a:pPr lvl="1" eaLnBrk="1" hangingPunct="1">
              <a:lnSpc>
                <a:spcPct val="80000"/>
              </a:lnSpc>
            </a:pPr>
            <a:r>
              <a:rPr lang="en-US" sz="1800" b="1" smtClean="0"/>
              <a:t>Subject Matter Experts</a:t>
            </a:r>
          </a:p>
          <a:p>
            <a:pPr lvl="1" eaLnBrk="1" hangingPunct="1">
              <a:lnSpc>
                <a:spcPct val="80000"/>
              </a:lnSpc>
            </a:pPr>
            <a:r>
              <a:rPr lang="en-US" sz="1800" b="1" smtClean="0"/>
              <a:t>Existing documentation</a:t>
            </a:r>
          </a:p>
          <a:p>
            <a:pPr lvl="1" eaLnBrk="1" hangingPunct="1">
              <a:lnSpc>
                <a:spcPct val="80000"/>
              </a:lnSpc>
            </a:pPr>
            <a:r>
              <a:rPr lang="en-US" sz="1800" b="1" smtClean="0"/>
              <a:t>Software testing</a:t>
            </a:r>
          </a:p>
          <a:p>
            <a:pPr lvl="1" eaLnBrk="1" hangingPunct="1">
              <a:lnSpc>
                <a:spcPct val="80000"/>
              </a:lnSpc>
            </a:pPr>
            <a:r>
              <a:rPr lang="en-US" sz="1800" b="1" smtClean="0"/>
              <a:t>Internet research</a:t>
            </a:r>
          </a:p>
          <a:p>
            <a:pPr lvl="1" eaLnBrk="1" hangingPunct="1">
              <a:lnSpc>
                <a:spcPct val="80000"/>
              </a:lnSpc>
            </a:pPr>
            <a:r>
              <a:rPr lang="en-US" sz="1800" b="1" smtClean="0"/>
              <a:t>In-house resources</a:t>
            </a:r>
          </a:p>
          <a:p>
            <a:pPr lvl="1" eaLnBrk="1" hangingPunct="1">
              <a:lnSpc>
                <a:spcPct val="80000"/>
              </a:lnSpc>
            </a:pPr>
            <a:r>
              <a:rPr lang="en-US" sz="1800" b="1" smtClean="0"/>
              <a:t>Library</a:t>
            </a:r>
          </a:p>
          <a:p>
            <a:pPr lvl="1" eaLnBrk="1" hangingPunct="1">
              <a:lnSpc>
                <a:spcPct val="80000"/>
              </a:lnSpc>
            </a:pPr>
            <a:r>
              <a:rPr lang="en-US" sz="1800" b="1" smtClean="0"/>
              <a:t>Others</a:t>
            </a:r>
          </a:p>
          <a:p>
            <a:pPr lvl="1" eaLnBrk="1" hangingPunct="1">
              <a:lnSpc>
                <a:spcPct val="80000"/>
              </a:lnSpc>
            </a:pPr>
            <a:endParaRPr lang="en-US" sz="1800" b="1" smtClean="0"/>
          </a:p>
        </p:txBody>
      </p:sp>
    </p:spTree>
    <p:extLst>
      <p:ext uri="{BB962C8B-B14F-4D97-AF65-F5344CB8AC3E}">
        <p14:creationId xmlns:p14="http://schemas.microsoft.com/office/powerpoint/2010/main" xmlns="" val="34477181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p:cNvSpPr>
            <a:spLocks noGrp="1" noChangeArrowheads="1"/>
          </p:cNvSpPr>
          <p:nvPr>
            <p:ph type="title"/>
          </p:nvPr>
        </p:nvSpPr>
        <p:spPr>
          <a:ln>
            <a:solidFill>
              <a:srgbClr val="FFFFCC"/>
            </a:solidFill>
            <a:round/>
            <a:headEnd/>
            <a:tailEnd/>
          </a:ln>
        </p:spPr>
        <p:txBody>
          <a:bodyPr/>
          <a:lstStyle/>
          <a:p>
            <a:pPr eaLnBrk="1" hangingPunct="1"/>
            <a:r>
              <a:rPr lang="en-US" b="1" dirty="0" smtClean="0">
                <a:solidFill>
                  <a:schemeClr val="tx1"/>
                </a:solidFill>
              </a:rPr>
              <a:t>4. Design Project</a:t>
            </a:r>
          </a:p>
        </p:txBody>
      </p:sp>
      <p:sp>
        <p:nvSpPr>
          <p:cNvPr id="39939" name="Rectangle 3"/>
          <p:cNvSpPr>
            <a:spLocks noGrp="1" noChangeArrowheads="1"/>
          </p:cNvSpPr>
          <p:nvPr>
            <p:ph type="body" sz="half" idx="1"/>
          </p:nvPr>
        </p:nvSpPr>
        <p:spPr>
          <a:xfrm>
            <a:off x="1066800" y="2819400"/>
            <a:ext cx="3770313" cy="3041650"/>
          </a:xfrm>
          <a:solidFill>
            <a:srgbClr val="FFFFCC"/>
          </a:solidFill>
        </p:spPr>
        <p:txBody>
          <a:bodyPr/>
          <a:lstStyle/>
          <a:p>
            <a:pPr eaLnBrk="1" hangingPunct="1"/>
            <a:r>
              <a:rPr lang="en-US" sz="2400" b="1" smtClean="0"/>
              <a:t>Tools</a:t>
            </a:r>
          </a:p>
          <a:p>
            <a:pPr eaLnBrk="1" hangingPunct="1"/>
            <a:endParaRPr lang="en-US" sz="2400" b="1" smtClean="0"/>
          </a:p>
          <a:p>
            <a:pPr lvl="1" eaLnBrk="1" hangingPunct="1"/>
            <a:r>
              <a:rPr lang="en-US" sz="2000" b="1" i="1" smtClean="0"/>
              <a:t>Power Point</a:t>
            </a:r>
          </a:p>
          <a:p>
            <a:pPr lvl="1" eaLnBrk="1" hangingPunct="1"/>
            <a:r>
              <a:rPr lang="en-US" sz="2000" b="1" i="1" smtClean="0"/>
              <a:t>Corel Draw</a:t>
            </a:r>
            <a:endParaRPr lang="en-US" sz="2000" b="1" smtClean="0"/>
          </a:p>
          <a:p>
            <a:pPr lvl="1" eaLnBrk="1" hangingPunct="1"/>
            <a:r>
              <a:rPr lang="en-US" sz="2000" b="1" smtClean="0"/>
              <a:t>Inspiration</a:t>
            </a:r>
          </a:p>
          <a:p>
            <a:pPr lvl="1" eaLnBrk="1" hangingPunct="1"/>
            <a:r>
              <a:rPr lang="en-US" sz="2000" b="1" smtClean="0"/>
              <a:t>MS Word</a:t>
            </a:r>
          </a:p>
          <a:p>
            <a:pPr lvl="1" eaLnBrk="1" hangingPunct="1"/>
            <a:r>
              <a:rPr lang="en-US" sz="2000" b="1" smtClean="0"/>
              <a:t>Frame maker</a:t>
            </a:r>
          </a:p>
          <a:p>
            <a:pPr lvl="1" eaLnBrk="1" hangingPunct="1">
              <a:buFontTx/>
              <a:buNone/>
            </a:pPr>
            <a:endParaRPr lang="en-US" sz="2000" b="1" smtClean="0"/>
          </a:p>
        </p:txBody>
      </p:sp>
    </p:spTree>
    <p:extLst>
      <p:ext uri="{BB962C8B-B14F-4D97-AF65-F5344CB8AC3E}">
        <p14:creationId xmlns:p14="http://schemas.microsoft.com/office/powerpoint/2010/main" xmlns="" val="17269459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p:cNvSpPr>
            <a:spLocks noGrp="1" noChangeArrowheads="1"/>
          </p:cNvSpPr>
          <p:nvPr>
            <p:ph type="title"/>
          </p:nvPr>
        </p:nvSpPr>
        <p:spPr>
          <a:ln>
            <a:solidFill>
              <a:srgbClr val="FFFFCC"/>
            </a:solidFill>
            <a:round/>
            <a:headEnd/>
            <a:tailEnd/>
          </a:ln>
        </p:spPr>
        <p:txBody>
          <a:bodyPr/>
          <a:lstStyle/>
          <a:p>
            <a:pPr eaLnBrk="1" hangingPunct="1"/>
            <a:r>
              <a:rPr lang="en-US" b="1" dirty="0" smtClean="0">
                <a:solidFill>
                  <a:schemeClr val="tx1"/>
                </a:solidFill>
              </a:rPr>
              <a:t>5. Write</a:t>
            </a:r>
          </a:p>
        </p:txBody>
      </p:sp>
      <p:sp>
        <p:nvSpPr>
          <p:cNvPr id="40963" name="Rectangle 3"/>
          <p:cNvSpPr>
            <a:spLocks noGrp="1" noChangeArrowheads="1"/>
          </p:cNvSpPr>
          <p:nvPr>
            <p:ph type="body" sz="half" idx="1"/>
          </p:nvPr>
        </p:nvSpPr>
        <p:spPr>
          <a:solidFill>
            <a:srgbClr val="FFFFCC"/>
          </a:solidFill>
        </p:spPr>
        <p:txBody>
          <a:bodyPr/>
          <a:lstStyle/>
          <a:p>
            <a:pPr eaLnBrk="1" hangingPunct="1"/>
            <a:endParaRPr lang="en-US" sz="2400" b="1" smtClean="0"/>
          </a:p>
          <a:p>
            <a:pPr eaLnBrk="1" hangingPunct="1"/>
            <a:r>
              <a:rPr lang="en-US" sz="2400" b="1" smtClean="0"/>
              <a:t>Writers write</a:t>
            </a:r>
          </a:p>
          <a:p>
            <a:pPr lvl="1" eaLnBrk="1" hangingPunct="1"/>
            <a:r>
              <a:rPr lang="en-US" sz="2000" b="1" smtClean="0"/>
              <a:t>They sit with information and tools. . . </a:t>
            </a:r>
          </a:p>
          <a:p>
            <a:pPr lvl="1" eaLnBrk="1" hangingPunct="1"/>
            <a:r>
              <a:rPr lang="en-US" sz="2000" b="1" smtClean="0"/>
              <a:t>. . . and they write.</a:t>
            </a:r>
          </a:p>
        </p:txBody>
      </p:sp>
    </p:spTree>
    <p:extLst>
      <p:ext uri="{BB962C8B-B14F-4D97-AF65-F5344CB8AC3E}">
        <p14:creationId xmlns:p14="http://schemas.microsoft.com/office/powerpoint/2010/main" xmlns="" val="8765429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Grp="1" noChangeArrowheads="1"/>
          </p:cNvSpPr>
          <p:nvPr>
            <p:ph type="title"/>
          </p:nvPr>
        </p:nvSpPr>
        <p:spPr>
          <a:ln>
            <a:solidFill>
              <a:srgbClr val="FFFFCC"/>
            </a:solidFill>
            <a:round/>
            <a:headEnd/>
            <a:tailEnd/>
          </a:ln>
        </p:spPr>
        <p:txBody>
          <a:bodyPr/>
          <a:lstStyle/>
          <a:p>
            <a:pPr eaLnBrk="1" hangingPunct="1"/>
            <a:r>
              <a:rPr lang="en-US" b="1" dirty="0" smtClean="0">
                <a:solidFill>
                  <a:schemeClr val="tx1"/>
                </a:solidFill>
              </a:rPr>
              <a:t>6. Edit &amp; Revise the Document</a:t>
            </a:r>
          </a:p>
        </p:txBody>
      </p:sp>
      <p:sp>
        <p:nvSpPr>
          <p:cNvPr id="41987" name="Rectangle 3"/>
          <p:cNvSpPr>
            <a:spLocks noGrp="1" noChangeArrowheads="1"/>
          </p:cNvSpPr>
          <p:nvPr>
            <p:ph type="body" sz="half" idx="1"/>
          </p:nvPr>
        </p:nvSpPr>
        <p:spPr>
          <a:solidFill>
            <a:srgbClr val="FFFFCC"/>
          </a:solidFill>
        </p:spPr>
        <p:txBody>
          <a:bodyPr/>
          <a:lstStyle/>
          <a:p>
            <a:pPr eaLnBrk="1" hangingPunct="1">
              <a:lnSpc>
                <a:spcPct val="90000"/>
              </a:lnSpc>
            </a:pPr>
            <a:r>
              <a:rPr lang="en-US" sz="2000" b="1" smtClean="0"/>
              <a:t>The content is reviewed &amp; edited for:</a:t>
            </a:r>
          </a:p>
          <a:p>
            <a:pPr lvl="1" eaLnBrk="1" hangingPunct="1">
              <a:lnSpc>
                <a:spcPct val="90000"/>
              </a:lnSpc>
            </a:pPr>
            <a:r>
              <a:rPr lang="en-US" sz="1800" b="1" smtClean="0"/>
              <a:t>Accuracy</a:t>
            </a:r>
          </a:p>
          <a:p>
            <a:pPr lvl="1" eaLnBrk="1" hangingPunct="1">
              <a:lnSpc>
                <a:spcPct val="90000"/>
              </a:lnSpc>
            </a:pPr>
            <a:r>
              <a:rPr lang="en-US" sz="1800" b="1" smtClean="0"/>
              <a:t>Clarity</a:t>
            </a:r>
          </a:p>
          <a:p>
            <a:pPr lvl="1" eaLnBrk="1" hangingPunct="1">
              <a:lnSpc>
                <a:spcPct val="90000"/>
              </a:lnSpc>
            </a:pPr>
            <a:r>
              <a:rPr lang="en-US" sz="1800" b="1" smtClean="0"/>
              <a:t>Consistency</a:t>
            </a:r>
          </a:p>
          <a:p>
            <a:pPr lvl="1" eaLnBrk="1" hangingPunct="1">
              <a:lnSpc>
                <a:spcPct val="90000"/>
              </a:lnSpc>
            </a:pPr>
            <a:r>
              <a:rPr lang="en-US" sz="1800" b="1" smtClean="0"/>
              <a:t>Conciseness</a:t>
            </a:r>
          </a:p>
          <a:p>
            <a:pPr lvl="1" eaLnBrk="1" hangingPunct="1">
              <a:lnSpc>
                <a:spcPct val="90000"/>
              </a:lnSpc>
            </a:pPr>
            <a:r>
              <a:rPr lang="en-US" sz="1800" b="1" smtClean="0"/>
              <a:t>Usefulness</a:t>
            </a:r>
          </a:p>
          <a:p>
            <a:pPr lvl="1" eaLnBrk="1" hangingPunct="1">
              <a:lnSpc>
                <a:spcPct val="90000"/>
              </a:lnSpc>
            </a:pPr>
            <a:r>
              <a:rPr lang="en-US" sz="1800" b="1" smtClean="0"/>
              <a:t>Organization</a:t>
            </a:r>
          </a:p>
          <a:p>
            <a:pPr lvl="1" eaLnBrk="1" hangingPunct="1">
              <a:lnSpc>
                <a:spcPct val="90000"/>
              </a:lnSpc>
            </a:pPr>
            <a:r>
              <a:rPr lang="en-US" sz="1800" b="1" smtClean="0"/>
              <a:t>Style</a:t>
            </a:r>
          </a:p>
          <a:p>
            <a:pPr lvl="1" eaLnBrk="1" hangingPunct="1">
              <a:lnSpc>
                <a:spcPct val="90000"/>
              </a:lnSpc>
            </a:pPr>
            <a:r>
              <a:rPr lang="en-US" sz="1800" b="1" smtClean="0"/>
              <a:t>Format</a:t>
            </a:r>
          </a:p>
          <a:p>
            <a:pPr lvl="1" eaLnBrk="1" hangingPunct="1">
              <a:lnSpc>
                <a:spcPct val="90000"/>
              </a:lnSpc>
            </a:pPr>
            <a:r>
              <a:rPr lang="en-US" sz="1800" b="1" smtClean="0"/>
              <a:t>Grammar, Spelling</a:t>
            </a:r>
          </a:p>
          <a:p>
            <a:pPr lvl="1" eaLnBrk="1" hangingPunct="1">
              <a:lnSpc>
                <a:spcPct val="90000"/>
              </a:lnSpc>
            </a:pPr>
            <a:r>
              <a:rPr lang="en-US" sz="1800" b="1" smtClean="0"/>
              <a:t>Punctuation</a:t>
            </a:r>
          </a:p>
          <a:p>
            <a:pPr lvl="1" eaLnBrk="1" hangingPunct="1">
              <a:lnSpc>
                <a:spcPct val="90000"/>
              </a:lnSpc>
            </a:pPr>
            <a:endParaRPr lang="en-US" sz="1800" smtClean="0"/>
          </a:p>
          <a:p>
            <a:pPr eaLnBrk="1" hangingPunct="1">
              <a:lnSpc>
                <a:spcPct val="90000"/>
              </a:lnSpc>
            </a:pPr>
            <a:endParaRPr lang="en-US" sz="2000" smtClean="0"/>
          </a:p>
        </p:txBody>
      </p:sp>
    </p:spTree>
    <p:extLst>
      <p:ext uri="{BB962C8B-B14F-4D97-AF65-F5344CB8AC3E}">
        <p14:creationId xmlns:p14="http://schemas.microsoft.com/office/powerpoint/2010/main" xmlns="" val="36571798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p:cNvSpPr>
            <a:spLocks noGrp="1" noChangeArrowheads="1"/>
          </p:cNvSpPr>
          <p:nvPr>
            <p:ph type="title"/>
          </p:nvPr>
        </p:nvSpPr>
        <p:spPr>
          <a:ln>
            <a:solidFill>
              <a:srgbClr val="FFFFCC"/>
            </a:solidFill>
            <a:round/>
            <a:headEnd/>
            <a:tailEnd/>
          </a:ln>
        </p:spPr>
        <p:txBody>
          <a:bodyPr/>
          <a:lstStyle/>
          <a:p>
            <a:pPr eaLnBrk="1" hangingPunct="1"/>
            <a:r>
              <a:rPr lang="en-US" b="1" dirty="0" smtClean="0">
                <a:solidFill>
                  <a:schemeClr val="tx1"/>
                </a:solidFill>
              </a:rPr>
              <a:t>7. Deliver The Project</a:t>
            </a:r>
          </a:p>
        </p:txBody>
      </p:sp>
      <p:sp>
        <p:nvSpPr>
          <p:cNvPr id="43011" name="Rectangle 3"/>
          <p:cNvSpPr>
            <a:spLocks noGrp="1" noChangeArrowheads="1"/>
          </p:cNvSpPr>
          <p:nvPr>
            <p:ph type="body" sz="half" idx="1"/>
          </p:nvPr>
        </p:nvSpPr>
        <p:spPr>
          <a:solidFill>
            <a:srgbClr val="FFFFCC"/>
          </a:solidFill>
        </p:spPr>
        <p:txBody>
          <a:bodyPr/>
          <a:lstStyle/>
          <a:p>
            <a:pPr eaLnBrk="1" hangingPunct="1"/>
            <a:endParaRPr lang="en-US" sz="2000" b="1" smtClean="0"/>
          </a:p>
          <a:p>
            <a:pPr eaLnBrk="1" hangingPunct="1"/>
            <a:r>
              <a:rPr lang="en-US" sz="2000" b="1" smtClean="0"/>
              <a:t>It’s well thought-out &amp; edited</a:t>
            </a:r>
          </a:p>
          <a:p>
            <a:pPr eaLnBrk="1" hangingPunct="1"/>
            <a:r>
              <a:rPr lang="en-US" sz="2000" b="1" smtClean="0"/>
              <a:t>Tailored to the customers needs</a:t>
            </a:r>
          </a:p>
          <a:p>
            <a:pPr eaLnBrk="1" hangingPunct="1"/>
            <a:r>
              <a:rPr lang="en-US" sz="2000" b="1" smtClean="0"/>
              <a:t>A reflection of comprehensive methodology</a:t>
            </a:r>
          </a:p>
          <a:p>
            <a:pPr eaLnBrk="1" hangingPunct="1"/>
            <a:endParaRPr lang="en-US" sz="2000" b="1" smtClean="0"/>
          </a:p>
        </p:txBody>
      </p:sp>
    </p:spTree>
    <p:extLst>
      <p:ext uri="{BB962C8B-B14F-4D97-AF65-F5344CB8AC3E}">
        <p14:creationId xmlns:p14="http://schemas.microsoft.com/office/powerpoint/2010/main" xmlns="" val="32641171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p:cNvSpPr>
            <a:spLocks noGrp="1" noChangeArrowheads="1"/>
          </p:cNvSpPr>
          <p:nvPr>
            <p:ph type="title"/>
          </p:nvPr>
        </p:nvSpPr>
        <p:spPr/>
        <p:txBody>
          <a:bodyPr/>
          <a:lstStyle/>
          <a:p>
            <a:pPr eaLnBrk="1" hangingPunct="1"/>
            <a:r>
              <a:rPr lang="en-US" altLang="zh-CN" sz="4400" b="1" dirty="0" smtClean="0">
                <a:solidFill>
                  <a:schemeClr val="tx1"/>
                </a:solidFill>
                <a:ea typeface="宋体" pitchFamily="2" charset="-122"/>
              </a:rPr>
              <a:t>So  relax!</a:t>
            </a:r>
            <a:endParaRPr lang="en-US" sz="4400" b="1" dirty="0" smtClean="0">
              <a:solidFill>
                <a:schemeClr val="tx1"/>
              </a:solidFill>
            </a:endParaRPr>
          </a:p>
        </p:txBody>
      </p:sp>
      <p:sp>
        <p:nvSpPr>
          <p:cNvPr id="44035" name="Rectangle 3"/>
          <p:cNvSpPr>
            <a:spLocks noGrp="1" noChangeArrowheads="1"/>
          </p:cNvSpPr>
          <p:nvPr>
            <p:ph type="body" idx="1"/>
          </p:nvPr>
        </p:nvSpPr>
        <p:spPr/>
        <p:txBody>
          <a:bodyPr/>
          <a:lstStyle/>
          <a:p>
            <a:pPr eaLnBrk="1" hangingPunct="1">
              <a:buFont typeface="Wingdings" pitchFamily="2" charset="2"/>
              <a:buNone/>
            </a:pPr>
            <a:r>
              <a:rPr lang="en-US" altLang="zh-CN" sz="3200" b="1" smtClean="0">
                <a:ea typeface="宋体" pitchFamily="2" charset="-122"/>
              </a:rPr>
              <a:t>	 You don't have to write about computers or rocket science, but write about the area of technical specialization you know or are learning about. And plan to write about it in such a way that everybody can understand!</a:t>
            </a:r>
            <a:endParaRPr lang="zh-CN" altLang="en-US" sz="3200" b="1" smtClean="0">
              <a:ea typeface="宋体" pitchFamily="2" charset="-122"/>
            </a:endParaRPr>
          </a:p>
          <a:p>
            <a:pPr eaLnBrk="1" hangingPunct="1"/>
            <a:endParaRPr lang="en-US" smtClean="0"/>
          </a:p>
        </p:txBody>
      </p:sp>
    </p:spTree>
    <p:extLst>
      <p:ext uri="{BB962C8B-B14F-4D97-AF65-F5344CB8AC3E}">
        <p14:creationId xmlns:p14="http://schemas.microsoft.com/office/powerpoint/2010/main" xmlns="" val="5336418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76"/>
          <p:cNvSpPr>
            <a:spLocks noChangeArrowheads="1"/>
          </p:cNvSpPr>
          <p:nvPr/>
        </p:nvSpPr>
        <p:spPr bwMode="auto">
          <a:xfrm>
            <a:off x="838200" y="914400"/>
            <a:ext cx="8077200" cy="2862322"/>
          </a:xfrm>
          <a:prstGeom prst="rect">
            <a:avLst/>
          </a:prstGeom>
          <a:solidFill>
            <a:schemeClr val="bg1"/>
          </a:solidFill>
          <a:ln>
            <a:noFill/>
          </a:ln>
          <a:effectLst/>
        </p:spPr>
        <p:txBody>
          <a:bodyPr>
            <a:spAutoFit/>
          </a:bodyPr>
          <a:lstStyle/>
          <a:p>
            <a:pPr algn="ctr" eaLnBrk="0" hangingPunct="0"/>
            <a:r>
              <a:rPr kumimoji="1" lang="en-US" sz="5400" dirty="0">
                <a:solidFill>
                  <a:schemeClr val="tx2"/>
                </a:solidFill>
                <a:latin typeface="Times New Roman" pitchFamily="18" charset="0"/>
              </a:rPr>
              <a:t>So Go Forth…</a:t>
            </a:r>
            <a:r>
              <a:rPr kumimoji="1" lang="en-US" sz="5400" dirty="0">
                <a:latin typeface="Times New Roman" pitchFamily="18" charset="0"/>
              </a:rPr>
              <a:t>and write much better </a:t>
            </a:r>
            <a:r>
              <a:rPr kumimoji="1" lang="en-US" sz="5400" dirty="0" smtClean="0">
                <a:latin typeface="Times New Roman" pitchFamily="18" charset="0"/>
              </a:rPr>
              <a:t>formal materials</a:t>
            </a:r>
            <a:r>
              <a:rPr kumimoji="1" lang="en-US" sz="5400" dirty="0">
                <a:latin typeface="Times New Roman" pitchFamily="18" charset="0"/>
              </a:rPr>
              <a:t>!</a:t>
            </a:r>
          </a:p>
          <a:p>
            <a:pPr eaLnBrk="0" hangingPunct="0"/>
            <a:endParaRPr kumimoji="1" lang="en-US" dirty="0">
              <a:solidFill>
                <a:schemeClr val="tx2"/>
              </a:solidFill>
              <a:latin typeface="Times New Roman" pitchFamily="18" charset="0"/>
            </a:endParaRPr>
          </a:p>
        </p:txBody>
      </p:sp>
    </p:spTree>
    <p:extLst>
      <p:ext uri="{BB962C8B-B14F-4D97-AF65-F5344CB8AC3E}">
        <p14:creationId xmlns:p14="http://schemas.microsoft.com/office/powerpoint/2010/main" xmlns="" val="88982437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229600" cy="944562"/>
          </a:xfrm>
        </p:spPr>
        <p:txBody>
          <a:bodyPr>
            <a:normAutofit/>
          </a:bodyPr>
          <a:lstStyle/>
          <a:p>
            <a:r>
              <a:rPr lang="en-US" b="1" dirty="0" smtClean="0"/>
              <a:t>Summary</a:t>
            </a:r>
          </a:p>
        </p:txBody>
      </p:sp>
      <p:sp>
        <p:nvSpPr>
          <p:cNvPr id="11267" name="Rectangle 3"/>
          <p:cNvSpPr>
            <a:spLocks noGrp="1" noChangeArrowheads="1"/>
          </p:cNvSpPr>
          <p:nvPr>
            <p:ph sz="quarter" idx="1"/>
          </p:nvPr>
        </p:nvSpPr>
        <p:spPr>
          <a:xfrm>
            <a:off x="457200" y="1219200"/>
            <a:ext cx="8229600" cy="4937125"/>
          </a:xfrm>
        </p:spPr>
        <p:txBody>
          <a:bodyPr/>
          <a:lstStyle/>
          <a:p>
            <a:pPr eaLnBrk="1" hangingPunct="1"/>
            <a:r>
              <a:rPr lang="en-US" dirty="0" smtClean="0"/>
              <a:t>We will not exhaust every aspect of writing  Process</a:t>
            </a:r>
          </a:p>
          <a:p>
            <a:pPr eaLnBrk="1" hangingPunct="1"/>
            <a:r>
              <a:rPr lang="en-US" dirty="0" smtClean="0"/>
              <a:t>We will focus on the overall process of writing</a:t>
            </a:r>
          </a:p>
          <a:p>
            <a:pPr eaLnBrk="1" hangingPunct="1"/>
            <a:r>
              <a:rPr lang="en-US" dirty="0" smtClean="0"/>
              <a:t>We will not focus on rules</a:t>
            </a:r>
          </a:p>
          <a:p>
            <a:pPr eaLnBrk="1" hangingPunct="1"/>
            <a:r>
              <a:rPr lang="en-US" dirty="0" smtClean="0"/>
              <a:t>We will instead focus on strategies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r>
              <a:rPr lang="en-US" dirty="0" smtClean="0"/>
              <a:t>Alisa Cooper, South Mountain Community College</a:t>
            </a:r>
          </a:p>
          <a:p>
            <a:r>
              <a:rPr lang="en-US" dirty="0" smtClean="0"/>
              <a:t>Technical Writing Skills by </a:t>
            </a:r>
            <a:r>
              <a:rPr lang="en-US" dirty="0" err="1" smtClean="0"/>
              <a:t>Gerson</a:t>
            </a:r>
            <a:r>
              <a:rPr lang="en-US" dirty="0" smtClean="0"/>
              <a:t> and </a:t>
            </a:r>
            <a:r>
              <a:rPr lang="en-US" dirty="0" err="1" smtClean="0"/>
              <a:t>Gerson</a:t>
            </a:r>
            <a:r>
              <a:rPr lang="en-US" dirty="0" smtClean="0"/>
              <a:t>, Edition-III</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167</TotalTime>
  <Words>1422</Words>
  <Application>Microsoft Office PowerPoint</Application>
  <PresentationFormat>On-screen Show (4:3)</PresentationFormat>
  <Paragraphs>296</Paragraphs>
  <Slides>51</Slides>
  <Notes>13</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The Writing Process</vt:lpstr>
      <vt:lpstr>Recap</vt:lpstr>
      <vt:lpstr> During our review of the writing process…</vt:lpstr>
      <vt:lpstr>Topic Highlights</vt:lpstr>
      <vt:lpstr>Three Stages of the Writing Process</vt:lpstr>
      <vt:lpstr>Prewriting</vt:lpstr>
      <vt:lpstr>Prewriting</vt:lpstr>
      <vt:lpstr>Slide 8</vt:lpstr>
      <vt:lpstr>Free writing</vt:lpstr>
      <vt:lpstr>Brainstorming</vt:lpstr>
      <vt:lpstr>List Making &amp;  Scratch Outlining on Computer</vt:lpstr>
      <vt:lpstr>Questioning</vt:lpstr>
      <vt:lpstr>Full-Fledged Questions</vt:lpstr>
      <vt:lpstr>Keeping a Journal</vt:lpstr>
      <vt:lpstr>PREWRITING</vt:lpstr>
      <vt:lpstr>Slide 16</vt:lpstr>
      <vt:lpstr>Slide 17</vt:lpstr>
      <vt:lpstr>WRITING</vt:lpstr>
      <vt:lpstr>WRITING</vt:lpstr>
      <vt:lpstr>WRITING</vt:lpstr>
      <vt:lpstr>WRITING</vt:lpstr>
      <vt:lpstr>WRITING</vt:lpstr>
      <vt:lpstr>WRITING</vt:lpstr>
      <vt:lpstr>Slide 24</vt:lpstr>
      <vt:lpstr>Slide 25</vt:lpstr>
      <vt:lpstr>Slide 26</vt:lpstr>
      <vt:lpstr>COMPARISON </vt:lpstr>
      <vt:lpstr>GRANT WOOD’S AMERICAN GOTHIC</vt:lpstr>
      <vt:lpstr>AMERICAN GOTHIC: WRITING AS PROCESS EXERCISE</vt:lpstr>
      <vt:lpstr>PLANNING AND SHAPING</vt:lpstr>
      <vt:lpstr>DRAFTING</vt:lpstr>
      <vt:lpstr>REVISING</vt:lpstr>
      <vt:lpstr>EDITING</vt:lpstr>
      <vt:lpstr>Remember, Writing is a Process</vt:lpstr>
      <vt:lpstr>OVERVIEW OF WRITING PROCESS</vt:lpstr>
      <vt:lpstr>Three Stages of the Writing Process</vt:lpstr>
      <vt:lpstr>The Process. . . . </vt:lpstr>
      <vt:lpstr>1. Define the Project</vt:lpstr>
      <vt:lpstr>1. Define the Project</vt:lpstr>
      <vt:lpstr>1. Define the Project</vt:lpstr>
      <vt:lpstr>1. Define the Project</vt:lpstr>
      <vt:lpstr>2. Estimate Project Hours</vt:lpstr>
      <vt:lpstr>3. Retrieve, Analyze &amp; Synthesize</vt:lpstr>
      <vt:lpstr>4. Design Project</vt:lpstr>
      <vt:lpstr>5. Write</vt:lpstr>
      <vt:lpstr>6. Edit &amp; Revise the Document</vt:lpstr>
      <vt:lpstr>7. Deliver The Project</vt:lpstr>
      <vt:lpstr>So  relax!</vt:lpstr>
      <vt:lpstr>Slide 49</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Writing Process</dc:title>
  <dc:creator>Anila</dc:creator>
  <cp:lastModifiedBy>vcomsats</cp:lastModifiedBy>
  <cp:revision>24</cp:revision>
  <dcterms:created xsi:type="dcterms:W3CDTF">2012-12-19T14:55:29Z</dcterms:created>
  <dcterms:modified xsi:type="dcterms:W3CDTF">2013-03-30T11:42:57Z</dcterms:modified>
</cp:coreProperties>
</file>