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notesSlides/notesSlide1.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Lst>
  <p:notesMasterIdLst>
    <p:notesMasterId r:id="rId29"/>
  </p:notesMasterIdLst>
  <p:sldIdLst>
    <p:sldId id="259" r:id="rId3"/>
    <p:sldId id="260" r:id="rId4"/>
    <p:sldId id="261" r:id="rId5"/>
    <p:sldId id="262" r:id="rId6"/>
    <p:sldId id="263" r:id="rId7"/>
    <p:sldId id="264" r:id="rId8"/>
    <p:sldId id="265" r:id="rId9"/>
    <p:sldId id="266" r:id="rId10"/>
    <p:sldId id="269" r:id="rId11"/>
    <p:sldId id="274" r:id="rId12"/>
    <p:sldId id="267" r:id="rId13"/>
    <p:sldId id="273" r:id="rId14"/>
    <p:sldId id="268" r:id="rId15"/>
    <p:sldId id="270" r:id="rId16"/>
    <p:sldId id="271" r:id="rId17"/>
    <p:sldId id="272" r:id="rId18"/>
    <p:sldId id="275" r:id="rId19"/>
    <p:sldId id="276" r:id="rId20"/>
    <p:sldId id="277" r:id="rId21"/>
    <p:sldId id="278" r:id="rId22"/>
    <p:sldId id="280" r:id="rId23"/>
    <p:sldId id="281" r:id="rId24"/>
    <p:sldId id="282" r:id="rId25"/>
    <p:sldId id="284" r:id="rId26"/>
    <p:sldId id="283" r:id="rId27"/>
    <p:sldId id="285"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609EF6-8B29-4C54-8ABD-5CF7B17299E0}"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AE5B4097-9C1C-47B9-A958-74E546F8C04C}">
      <dgm:prSet phldrT="[Text]"/>
      <dgm:spPr>
        <a:solidFill>
          <a:schemeClr val="bg1">
            <a:lumMod val="50000"/>
          </a:schemeClr>
        </a:solidFill>
        <a:ln>
          <a:solidFill>
            <a:schemeClr val="tx1">
              <a:lumMod val="95000"/>
              <a:lumOff val="5000"/>
            </a:schemeClr>
          </a:solidFill>
        </a:ln>
      </dgm:spPr>
      <dgm:t>
        <a:bodyPr/>
        <a:lstStyle/>
        <a:p>
          <a:r>
            <a:rPr lang="en-US" b="1" dirty="0" smtClean="0"/>
            <a:t>Reading</a:t>
          </a:r>
          <a:endParaRPr lang="en-US" b="1" dirty="0"/>
        </a:p>
      </dgm:t>
    </dgm:pt>
    <dgm:pt modelId="{8DBD7D2B-00C7-43A9-A2FF-A04EA9449FDF}" type="parTrans" cxnId="{5EA37192-F785-4C99-A2D4-3BC610F7AD66}">
      <dgm:prSet/>
      <dgm:spPr/>
      <dgm:t>
        <a:bodyPr/>
        <a:lstStyle/>
        <a:p>
          <a:endParaRPr lang="en-US"/>
        </a:p>
      </dgm:t>
    </dgm:pt>
    <dgm:pt modelId="{85B3C4C6-0907-4E40-A960-B739B4B58C91}" type="sibTrans" cxnId="{5EA37192-F785-4C99-A2D4-3BC610F7AD66}">
      <dgm:prSet/>
      <dgm:spPr/>
      <dgm:t>
        <a:bodyPr/>
        <a:lstStyle/>
        <a:p>
          <a:endParaRPr lang="en-US"/>
        </a:p>
      </dgm:t>
    </dgm:pt>
    <dgm:pt modelId="{AC4267BF-E2DF-413F-A301-B9F9DFA4CF0F}">
      <dgm:prSet phldrT="[Text]" custT="1"/>
      <dgm:spPr>
        <a:solidFill>
          <a:schemeClr val="bg1">
            <a:lumMod val="50000"/>
          </a:schemeClr>
        </a:solidFill>
      </dgm:spPr>
      <dgm:t>
        <a:bodyPr/>
        <a:lstStyle/>
        <a:p>
          <a:r>
            <a:rPr lang="en-US" sz="2400" b="1" dirty="0" smtClean="0">
              <a:latin typeface="Calibri" pitchFamily="34" charset="0"/>
              <a:cs typeface="Calibri" pitchFamily="34" charset="0"/>
            </a:rPr>
            <a:t>Fluency</a:t>
          </a:r>
          <a:endParaRPr lang="en-US" sz="2400" b="1" dirty="0">
            <a:latin typeface="Calibri" pitchFamily="34" charset="0"/>
            <a:cs typeface="Calibri" pitchFamily="34" charset="0"/>
          </a:endParaRPr>
        </a:p>
      </dgm:t>
    </dgm:pt>
    <dgm:pt modelId="{06293EF0-08D0-49AB-A08D-FBB128E8E9FC}" type="parTrans" cxnId="{360ECAAC-10FB-4EAF-8A2C-024374332DED}">
      <dgm:prSet/>
      <dgm:spPr/>
      <dgm:t>
        <a:bodyPr/>
        <a:lstStyle/>
        <a:p>
          <a:endParaRPr lang="en-US"/>
        </a:p>
      </dgm:t>
    </dgm:pt>
    <dgm:pt modelId="{2FD88390-C1BC-4F8D-9E29-CCD06B069992}" type="sibTrans" cxnId="{360ECAAC-10FB-4EAF-8A2C-024374332DED}">
      <dgm:prSet/>
      <dgm:spPr>
        <a:solidFill>
          <a:schemeClr val="tx1"/>
        </a:solidFill>
      </dgm:spPr>
      <dgm:t>
        <a:bodyPr/>
        <a:lstStyle/>
        <a:p>
          <a:endParaRPr lang="en-US"/>
        </a:p>
      </dgm:t>
    </dgm:pt>
    <dgm:pt modelId="{131FD994-2D7D-41C3-B545-237F7A7D7619}">
      <dgm:prSet phldrT="[Text]" custT="1"/>
      <dgm:spPr>
        <a:solidFill>
          <a:schemeClr val="bg1">
            <a:lumMod val="50000"/>
          </a:schemeClr>
        </a:solidFill>
      </dgm:spPr>
      <dgm:t>
        <a:bodyPr/>
        <a:lstStyle/>
        <a:p>
          <a:r>
            <a:rPr lang="en-US" sz="2400" b="1" dirty="0" smtClean="0"/>
            <a:t>The Text</a:t>
          </a:r>
          <a:endParaRPr lang="en-US" sz="2400" b="1" dirty="0"/>
        </a:p>
      </dgm:t>
    </dgm:pt>
    <dgm:pt modelId="{8A23133F-7EA3-49CD-87D2-BAD09721C228}" type="parTrans" cxnId="{44759D1B-462A-40B0-876F-317708AA1E82}">
      <dgm:prSet/>
      <dgm:spPr/>
      <dgm:t>
        <a:bodyPr/>
        <a:lstStyle/>
        <a:p>
          <a:endParaRPr lang="en-US"/>
        </a:p>
      </dgm:t>
    </dgm:pt>
    <dgm:pt modelId="{AD640592-95A3-4246-A7C6-3D244E9DD73C}" type="sibTrans" cxnId="{44759D1B-462A-40B0-876F-317708AA1E82}">
      <dgm:prSet/>
      <dgm:spPr>
        <a:solidFill>
          <a:schemeClr val="tx1"/>
        </a:solidFill>
      </dgm:spPr>
      <dgm:t>
        <a:bodyPr/>
        <a:lstStyle/>
        <a:p>
          <a:endParaRPr lang="en-US"/>
        </a:p>
      </dgm:t>
    </dgm:pt>
    <dgm:pt modelId="{9EB1C471-D138-40F7-84DF-FB557618AAB9}">
      <dgm:prSet phldrT="[Text]" custT="1"/>
      <dgm:spPr>
        <a:solidFill>
          <a:schemeClr val="bg1">
            <a:lumMod val="50000"/>
          </a:schemeClr>
        </a:solidFill>
      </dgm:spPr>
      <dgm:t>
        <a:bodyPr/>
        <a:lstStyle/>
        <a:p>
          <a:r>
            <a:rPr lang="en-US" sz="2400" b="1" dirty="0" smtClean="0">
              <a:latin typeface="Calibri" pitchFamily="34" charset="0"/>
              <a:cs typeface="Calibri" pitchFamily="34" charset="0"/>
            </a:rPr>
            <a:t>The Reader</a:t>
          </a:r>
          <a:endParaRPr lang="en-US" sz="2400" b="1" dirty="0">
            <a:latin typeface="Calibri" pitchFamily="34" charset="0"/>
            <a:cs typeface="Calibri" pitchFamily="34" charset="0"/>
          </a:endParaRPr>
        </a:p>
      </dgm:t>
    </dgm:pt>
    <dgm:pt modelId="{781794A6-8D5F-4211-BC58-9FBA66432F43}" type="parTrans" cxnId="{78BA08C0-DA85-4160-846E-B220482A8F2B}">
      <dgm:prSet/>
      <dgm:spPr/>
      <dgm:t>
        <a:bodyPr/>
        <a:lstStyle/>
        <a:p>
          <a:endParaRPr lang="en-US"/>
        </a:p>
      </dgm:t>
    </dgm:pt>
    <dgm:pt modelId="{E1E492F3-7401-4D6A-B2FA-CE42C3E1490D}" type="sibTrans" cxnId="{78BA08C0-DA85-4160-846E-B220482A8F2B}">
      <dgm:prSet/>
      <dgm:spPr>
        <a:solidFill>
          <a:schemeClr val="tx1"/>
        </a:solidFill>
      </dgm:spPr>
      <dgm:t>
        <a:bodyPr/>
        <a:lstStyle/>
        <a:p>
          <a:endParaRPr lang="en-US"/>
        </a:p>
      </dgm:t>
    </dgm:pt>
    <dgm:pt modelId="{02883399-808E-4DFC-ADAC-1FAEC5A73A6D}">
      <dgm:prSet phldrT="[Text]" custT="1"/>
      <dgm:spPr>
        <a:solidFill>
          <a:schemeClr val="bg1">
            <a:lumMod val="50000"/>
          </a:schemeClr>
        </a:solidFill>
      </dgm:spPr>
      <dgm:t>
        <a:bodyPr/>
        <a:lstStyle/>
        <a:p>
          <a:r>
            <a:rPr lang="en-US" sz="2400" b="1" dirty="0" smtClean="0"/>
            <a:t>Strategies</a:t>
          </a:r>
          <a:endParaRPr lang="en-US" sz="2400" b="1" dirty="0"/>
        </a:p>
      </dgm:t>
    </dgm:pt>
    <dgm:pt modelId="{60ED5EC7-9A23-4A15-A3F7-53FADA9E6D3A}" type="parTrans" cxnId="{BFCC85BE-7C1E-493F-A300-53671E4CCEA7}">
      <dgm:prSet/>
      <dgm:spPr/>
      <dgm:t>
        <a:bodyPr/>
        <a:lstStyle/>
        <a:p>
          <a:endParaRPr lang="en-US"/>
        </a:p>
      </dgm:t>
    </dgm:pt>
    <dgm:pt modelId="{874184AB-6B35-41DD-B5FB-4D1BCBDD91E8}" type="sibTrans" cxnId="{BFCC85BE-7C1E-493F-A300-53671E4CCEA7}">
      <dgm:prSet/>
      <dgm:spPr>
        <a:solidFill>
          <a:schemeClr val="tx1"/>
        </a:solidFill>
      </dgm:spPr>
      <dgm:t>
        <a:bodyPr/>
        <a:lstStyle/>
        <a:p>
          <a:endParaRPr lang="en-US"/>
        </a:p>
      </dgm:t>
    </dgm:pt>
    <dgm:pt modelId="{8E208D5A-7D2A-410A-BDA4-C88919751BBC}" type="pres">
      <dgm:prSet presAssocID="{19609EF6-8B29-4C54-8ABD-5CF7B17299E0}" presName="Name0" presStyleCnt="0">
        <dgm:presLayoutVars>
          <dgm:chMax val="1"/>
          <dgm:dir/>
          <dgm:animLvl val="ctr"/>
          <dgm:resizeHandles val="exact"/>
        </dgm:presLayoutVars>
      </dgm:prSet>
      <dgm:spPr/>
      <dgm:t>
        <a:bodyPr/>
        <a:lstStyle/>
        <a:p>
          <a:endParaRPr lang="en-US"/>
        </a:p>
      </dgm:t>
    </dgm:pt>
    <dgm:pt modelId="{D951E3F6-C114-47E2-9581-93D7D6520503}" type="pres">
      <dgm:prSet presAssocID="{AE5B4097-9C1C-47B9-A958-74E546F8C04C}" presName="centerShape" presStyleLbl="node0" presStyleIdx="0" presStyleCnt="1" custScaleX="145030" custScaleY="126825"/>
      <dgm:spPr/>
      <dgm:t>
        <a:bodyPr/>
        <a:lstStyle/>
        <a:p>
          <a:endParaRPr lang="en-US"/>
        </a:p>
      </dgm:t>
    </dgm:pt>
    <dgm:pt modelId="{4BCDCE91-305C-456F-AF96-913350822F0A}" type="pres">
      <dgm:prSet presAssocID="{AC4267BF-E2DF-413F-A301-B9F9DFA4CF0F}" presName="node" presStyleLbl="node1" presStyleIdx="0" presStyleCnt="4" custScaleX="197178" custScaleY="144409">
        <dgm:presLayoutVars>
          <dgm:bulletEnabled val="1"/>
        </dgm:presLayoutVars>
      </dgm:prSet>
      <dgm:spPr/>
      <dgm:t>
        <a:bodyPr/>
        <a:lstStyle/>
        <a:p>
          <a:endParaRPr lang="en-US"/>
        </a:p>
      </dgm:t>
    </dgm:pt>
    <dgm:pt modelId="{C60FE23C-C946-4486-B571-0C6619F3620D}" type="pres">
      <dgm:prSet presAssocID="{AC4267BF-E2DF-413F-A301-B9F9DFA4CF0F}" presName="dummy" presStyleCnt="0"/>
      <dgm:spPr/>
    </dgm:pt>
    <dgm:pt modelId="{2CB71A01-432E-4BF0-9ED4-4822D61C7676}" type="pres">
      <dgm:prSet presAssocID="{2FD88390-C1BC-4F8D-9E29-CCD06B069992}" presName="sibTrans" presStyleLbl="sibTrans2D1" presStyleIdx="0" presStyleCnt="4"/>
      <dgm:spPr/>
      <dgm:t>
        <a:bodyPr/>
        <a:lstStyle/>
        <a:p>
          <a:endParaRPr lang="en-US"/>
        </a:p>
      </dgm:t>
    </dgm:pt>
    <dgm:pt modelId="{766C1844-5318-420C-8E72-222EBBA0C386}" type="pres">
      <dgm:prSet presAssocID="{131FD994-2D7D-41C3-B545-237F7A7D7619}" presName="node" presStyleLbl="node1" presStyleIdx="1" presStyleCnt="4" custScaleX="203445" custScaleY="157689" custRadScaleRad="120311" custRadScaleInc="-7362">
        <dgm:presLayoutVars>
          <dgm:bulletEnabled val="1"/>
        </dgm:presLayoutVars>
      </dgm:prSet>
      <dgm:spPr/>
      <dgm:t>
        <a:bodyPr/>
        <a:lstStyle/>
        <a:p>
          <a:endParaRPr lang="en-US"/>
        </a:p>
      </dgm:t>
    </dgm:pt>
    <dgm:pt modelId="{886BB852-D511-4130-BEB7-C36EC287371E}" type="pres">
      <dgm:prSet presAssocID="{131FD994-2D7D-41C3-B545-237F7A7D7619}" presName="dummy" presStyleCnt="0"/>
      <dgm:spPr/>
    </dgm:pt>
    <dgm:pt modelId="{95E21665-76C4-4964-9C44-9C73FB813392}" type="pres">
      <dgm:prSet presAssocID="{AD640592-95A3-4246-A7C6-3D244E9DD73C}" presName="sibTrans" presStyleLbl="sibTrans2D1" presStyleIdx="1" presStyleCnt="4"/>
      <dgm:spPr/>
      <dgm:t>
        <a:bodyPr/>
        <a:lstStyle/>
        <a:p>
          <a:endParaRPr lang="en-US"/>
        </a:p>
      </dgm:t>
    </dgm:pt>
    <dgm:pt modelId="{BAA1F746-62EE-4482-A2AE-3DFCE6600C12}" type="pres">
      <dgm:prSet presAssocID="{9EB1C471-D138-40F7-84DF-FB557618AAB9}" presName="node" presStyleLbl="node1" presStyleIdx="2" presStyleCnt="4" custScaleX="210734" custScaleY="175112">
        <dgm:presLayoutVars>
          <dgm:bulletEnabled val="1"/>
        </dgm:presLayoutVars>
      </dgm:prSet>
      <dgm:spPr/>
      <dgm:t>
        <a:bodyPr/>
        <a:lstStyle/>
        <a:p>
          <a:endParaRPr lang="en-US"/>
        </a:p>
      </dgm:t>
    </dgm:pt>
    <dgm:pt modelId="{4C1439CE-CC62-4E17-87AB-2A6D6B520EF0}" type="pres">
      <dgm:prSet presAssocID="{9EB1C471-D138-40F7-84DF-FB557618AAB9}" presName="dummy" presStyleCnt="0"/>
      <dgm:spPr/>
    </dgm:pt>
    <dgm:pt modelId="{308DAE34-7998-429A-B9DD-6B8DED051915}" type="pres">
      <dgm:prSet presAssocID="{E1E492F3-7401-4D6A-B2FA-CE42C3E1490D}" presName="sibTrans" presStyleLbl="sibTrans2D1" presStyleIdx="2" presStyleCnt="4"/>
      <dgm:spPr/>
      <dgm:t>
        <a:bodyPr/>
        <a:lstStyle/>
        <a:p>
          <a:endParaRPr lang="en-US"/>
        </a:p>
      </dgm:t>
    </dgm:pt>
    <dgm:pt modelId="{80DE58F3-F5D7-42D2-AA49-F9DC775EA870}" type="pres">
      <dgm:prSet presAssocID="{02883399-808E-4DFC-ADAC-1FAEC5A73A6D}" presName="node" presStyleLbl="node1" presStyleIdx="3" presStyleCnt="4" custScaleX="203955" custScaleY="153047" custRadScaleRad="125684" custRadScaleInc="2325">
        <dgm:presLayoutVars>
          <dgm:bulletEnabled val="1"/>
        </dgm:presLayoutVars>
      </dgm:prSet>
      <dgm:spPr/>
      <dgm:t>
        <a:bodyPr/>
        <a:lstStyle/>
        <a:p>
          <a:endParaRPr lang="en-US"/>
        </a:p>
      </dgm:t>
    </dgm:pt>
    <dgm:pt modelId="{389172BB-4F3A-42C8-B741-BE6BA83CD83F}" type="pres">
      <dgm:prSet presAssocID="{02883399-808E-4DFC-ADAC-1FAEC5A73A6D}" presName="dummy" presStyleCnt="0"/>
      <dgm:spPr/>
    </dgm:pt>
    <dgm:pt modelId="{58F411A7-643D-4D86-8783-9E4003810D17}" type="pres">
      <dgm:prSet presAssocID="{874184AB-6B35-41DD-B5FB-4D1BCBDD91E8}" presName="sibTrans" presStyleLbl="sibTrans2D1" presStyleIdx="3" presStyleCnt="4"/>
      <dgm:spPr/>
      <dgm:t>
        <a:bodyPr/>
        <a:lstStyle/>
        <a:p>
          <a:endParaRPr lang="en-US"/>
        </a:p>
      </dgm:t>
    </dgm:pt>
  </dgm:ptLst>
  <dgm:cxnLst>
    <dgm:cxn modelId="{78BA08C0-DA85-4160-846E-B220482A8F2B}" srcId="{AE5B4097-9C1C-47B9-A958-74E546F8C04C}" destId="{9EB1C471-D138-40F7-84DF-FB557618AAB9}" srcOrd="2" destOrd="0" parTransId="{781794A6-8D5F-4211-BC58-9FBA66432F43}" sibTransId="{E1E492F3-7401-4D6A-B2FA-CE42C3E1490D}"/>
    <dgm:cxn modelId="{96E5BC5B-114B-471A-80D8-2F13D5218587}" type="presOf" srcId="{131FD994-2D7D-41C3-B545-237F7A7D7619}" destId="{766C1844-5318-420C-8E72-222EBBA0C386}" srcOrd="0" destOrd="0" presId="urn:microsoft.com/office/officeart/2005/8/layout/radial6"/>
    <dgm:cxn modelId="{BFCC85BE-7C1E-493F-A300-53671E4CCEA7}" srcId="{AE5B4097-9C1C-47B9-A958-74E546F8C04C}" destId="{02883399-808E-4DFC-ADAC-1FAEC5A73A6D}" srcOrd="3" destOrd="0" parTransId="{60ED5EC7-9A23-4A15-A3F7-53FADA9E6D3A}" sibTransId="{874184AB-6B35-41DD-B5FB-4D1BCBDD91E8}"/>
    <dgm:cxn modelId="{CF4DC20B-C08D-4C35-9EB3-78376D1F0A3D}" type="presOf" srcId="{9EB1C471-D138-40F7-84DF-FB557618AAB9}" destId="{BAA1F746-62EE-4482-A2AE-3DFCE6600C12}" srcOrd="0" destOrd="0" presId="urn:microsoft.com/office/officeart/2005/8/layout/radial6"/>
    <dgm:cxn modelId="{01837829-6DA6-472F-BC8B-248C767B4B4C}" type="presOf" srcId="{2FD88390-C1BC-4F8D-9E29-CCD06B069992}" destId="{2CB71A01-432E-4BF0-9ED4-4822D61C7676}" srcOrd="0" destOrd="0" presId="urn:microsoft.com/office/officeart/2005/8/layout/radial6"/>
    <dgm:cxn modelId="{EFEE4A3E-BD4A-4DA6-9131-F72C6F467111}" type="presOf" srcId="{E1E492F3-7401-4D6A-B2FA-CE42C3E1490D}" destId="{308DAE34-7998-429A-B9DD-6B8DED051915}" srcOrd="0" destOrd="0" presId="urn:microsoft.com/office/officeart/2005/8/layout/radial6"/>
    <dgm:cxn modelId="{5EA37192-F785-4C99-A2D4-3BC610F7AD66}" srcId="{19609EF6-8B29-4C54-8ABD-5CF7B17299E0}" destId="{AE5B4097-9C1C-47B9-A958-74E546F8C04C}" srcOrd="0" destOrd="0" parTransId="{8DBD7D2B-00C7-43A9-A2FF-A04EA9449FDF}" sibTransId="{85B3C4C6-0907-4E40-A960-B739B4B58C91}"/>
    <dgm:cxn modelId="{933BE9AF-6C2B-494B-8E9E-5C923FB7B4B3}" type="presOf" srcId="{19609EF6-8B29-4C54-8ABD-5CF7B17299E0}" destId="{8E208D5A-7D2A-410A-BDA4-C88919751BBC}" srcOrd="0" destOrd="0" presId="urn:microsoft.com/office/officeart/2005/8/layout/radial6"/>
    <dgm:cxn modelId="{858530B4-C8BA-47A5-95CA-205D20F1EBB0}" type="presOf" srcId="{874184AB-6B35-41DD-B5FB-4D1BCBDD91E8}" destId="{58F411A7-643D-4D86-8783-9E4003810D17}" srcOrd="0" destOrd="0" presId="urn:microsoft.com/office/officeart/2005/8/layout/radial6"/>
    <dgm:cxn modelId="{F8D3DB93-2603-4087-A1D3-730B4B6431AE}" type="presOf" srcId="{02883399-808E-4DFC-ADAC-1FAEC5A73A6D}" destId="{80DE58F3-F5D7-42D2-AA49-F9DC775EA870}" srcOrd="0" destOrd="0" presId="urn:microsoft.com/office/officeart/2005/8/layout/radial6"/>
    <dgm:cxn modelId="{46352174-B9EC-44A1-819D-D48FD10F2BA3}" type="presOf" srcId="{AD640592-95A3-4246-A7C6-3D244E9DD73C}" destId="{95E21665-76C4-4964-9C44-9C73FB813392}" srcOrd="0" destOrd="0" presId="urn:microsoft.com/office/officeart/2005/8/layout/radial6"/>
    <dgm:cxn modelId="{FB686016-CF38-4685-BB7B-10963AF8095E}" type="presOf" srcId="{AE5B4097-9C1C-47B9-A958-74E546F8C04C}" destId="{D951E3F6-C114-47E2-9581-93D7D6520503}" srcOrd="0" destOrd="0" presId="urn:microsoft.com/office/officeart/2005/8/layout/radial6"/>
    <dgm:cxn modelId="{43A694E0-27DA-402F-A058-073C8FD8D517}" type="presOf" srcId="{AC4267BF-E2DF-413F-A301-B9F9DFA4CF0F}" destId="{4BCDCE91-305C-456F-AF96-913350822F0A}" srcOrd="0" destOrd="0" presId="urn:microsoft.com/office/officeart/2005/8/layout/radial6"/>
    <dgm:cxn modelId="{360ECAAC-10FB-4EAF-8A2C-024374332DED}" srcId="{AE5B4097-9C1C-47B9-A958-74E546F8C04C}" destId="{AC4267BF-E2DF-413F-A301-B9F9DFA4CF0F}" srcOrd="0" destOrd="0" parTransId="{06293EF0-08D0-49AB-A08D-FBB128E8E9FC}" sibTransId="{2FD88390-C1BC-4F8D-9E29-CCD06B069992}"/>
    <dgm:cxn modelId="{44759D1B-462A-40B0-876F-317708AA1E82}" srcId="{AE5B4097-9C1C-47B9-A958-74E546F8C04C}" destId="{131FD994-2D7D-41C3-B545-237F7A7D7619}" srcOrd="1" destOrd="0" parTransId="{8A23133F-7EA3-49CD-87D2-BAD09721C228}" sibTransId="{AD640592-95A3-4246-A7C6-3D244E9DD73C}"/>
    <dgm:cxn modelId="{21CC22F6-FFA3-4742-953E-893ACC421823}" type="presParOf" srcId="{8E208D5A-7D2A-410A-BDA4-C88919751BBC}" destId="{D951E3F6-C114-47E2-9581-93D7D6520503}" srcOrd="0" destOrd="0" presId="urn:microsoft.com/office/officeart/2005/8/layout/radial6"/>
    <dgm:cxn modelId="{3B0117F8-D393-46A3-A2FE-9510804427EC}" type="presParOf" srcId="{8E208D5A-7D2A-410A-BDA4-C88919751BBC}" destId="{4BCDCE91-305C-456F-AF96-913350822F0A}" srcOrd="1" destOrd="0" presId="urn:microsoft.com/office/officeart/2005/8/layout/radial6"/>
    <dgm:cxn modelId="{ABAD8CC6-DAA6-49C2-BEB8-76479ECC3182}" type="presParOf" srcId="{8E208D5A-7D2A-410A-BDA4-C88919751BBC}" destId="{C60FE23C-C946-4486-B571-0C6619F3620D}" srcOrd="2" destOrd="0" presId="urn:microsoft.com/office/officeart/2005/8/layout/radial6"/>
    <dgm:cxn modelId="{54B81F76-F5DD-4A5E-A489-10A1AF243156}" type="presParOf" srcId="{8E208D5A-7D2A-410A-BDA4-C88919751BBC}" destId="{2CB71A01-432E-4BF0-9ED4-4822D61C7676}" srcOrd="3" destOrd="0" presId="urn:microsoft.com/office/officeart/2005/8/layout/radial6"/>
    <dgm:cxn modelId="{3E481AED-50C7-4B31-B601-B58873C47EB4}" type="presParOf" srcId="{8E208D5A-7D2A-410A-BDA4-C88919751BBC}" destId="{766C1844-5318-420C-8E72-222EBBA0C386}" srcOrd="4" destOrd="0" presId="urn:microsoft.com/office/officeart/2005/8/layout/radial6"/>
    <dgm:cxn modelId="{88F4234D-FBD0-4BC5-AF92-404995ACE7FE}" type="presParOf" srcId="{8E208D5A-7D2A-410A-BDA4-C88919751BBC}" destId="{886BB852-D511-4130-BEB7-C36EC287371E}" srcOrd="5" destOrd="0" presId="urn:microsoft.com/office/officeart/2005/8/layout/radial6"/>
    <dgm:cxn modelId="{C48C9EBC-1C0A-47DF-8E1A-67EB7DC69BC8}" type="presParOf" srcId="{8E208D5A-7D2A-410A-BDA4-C88919751BBC}" destId="{95E21665-76C4-4964-9C44-9C73FB813392}" srcOrd="6" destOrd="0" presId="urn:microsoft.com/office/officeart/2005/8/layout/radial6"/>
    <dgm:cxn modelId="{86C17E74-610D-49A2-BDFD-95E6FD8F591B}" type="presParOf" srcId="{8E208D5A-7D2A-410A-BDA4-C88919751BBC}" destId="{BAA1F746-62EE-4482-A2AE-3DFCE6600C12}" srcOrd="7" destOrd="0" presId="urn:microsoft.com/office/officeart/2005/8/layout/radial6"/>
    <dgm:cxn modelId="{D4FAA72A-C991-46A9-B0E4-B48984660C1D}" type="presParOf" srcId="{8E208D5A-7D2A-410A-BDA4-C88919751BBC}" destId="{4C1439CE-CC62-4E17-87AB-2A6D6B520EF0}" srcOrd="8" destOrd="0" presId="urn:microsoft.com/office/officeart/2005/8/layout/radial6"/>
    <dgm:cxn modelId="{8D0A20F2-71C9-41B3-A657-3F716B00A0CA}" type="presParOf" srcId="{8E208D5A-7D2A-410A-BDA4-C88919751BBC}" destId="{308DAE34-7998-429A-B9DD-6B8DED051915}" srcOrd="9" destOrd="0" presId="urn:microsoft.com/office/officeart/2005/8/layout/radial6"/>
    <dgm:cxn modelId="{3677A553-8949-4744-B942-9747AFCB3308}" type="presParOf" srcId="{8E208D5A-7D2A-410A-BDA4-C88919751BBC}" destId="{80DE58F3-F5D7-42D2-AA49-F9DC775EA870}" srcOrd="10" destOrd="0" presId="urn:microsoft.com/office/officeart/2005/8/layout/radial6"/>
    <dgm:cxn modelId="{91C9E5D1-B7A3-4715-9FD8-64EBC05216A7}" type="presParOf" srcId="{8E208D5A-7D2A-410A-BDA4-C88919751BBC}" destId="{389172BB-4F3A-42C8-B741-BE6BA83CD83F}" srcOrd="11" destOrd="0" presId="urn:microsoft.com/office/officeart/2005/8/layout/radial6"/>
    <dgm:cxn modelId="{3CA3DA6B-A2EE-4ED9-B7BB-E64C3D991D26}" type="presParOf" srcId="{8E208D5A-7D2A-410A-BDA4-C88919751BBC}" destId="{58F411A7-643D-4D86-8783-9E4003810D17}" srcOrd="12" destOrd="0" presId="urn:microsoft.com/office/officeart/2005/8/layout/radial6"/>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86BCEB-AE10-4F8F-AA0E-BA507D0C4D66}" type="doc">
      <dgm:prSet loTypeId="urn:microsoft.com/office/officeart/2005/8/layout/pyramid3" loCatId="pyramid" qsTypeId="urn:microsoft.com/office/officeart/2005/8/quickstyle/simple1" qsCatId="simple" csTypeId="urn:microsoft.com/office/officeart/2005/8/colors/accent1_2" csCatId="accent1" phldr="1"/>
      <dgm:spPr/>
    </dgm:pt>
    <dgm:pt modelId="{833A2782-2831-4953-BE5E-7F7E08E1CEFF}">
      <dgm:prSet phldrT="[Text]" phldr="1"/>
      <dgm:spPr>
        <a:solidFill>
          <a:schemeClr val="accent3">
            <a:lumMod val="50000"/>
          </a:schemeClr>
        </a:solidFill>
      </dgm:spPr>
      <dgm:t>
        <a:bodyPr/>
        <a:lstStyle/>
        <a:p>
          <a:endParaRPr lang="en-US" dirty="0"/>
        </a:p>
      </dgm:t>
    </dgm:pt>
    <dgm:pt modelId="{3EFDE109-10C9-434C-A581-AD4EAB3E04B5}" type="parTrans" cxnId="{740FFBB4-BCB1-40D6-BD79-44B261BE276D}">
      <dgm:prSet/>
      <dgm:spPr/>
      <dgm:t>
        <a:bodyPr/>
        <a:lstStyle/>
        <a:p>
          <a:endParaRPr lang="en-US"/>
        </a:p>
      </dgm:t>
    </dgm:pt>
    <dgm:pt modelId="{97D9CDCB-705A-491B-AFFD-8CA6B24F3C92}" type="sibTrans" cxnId="{740FFBB4-BCB1-40D6-BD79-44B261BE276D}">
      <dgm:prSet/>
      <dgm:spPr/>
      <dgm:t>
        <a:bodyPr/>
        <a:lstStyle/>
        <a:p>
          <a:endParaRPr lang="en-US"/>
        </a:p>
      </dgm:t>
    </dgm:pt>
    <dgm:pt modelId="{5A798C8A-FE07-4274-A12E-9115274346C7}">
      <dgm:prSet phldrT="[Text]" phldr="1"/>
      <dgm:spPr>
        <a:solidFill>
          <a:schemeClr val="accent2">
            <a:lumMod val="60000"/>
            <a:lumOff val="40000"/>
          </a:schemeClr>
        </a:solidFill>
      </dgm:spPr>
      <dgm:t>
        <a:bodyPr/>
        <a:lstStyle/>
        <a:p>
          <a:endParaRPr lang="en-US" dirty="0"/>
        </a:p>
      </dgm:t>
    </dgm:pt>
    <dgm:pt modelId="{23F60149-C462-417D-B3F9-DA4E4AFCA66A}" type="parTrans" cxnId="{99E1DD09-C50A-4997-BE3F-64472390788B}">
      <dgm:prSet/>
      <dgm:spPr/>
      <dgm:t>
        <a:bodyPr/>
        <a:lstStyle/>
        <a:p>
          <a:endParaRPr lang="en-US"/>
        </a:p>
      </dgm:t>
    </dgm:pt>
    <dgm:pt modelId="{E958C356-72CB-4CF1-85CE-AEE327786B03}" type="sibTrans" cxnId="{99E1DD09-C50A-4997-BE3F-64472390788B}">
      <dgm:prSet/>
      <dgm:spPr/>
      <dgm:t>
        <a:bodyPr/>
        <a:lstStyle/>
        <a:p>
          <a:endParaRPr lang="en-US"/>
        </a:p>
      </dgm:t>
    </dgm:pt>
    <dgm:pt modelId="{9A5491F8-E61D-453A-A713-7E2AD6834A2E}">
      <dgm:prSet phldrT="[Text]" phldr="1"/>
      <dgm:spPr>
        <a:solidFill>
          <a:schemeClr val="accent2">
            <a:lumMod val="40000"/>
            <a:lumOff val="60000"/>
          </a:schemeClr>
        </a:solidFill>
      </dgm:spPr>
      <dgm:t>
        <a:bodyPr/>
        <a:lstStyle/>
        <a:p>
          <a:endParaRPr lang="en-US" dirty="0"/>
        </a:p>
      </dgm:t>
    </dgm:pt>
    <dgm:pt modelId="{DAD31213-FC25-4C07-A7F6-D92A052A81B6}" type="parTrans" cxnId="{48BFCA32-DA10-4B1B-B280-30D560C88143}">
      <dgm:prSet/>
      <dgm:spPr/>
      <dgm:t>
        <a:bodyPr/>
        <a:lstStyle/>
        <a:p>
          <a:endParaRPr lang="en-US"/>
        </a:p>
      </dgm:t>
    </dgm:pt>
    <dgm:pt modelId="{AB58F5E2-4D7A-4F03-BC43-05E161A6985A}" type="sibTrans" cxnId="{48BFCA32-DA10-4B1B-B280-30D560C88143}">
      <dgm:prSet/>
      <dgm:spPr/>
      <dgm:t>
        <a:bodyPr/>
        <a:lstStyle/>
        <a:p>
          <a:endParaRPr lang="en-US"/>
        </a:p>
      </dgm:t>
    </dgm:pt>
    <dgm:pt modelId="{E4C97D3F-2CB5-4D8C-BD93-8E65049EED1E}" type="pres">
      <dgm:prSet presAssocID="{B786BCEB-AE10-4F8F-AA0E-BA507D0C4D66}" presName="Name0" presStyleCnt="0">
        <dgm:presLayoutVars>
          <dgm:dir/>
          <dgm:animLvl val="lvl"/>
          <dgm:resizeHandles val="exact"/>
        </dgm:presLayoutVars>
      </dgm:prSet>
      <dgm:spPr/>
    </dgm:pt>
    <dgm:pt modelId="{D20B0E55-7FE3-4938-A767-B7B56A5F3C0C}" type="pres">
      <dgm:prSet presAssocID="{833A2782-2831-4953-BE5E-7F7E08E1CEFF}" presName="Name8" presStyleCnt="0"/>
      <dgm:spPr/>
    </dgm:pt>
    <dgm:pt modelId="{911DBECA-2808-405D-B71D-C6FCD70BA557}" type="pres">
      <dgm:prSet presAssocID="{833A2782-2831-4953-BE5E-7F7E08E1CEFF}" presName="level" presStyleLbl="node1" presStyleIdx="0" presStyleCnt="3" custLinFactNeighborX="165">
        <dgm:presLayoutVars>
          <dgm:chMax val="1"/>
          <dgm:bulletEnabled val="1"/>
        </dgm:presLayoutVars>
      </dgm:prSet>
      <dgm:spPr/>
      <dgm:t>
        <a:bodyPr/>
        <a:lstStyle/>
        <a:p>
          <a:endParaRPr lang="en-US"/>
        </a:p>
      </dgm:t>
    </dgm:pt>
    <dgm:pt modelId="{31FE5FC1-10CF-45A1-BCDB-62CD4B522C05}" type="pres">
      <dgm:prSet presAssocID="{833A2782-2831-4953-BE5E-7F7E08E1CEFF}" presName="levelTx" presStyleLbl="revTx" presStyleIdx="0" presStyleCnt="0">
        <dgm:presLayoutVars>
          <dgm:chMax val="1"/>
          <dgm:bulletEnabled val="1"/>
        </dgm:presLayoutVars>
      </dgm:prSet>
      <dgm:spPr/>
      <dgm:t>
        <a:bodyPr/>
        <a:lstStyle/>
        <a:p>
          <a:endParaRPr lang="en-US"/>
        </a:p>
      </dgm:t>
    </dgm:pt>
    <dgm:pt modelId="{2736C519-595E-43F0-BFCF-311974363BA1}" type="pres">
      <dgm:prSet presAssocID="{5A798C8A-FE07-4274-A12E-9115274346C7}" presName="Name8" presStyleCnt="0"/>
      <dgm:spPr/>
    </dgm:pt>
    <dgm:pt modelId="{09DEACD1-FC34-42A9-9A42-DD13DB5F4286}" type="pres">
      <dgm:prSet presAssocID="{5A798C8A-FE07-4274-A12E-9115274346C7}" presName="level" presStyleLbl="node1" presStyleIdx="1" presStyleCnt="3">
        <dgm:presLayoutVars>
          <dgm:chMax val="1"/>
          <dgm:bulletEnabled val="1"/>
        </dgm:presLayoutVars>
      </dgm:prSet>
      <dgm:spPr/>
      <dgm:t>
        <a:bodyPr/>
        <a:lstStyle/>
        <a:p>
          <a:endParaRPr lang="en-US"/>
        </a:p>
      </dgm:t>
    </dgm:pt>
    <dgm:pt modelId="{B1321398-9695-4D11-8F7F-4BEE5C4A99F9}" type="pres">
      <dgm:prSet presAssocID="{5A798C8A-FE07-4274-A12E-9115274346C7}" presName="levelTx" presStyleLbl="revTx" presStyleIdx="0" presStyleCnt="0">
        <dgm:presLayoutVars>
          <dgm:chMax val="1"/>
          <dgm:bulletEnabled val="1"/>
        </dgm:presLayoutVars>
      </dgm:prSet>
      <dgm:spPr/>
      <dgm:t>
        <a:bodyPr/>
        <a:lstStyle/>
        <a:p>
          <a:endParaRPr lang="en-US"/>
        </a:p>
      </dgm:t>
    </dgm:pt>
    <dgm:pt modelId="{A1764293-A9EE-4CFD-B69A-977B86F218DD}" type="pres">
      <dgm:prSet presAssocID="{9A5491F8-E61D-453A-A713-7E2AD6834A2E}" presName="Name8" presStyleCnt="0"/>
      <dgm:spPr/>
    </dgm:pt>
    <dgm:pt modelId="{B66E2EEA-422F-40E9-B26B-5E5B09A31B5E}" type="pres">
      <dgm:prSet presAssocID="{9A5491F8-E61D-453A-A713-7E2AD6834A2E}" presName="level" presStyleLbl="node1" presStyleIdx="2" presStyleCnt="3">
        <dgm:presLayoutVars>
          <dgm:chMax val="1"/>
          <dgm:bulletEnabled val="1"/>
        </dgm:presLayoutVars>
      </dgm:prSet>
      <dgm:spPr/>
      <dgm:t>
        <a:bodyPr/>
        <a:lstStyle/>
        <a:p>
          <a:endParaRPr lang="en-US"/>
        </a:p>
      </dgm:t>
    </dgm:pt>
    <dgm:pt modelId="{E7FE041A-2E41-456B-80D8-C4FE19CC2C94}" type="pres">
      <dgm:prSet presAssocID="{9A5491F8-E61D-453A-A713-7E2AD6834A2E}" presName="levelTx" presStyleLbl="revTx" presStyleIdx="0" presStyleCnt="0">
        <dgm:presLayoutVars>
          <dgm:chMax val="1"/>
          <dgm:bulletEnabled val="1"/>
        </dgm:presLayoutVars>
      </dgm:prSet>
      <dgm:spPr/>
      <dgm:t>
        <a:bodyPr/>
        <a:lstStyle/>
        <a:p>
          <a:endParaRPr lang="en-US"/>
        </a:p>
      </dgm:t>
    </dgm:pt>
  </dgm:ptLst>
  <dgm:cxnLst>
    <dgm:cxn modelId="{41328DFA-2E12-47E0-8CBD-8E0DE4EAAF88}" type="presOf" srcId="{833A2782-2831-4953-BE5E-7F7E08E1CEFF}" destId="{31FE5FC1-10CF-45A1-BCDB-62CD4B522C05}" srcOrd="1" destOrd="0" presId="urn:microsoft.com/office/officeart/2005/8/layout/pyramid3"/>
    <dgm:cxn modelId="{4F7B2370-F72D-4E0D-A577-4F640691F75F}" type="presOf" srcId="{833A2782-2831-4953-BE5E-7F7E08E1CEFF}" destId="{911DBECA-2808-405D-B71D-C6FCD70BA557}" srcOrd="0" destOrd="0" presId="urn:microsoft.com/office/officeart/2005/8/layout/pyramid3"/>
    <dgm:cxn modelId="{F1E242F4-CF74-4A12-91E7-9ECC67335C6C}" type="presOf" srcId="{9A5491F8-E61D-453A-A713-7E2AD6834A2E}" destId="{E7FE041A-2E41-456B-80D8-C4FE19CC2C94}" srcOrd="1" destOrd="0" presId="urn:microsoft.com/office/officeart/2005/8/layout/pyramid3"/>
    <dgm:cxn modelId="{740FFBB4-BCB1-40D6-BD79-44B261BE276D}" srcId="{B786BCEB-AE10-4F8F-AA0E-BA507D0C4D66}" destId="{833A2782-2831-4953-BE5E-7F7E08E1CEFF}" srcOrd="0" destOrd="0" parTransId="{3EFDE109-10C9-434C-A581-AD4EAB3E04B5}" sibTransId="{97D9CDCB-705A-491B-AFFD-8CA6B24F3C92}"/>
    <dgm:cxn modelId="{48BFCA32-DA10-4B1B-B280-30D560C88143}" srcId="{B786BCEB-AE10-4F8F-AA0E-BA507D0C4D66}" destId="{9A5491F8-E61D-453A-A713-7E2AD6834A2E}" srcOrd="2" destOrd="0" parTransId="{DAD31213-FC25-4C07-A7F6-D92A052A81B6}" sibTransId="{AB58F5E2-4D7A-4F03-BC43-05E161A6985A}"/>
    <dgm:cxn modelId="{2F146F91-F16F-4D87-A24B-CFD95ACC2035}" type="presOf" srcId="{B786BCEB-AE10-4F8F-AA0E-BA507D0C4D66}" destId="{E4C97D3F-2CB5-4D8C-BD93-8E65049EED1E}" srcOrd="0" destOrd="0" presId="urn:microsoft.com/office/officeart/2005/8/layout/pyramid3"/>
    <dgm:cxn modelId="{4FC49D2D-5941-448D-A1F8-56A5F67D557D}" type="presOf" srcId="{5A798C8A-FE07-4274-A12E-9115274346C7}" destId="{09DEACD1-FC34-42A9-9A42-DD13DB5F4286}" srcOrd="0" destOrd="0" presId="urn:microsoft.com/office/officeart/2005/8/layout/pyramid3"/>
    <dgm:cxn modelId="{BF797A7C-8B2B-4BCE-AE28-D40CC9AA132C}" type="presOf" srcId="{9A5491F8-E61D-453A-A713-7E2AD6834A2E}" destId="{B66E2EEA-422F-40E9-B26B-5E5B09A31B5E}" srcOrd="0" destOrd="0" presId="urn:microsoft.com/office/officeart/2005/8/layout/pyramid3"/>
    <dgm:cxn modelId="{99E1DD09-C50A-4997-BE3F-64472390788B}" srcId="{B786BCEB-AE10-4F8F-AA0E-BA507D0C4D66}" destId="{5A798C8A-FE07-4274-A12E-9115274346C7}" srcOrd="1" destOrd="0" parTransId="{23F60149-C462-417D-B3F9-DA4E4AFCA66A}" sibTransId="{E958C356-72CB-4CF1-85CE-AEE327786B03}"/>
    <dgm:cxn modelId="{87D7A1D7-EC28-4016-93A9-EF4A176414A8}" type="presOf" srcId="{5A798C8A-FE07-4274-A12E-9115274346C7}" destId="{B1321398-9695-4D11-8F7F-4BEE5C4A99F9}" srcOrd="1" destOrd="0" presId="urn:microsoft.com/office/officeart/2005/8/layout/pyramid3"/>
    <dgm:cxn modelId="{10198283-6E24-4310-8B8A-2FDBD3E11742}" type="presParOf" srcId="{E4C97D3F-2CB5-4D8C-BD93-8E65049EED1E}" destId="{D20B0E55-7FE3-4938-A767-B7B56A5F3C0C}" srcOrd="0" destOrd="0" presId="urn:microsoft.com/office/officeart/2005/8/layout/pyramid3"/>
    <dgm:cxn modelId="{D56667A4-9E9F-4665-B8FD-17ADA60837B5}" type="presParOf" srcId="{D20B0E55-7FE3-4938-A767-B7B56A5F3C0C}" destId="{911DBECA-2808-405D-B71D-C6FCD70BA557}" srcOrd="0" destOrd="0" presId="urn:microsoft.com/office/officeart/2005/8/layout/pyramid3"/>
    <dgm:cxn modelId="{98FA86CB-8492-415E-A743-0D5D1D61E3F3}" type="presParOf" srcId="{D20B0E55-7FE3-4938-A767-B7B56A5F3C0C}" destId="{31FE5FC1-10CF-45A1-BCDB-62CD4B522C05}" srcOrd="1" destOrd="0" presId="urn:microsoft.com/office/officeart/2005/8/layout/pyramid3"/>
    <dgm:cxn modelId="{D2F5B2D8-875F-44F5-B96C-93524973402E}" type="presParOf" srcId="{E4C97D3F-2CB5-4D8C-BD93-8E65049EED1E}" destId="{2736C519-595E-43F0-BFCF-311974363BA1}" srcOrd="1" destOrd="0" presId="urn:microsoft.com/office/officeart/2005/8/layout/pyramid3"/>
    <dgm:cxn modelId="{696448F8-1A7D-463A-ADC2-0E3408C0FE7C}" type="presParOf" srcId="{2736C519-595E-43F0-BFCF-311974363BA1}" destId="{09DEACD1-FC34-42A9-9A42-DD13DB5F4286}" srcOrd="0" destOrd="0" presId="urn:microsoft.com/office/officeart/2005/8/layout/pyramid3"/>
    <dgm:cxn modelId="{749ABF81-E7D4-4D0C-B125-161056DD0BBD}" type="presParOf" srcId="{2736C519-595E-43F0-BFCF-311974363BA1}" destId="{B1321398-9695-4D11-8F7F-4BEE5C4A99F9}" srcOrd="1" destOrd="0" presId="urn:microsoft.com/office/officeart/2005/8/layout/pyramid3"/>
    <dgm:cxn modelId="{C7C936C1-21CC-429D-99BC-A47F5AE96AAC}" type="presParOf" srcId="{E4C97D3F-2CB5-4D8C-BD93-8E65049EED1E}" destId="{A1764293-A9EE-4CFD-B69A-977B86F218DD}" srcOrd="2" destOrd="0" presId="urn:microsoft.com/office/officeart/2005/8/layout/pyramid3"/>
    <dgm:cxn modelId="{4683D934-0D6E-485D-94C3-FC9214B5A321}" type="presParOf" srcId="{A1764293-A9EE-4CFD-B69A-977B86F218DD}" destId="{B66E2EEA-422F-40E9-B26B-5E5B09A31B5E}" srcOrd="0" destOrd="0" presId="urn:microsoft.com/office/officeart/2005/8/layout/pyramid3"/>
    <dgm:cxn modelId="{D3B6FE46-72DE-4FB6-A5A4-724FFD286343}" type="presParOf" srcId="{A1764293-A9EE-4CFD-B69A-977B86F218DD}" destId="{E7FE041A-2E41-456B-80D8-C4FE19CC2C94}" srcOrd="1" destOrd="0" presId="urn:microsoft.com/office/officeart/2005/8/layout/pyramid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5287A2-9BB5-4A35-9D9D-80EAF1E6FA0D}" type="doc">
      <dgm:prSet loTypeId="urn:microsoft.com/office/officeart/2005/8/layout/pyramid3" loCatId="pyramid" qsTypeId="urn:microsoft.com/office/officeart/2005/8/quickstyle/simple1" qsCatId="simple" csTypeId="urn:microsoft.com/office/officeart/2005/8/colors/accent1_2" csCatId="accent1" phldr="1"/>
      <dgm:spPr/>
    </dgm:pt>
    <dgm:pt modelId="{E70D8BBA-F6C5-4A06-80D8-7CD9C30B09D0}">
      <dgm:prSet phldrT="[Text]" phldr="1"/>
      <dgm:spPr>
        <a:solidFill>
          <a:schemeClr val="accent2">
            <a:lumMod val="75000"/>
          </a:schemeClr>
        </a:solidFill>
      </dgm:spPr>
      <dgm:t>
        <a:bodyPr/>
        <a:lstStyle/>
        <a:p>
          <a:endParaRPr lang="en-US" dirty="0"/>
        </a:p>
      </dgm:t>
    </dgm:pt>
    <dgm:pt modelId="{9E137C84-109B-42FB-8841-0F597EB3EE2F}" type="parTrans" cxnId="{23B4C00F-15D4-4D53-BC64-734D3EB45A22}">
      <dgm:prSet/>
      <dgm:spPr/>
      <dgm:t>
        <a:bodyPr/>
        <a:lstStyle/>
        <a:p>
          <a:endParaRPr lang="en-US"/>
        </a:p>
      </dgm:t>
    </dgm:pt>
    <dgm:pt modelId="{0EAF976C-4978-4C94-8EB9-1047041E6ABC}" type="sibTrans" cxnId="{23B4C00F-15D4-4D53-BC64-734D3EB45A22}">
      <dgm:prSet/>
      <dgm:spPr/>
      <dgm:t>
        <a:bodyPr/>
        <a:lstStyle/>
        <a:p>
          <a:endParaRPr lang="en-US"/>
        </a:p>
      </dgm:t>
    </dgm:pt>
    <dgm:pt modelId="{698E1F7F-C148-4E3C-A4A8-EA97736B090C}">
      <dgm:prSet phldrT="[Text]" phldr="1"/>
      <dgm:spPr>
        <a:solidFill>
          <a:schemeClr val="accent2">
            <a:lumMod val="60000"/>
            <a:lumOff val="40000"/>
          </a:schemeClr>
        </a:solidFill>
      </dgm:spPr>
      <dgm:t>
        <a:bodyPr/>
        <a:lstStyle/>
        <a:p>
          <a:endParaRPr lang="en-US" dirty="0"/>
        </a:p>
      </dgm:t>
    </dgm:pt>
    <dgm:pt modelId="{D60D20D5-5747-4760-9BD5-205401666512}" type="parTrans" cxnId="{F3CA883B-3F21-4C71-B827-9D9E6B4FAA24}">
      <dgm:prSet/>
      <dgm:spPr/>
      <dgm:t>
        <a:bodyPr/>
        <a:lstStyle/>
        <a:p>
          <a:endParaRPr lang="en-US"/>
        </a:p>
      </dgm:t>
    </dgm:pt>
    <dgm:pt modelId="{A6BF29B4-914A-4DD6-80B5-868C48627CB9}" type="sibTrans" cxnId="{F3CA883B-3F21-4C71-B827-9D9E6B4FAA24}">
      <dgm:prSet/>
      <dgm:spPr/>
      <dgm:t>
        <a:bodyPr/>
        <a:lstStyle/>
        <a:p>
          <a:endParaRPr lang="en-US"/>
        </a:p>
      </dgm:t>
    </dgm:pt>
    <dgm:pt modelId="{54F654FA-064B-4FB5-87A0-A2682BBCA96B}">
      <dgm:prSet phldrT="[Text]" phldr="1"/>
      <dgm:spPr>
        <a:solidFill>
          <a:schemeClr val="accent2">
            <a:lumMod val="40000"/>
            <a:lumOff val="60000"/>
          </a:schemeClr>
        </a:solidFill>
      </dgm:spPr>
      <dgm:t>
        <a:bodyPr/>
        <a:lstStyle/>
        <a:p>
          <a:endParaRPr lang="en-US"/>
        </a:p>
      </dgm:t>
    </dgm:pt>
    <dgm:pt modelId="{DE51F303-2018-4777-A020-7FDED66ADD77}" type="parTrans" cxnId="{2C5C107F-2E43-40AD-A957-E9C5758AF969}">
      <dgm:prSet/>
      <dgm:spPr/>
      <dgm:t>
        <a:bodyPr/>
        <a:lstStyle/>
        <a:p>
          <a:endParaRPr lang="en-US"/>
        </a:p>
      </dgm:t>
    </dgm:pt>
    <dgm:pt modelId="{19185D10-BFA4-43C2-BE70-A40B36E61C74}" type="sibTrans" cxnId="{2C5C107F-2E43-40AD-A957-E9C5758AF969}">
      <dgm:prSet/>
      <dgm:spPr/>
      <dgm:t>
        <a:bodyPr/>
        <a:lstStyle/>
        <a:p>
          <a:endParaRPr lang="en-US"/>
        </a:p>
      </dgm:t>
    </dgm:pt>
    <dgm:pt modelId="{F620BC58-CA90-4B52-B484-CAD0938D931E}" type="pres">
      <dgm:prSet presAssocID="{775287A2-9BB5-4A35-9D9D-80EAF1E6FA0D}" presName="Name0" presStyleCnt="0">
        <dgm:presLayoutVars>
          <dgm:dir/>
          <dgm:animLvl val="lvl"/>
          <dgm:resizeHandles val="exact"/>
        </dgm:presLayoutVars>
      </dgm:prSet>
      <dgm:spPr/>
    </dgm:pt>
    <dgm:pt modelId="{F1FEFD13-6CF1-4EF5-9225-42A21E01DEAF}" type="pres">
      <dgm:prSet presAssocID="{E70D8BBA-F6C5-4A06-80D8-7CD9C30B09D0}" presName="Name8" presStyleCnt="0"/>
      <dgm:spPr/>
    </dgm:pt>
    <dgm:pt modelId="{69ECAE35-21ED-495C-AA01-394B71F48259}" type="pres">
      <dgm:prSet presAssocID="{E70D8BBA-F6C5-4A06-80D8-7CD9C30B09D0}" presName="level" presStyleLbl="node1" presStyleIdx="0" presStyleCnt="3" custLinFactY="-22036" custLinFactNeighborX="23648" custLinFactNeighborY="-100000">
        <dgm:presLayoutVars>
          <dgm:chMax val="1"/>
          <dgm:bulletEnabled val="1"/>
        </dgm:presLayoutVars>
      </dgm:prSet>
      <dgm:spPr/>
      <dgm:t>
        <a:bodyPr/>
        <a:lstStyle/>
        <a:p>
          <a:endParaRPr lang="en-US"/>
        </a:p>
      </dgm:t>
    </dgm:pt>
    <dgm:pt modelId="{97190A94-6C2F-4648-B157-930229C3860D}" type="pres">
      <dgm:prSet presAssocID="{E70D8BBA-F6C5-4A06-80D8-7CD9C30B09D0}" presName="levelTx" presStyleLbl="revTx" presStyleIdx="0" presStyleCnt="0">
        <dgm:presLayoutVars>
          <dgm:chMax val="1"/>
          <dgm:bulletEnabled val="1"/>
        </dgm:presLayoutVars>
      </dgm:prSet>
      <dgm:spPr/>
      <dgm:t>
        <a:bodyPr/>
        <a:lstStyle/>
        <a:p>
          <a:endParaRPr lang="en-US"/>
        </a:p>
      </dgm:t>
    </dgm:pt>
    <dgm:pt modelId="{D87C30A0-052E-4D00-98A2-221FFB5FBCA9}" type="pres">
      <dgm:prSet presAssocID="{698E1F7F-C148-4E3C-A4A8-EA97736B090C}" presName="Name8" presStyleCnt="0"/>
      <dgm:spPr/>
    </dgm:pt>
    <dgm:pt modelId="{52BC3E94-0209-49E9-B3E2-896BF9E8DBF1}" type="pres">
      <dgm:prSet presAssocID="{698E1F7F-C148-4E3C-A4A8-EA97736B090C}" presName="level" presStyleLbl="node1" presStyleIdx="1" presStyleCnt="3">
        <dgm:presLayoutVars>
          <dgm:chMax val="1"/>
          <dgm:bulletEnabled val="1"/>
        </dgm:presLayoutVars>
      </dgm:prSet>
      <dgm:spPr/>
      <dgm:t>
        <a:bodyPr/>
        <a:lstStyle/>
        <a:p>
          <a:endParaRPr lang="en-US"/>
        </a:p>
      </dgm:t>
    </dgm:pt>
    <dgm:pt modelId="{F37BDF5C-F9A9-422C-B656-3D90E266008D}" type="pres">
      <dgm:prSet presAssocID="{698E1F7F-C148-4E3C-A4A8-EA97736B090C}" presName="levelTx" presStyleLbl="revTx" presStyleIdx="0" presStyleCnt="0">
        <dgm:presLayoutVars>
          <dgm:chMax val="1"/>
          <dgm:bulletEnabled val="1"/>
        </dgm:presLayoutVars>
      </dgm:prSet>
      <dgm:spPr/>
      <dgm:t>
        <a:bodyPr/>
        <a:lstStyle/>
        <a:p>
          <a:endParaRPr lang="en-US"/>
        </a:p>
      </dgm:t>
    </dgm:pt>
    <dgm:pt modelId="{92F0A2DE-DBA9-4C6A-8B91-4C909C327E97}" type="pres">
      <dgm:prSet presAssocID="{54F654FA-064B-4FB5-87A0-A2682BBCA96B}" presName="Name8" presStyleCnt="0"/>
      <dgm:spPr/>
    </dgm:pt>
    <dgm:pt modelId="{F35D0BE3-6487-4C02-8E19-5D674D95D497}" type="pres">
      <dgm:prSet presAssocID="{54F654FA-064B-4FB5-87A0-A2682BBCA96B}" presName="level" presStyleLbl="node1" presStyleIdx="2" presStyleCnt="3">
        <dgm:presLayoutVars>
          <dgm:chMax val="1"/>
          <dgm:bulletEnabled val="1"/>
        </dgm:presLayoutVars>
      </dgm:prSet>
      <dgm:spPr/>
      <dgm:t>
        <a:bodyPr/>
        <a:lstStyle/>
        <a:p>
          <a:endParaRPr lang="en-US"/>
        </a:p>
      </dgm:t>
    </dgm:pt>
    <dgm:pt modelId="{1EFE98F2-EFE7-4457-BA5A-FA25FCAE5BBF}" type="pres">
      <dgm:prSet presAssocID="{54F654FA-064B-4FB5-87A0-A2682BBCA96B}" presName="levelTx" presStyleLbl="revTx" presStyleIdx="0" presStyleCnt="0">
        <dgm:presLayoutVars>
          <dgm:chMax val="1"/>
          <dgm:bulletEnabled val="1"/>
        </dgm:presLayoutVars>
      </dgm:prSet>
      <dgm:spPr/>
      <dgm:t>
        <a:bodyPr/>
        <a:lstStyle/>
        <a:p>
          <a:endParaRPr lang="en-US"/>
        </a:p>
      </dgm:t>
    </dgm:pt>
  </dgm:ptLst>
  <dgm:cxnLst>
    <dgm:cxn modelId="{DE0E7558-E993-4B37-A9E8-F2FD4F069EA9}" type="presOf" srcId="{E70D8BBA-F6C5-4A06-80D8-7CD9C30B09D0}" destId="{97190A94-6C2F-4648-B157-930229C3860D}" srcOrd="1" destOrd="0" presId="urn:microsoft.com/office/officeart/2005/8/layout/pyramid3"/>
    <dgm:cxn modelId="{23B4C00F-15D4-4D53-BC64-734D3EB45A22}" srcId="{775287A2-9BB5-4A35-9D9D-80EAF1E6FA0D}" destId="{E70D8BBA-F6C5-4A06-80D8-7CD9C30B09D0}" srcOrd="0" destOrd="0" parTransId="{9E137C84-109B-42FB-8841-0F597EB3EE2F}" sibTransId="{0EAF976C-4978-4C94-8EB9-1047041E6ABC}"/>
    <dgm:cxn modelId="{2C5C107F-2E43-40AD-A957-E9C5758AF969}" srcId="{775287A2-9BB5-4A35-9D9D-80EAF1E6FA0D}" destId="{54F654FA-064B-4FB5-87A0-A2682BBCA96B}" srcOrd="2" destOrd="0" parTransId="{DE51F303-2018-4777-A020-7FDED66ADD77}" sibTransId="{19185D10-BFA4-43C2-BE70-A40B36E61C74}"/>
    <dgm:cxn modelId="{3AE98135-0E79-4C69-BB72-8E6BAE4A515B}" type="presOf" srcId="{54F654FA-064B-4FB5-87A0-A2682BBCA96B}" destId="{1EFE98F2-EFE7-4457-BA5A-FA25FCAE5BBF}" srcOrd="1" destOrd="0" presId="urn:microsoft.com/office/officeart/2005/8/layout/pyramid3"/>
    <dgm:cxn modelId="{ED120F90-CCBD-4D88-BA71-06975EA69991}" type="presOf" srcId="{E70D8BBA-F6C5-4A06-80D8-7CD9C30B09D0}" destId="{69ECAE35-21ED-495C-AA01-394B71F48259}" srcOrd="0" destOrd="0" presId="urn:microsoft.com/office/officeart/2005/8/layout/pyramid3"/>
    <dgm:cxn modelId="{F3CA883B-3F21-4C71-B827-9D9E6B4FAA24}" srcId="{775287A2-9BB5-4A35-9D9D-80EAF1E6FA0D}" destId="{698E1F7F-C148-4E3C-A4A8-EA97736B090C}" srcOrd="1" destOrd="0" parTransId="{D60D20D5-5747-4760-9BD5-205401666512}" sibTransId="{A6BF29B4-914A-4DD6-80B5-868C48627CB9}"/>
    <dgm:cxn modelId="{65192988-CDF6-4C26-95A9-B8C65F87B42E}" type="presOf" srcId="{54F654FA-064B-4FB5-87A0-A2682BBCA96B}" destId="{F35D0BE3-6487-4C02-8E19-5D674D95D497}" srcOrd="0" destOrd="0" presId="urn:microsoft.com/office/officeart/2005/8/layout/pyramid3"/>
    <dgm:cxn modelId="{827E4750-B709-4271-92D8-9701843C65F8}" type="presOf" srcId="{775287A2-9BB5-4A35-9D9D-80EAF1E6FA0D}" destId="{F620BC58-CA90-4B52-B484-CAD0938D931E}" srcOrd="0" destOrd="0" presId="urn:microsoft.com/office/officeart/2005/8/layout/pyramid3"/>
    <dgm:cxn modelId="{4BE30E76-0C62-4FE0-A81F-3A0932232555}" type="presOf" srcId="{698E1F7F-C148-4E3C-A4A8-EA97736B090C}" destId="{52BC3E94-0209-49E9-B3E2-896BF9E8DBF1}" srcOrd="0" destOrd="0" presId="urn:microsoft.com/office/officeart/2005/8/layout/pyramid3"/>
    <dgm:cxn modelId="{9D29AB34-58F0-4AEA-83F0-F1792A3260F1}" type="presOf" srcId="{698E1F7F-C148-4E3C-A4A8-EA97736B090C}" destId="{F37BDF5C-F9A9-422C-B656-3D90E266008D}" srcOrd="1" destOrd="0" presId="urn:microsoft.com/office/officeart/2005/8/layout/pyramid3"/>
    <dgm:cxn modelId="{74DEA6C2-6FC9-452B-A50E-F5FBE53CB2F4}" type="presParOf" srcId="{F620BC58-CA90-4B52-B484-CAD0938D931E}" destId="{F1FEFD13-6CF1-4EF5-9225-42A21E01DEAF}" srcOrd="0" destOrd="0" presId="urn:microsoft.com/office/officeart/2005/8/layout/pyramid3"/>
    <dgm:cxn modelId="{C789F8CB-A52C-4DE4-A2CC-9D310F228CF5}" type="presParOf" srcId="{F1FEFD13-6CF1-4EF5-9225-42A21E01DEAF}" destId="{69ECAE35-21ED-495C-AA01-394B71F48259}" srcOrd="0" destOrd="0" presId="urn:microsoft.com/office/officeart/2005/8/layout/pyramid3"/>
    <dgm:cxn modelId="{F5F37F2D-2899-4012-8BFE-06F51C2E5F34}" type="presParOf" srcId="{F1FEFD13-6CF1-4EF5-9225-42A21E01DEAF}" destId="{97190A94-6C2F-4648-B157-930229C3860D}" srcOrd="1" destOrd="0" presId="urn:microsoft.com/office/officeart/2005/8/layout/pyramid3"/>
    <dgm:cxn modelId="{3204FC74-1CB8-489A-8F43-4D43C7D42A62}" type="presParOf" srcId="{F620BC58-CA90-4B52-B484-CAD0938D931E}" destId="{D87C30A0-052E-4D00-98A2-221FFB5FBCA9}" srcOrd="1" destOrd="0" presId="urn:microsoft.com/office/officeart/2005/8/layout/pyramid3"/>
    <dgm:cxn modelId="{73D54BCA-1AE6-487B-ACE6-4CDE85A43CF2}" type="presParOf" srcId="{D87C30A0-052E-4D00-98A2-221FFB5FBCA9}" destId="{52BC3E94-0209-49E9-B3E2-896BF9E8DBF1}" srcOrd="0" destOrd="0" presId="urn:microsoft.com/office/officeart/2005/8/layout/pyramid3"/>
    <dgm:cxn modelId="{5DE9E388-427E-4690-8643-A81FEEF4F692}" type="presParOf" srcId="{D87C30A0-052E-4D00-98A2-221FFB5FBCA9}" destId="{F37BDF5C-F9A9-422C-B656-3D90E266008D}" srcOrd="1" destOrd="0" presId="urn:microsoft.com/office/officeart/2005/8/layout/pyramid3"/>
    <dgm:cxn modelId="{EED95D87-A562-4180-B572-E5B79BE41140}" type="presParOf" srcId="{F620BC58-CA90-4B52-B484-CAD0938D931E}" destId="{92F0A2DE-DBA9-4C6A-8B91-4C909C327E97}" srcOrd="2" destOrd="0" presId="urn:microsoft.com/office/officeart/2005/8/layout/pyramid3"/>
    <dgm:cxn modelId="{D5B39505-E9DD-48B5-ADCB-6101D7E057B6}" type="presParOf" srcId="{92F0A2DE-DBA9-4C6A-8B91-4C909C327E97}" destId="{F35D0BE3-6487-4C02-8E19-5D674D95D497}" srcOrd="0" destOrd="0" presId="urn:microsoft.com/office/officeart/2005/8/layout/pyramid3"/>
    <dgm:cxn modelId="{4F84776C-EDC1-43A0-9843-C1E67F1A80F1}" type="presParOf" srcId="{92F0A2DE-DBA9-4C6A-8B91-4C909C327E97}" destId="{1EFE98F2-EFE7-4457-BA5A-FA25FCAE5BBF}" srcOrd="1" destOrd="0" presId="urn:microsoft.com/office/officeart/2005/8/layout/pyramid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F411A7-643D-4D86-8783-9E4003810D17}">
      <dsp:nvSpPr>
        <dsp:cNvPr id="0" name=""/>
        <dsp:cNvSpPr/>
      </dsp:nvSpPr>
      <dsp:spPr>
        <a:xfrm>
          <a:off x="1858999" y="365914"/>
          <a:ext cx="3365071" cy="3365071"/>
        </a:xfrm>
        <a:prstGeom prst="blockArc">
          <a:avLst>
            <a:gd name="adj1" fmla="val 10737204"/>
            <a:gd name="adj2" fmla="val 17093221"/>
            <a:gd name="adj3" fmla="val 4636"/>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sp>
    <dsp:sp modelId="{308DAE34-7998-429A-B9DD-6B8DED051915}">
      <dsp:nvSpPr>
        <dsp:cNvPr id="0" name=""/>
        <dsp:cNvSpPr/>
      </dsp:nvSpPr>
      <dsp:spPr>
        <a:xfrm>
          <a:off x="1857288" y="476702"/>
          <a:ext cx="3365071" cy="3365071"/>
        </a:xfrm>
        <a:prstGeom prst="blockArc">
          <a:avLst>
            <a:gd name="adj1" fmla="val 4503074"/>
            <a:gd name="adj2" fmla="val 10969010"/>
            <a:gd name="adj3" fmla="val 4636"/>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sp>
    <dsp:sp modelId="{95E21665-76C4-4964-9C44-9C73FB813392}">
      <dsp:nvSpPr>
        <dsp:cNvPr id="0" name=""/>
        <dsp:cNvSpPr/>
      </dsp:nvSpPr>
      <dsp:spPr>
        <a:xfrm>
          <a:off x="2617342" y="455813"/>
          <a:ext cx="3365071" cy="3365071"/>
        </a:xfrm>
        <a:prstGeom prst="blockArc">
          <a:avLst>
            <a:gd name="adj1" fmla="val 21367782"/>
            <a:gd name="adj2" fmla="val 6108003"/>
            <a:gd name="adj3" fmla="val 4636"/>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sp>
    <dsp:sp modelId="{2CB71A01-432E-4BF0-9ED4-4822D61C7676}">
      <dsp:nvSpPr>
        <dsp:cNvPr id="0" name=""/>
        <dsp:cNvSpPr/>
      </dsp:nvSpPr>
      <dsp:spPr>
        <a:xfrm>
          <a:off x="2614134" y="387015"/>
          <a:ext cx="3365071" cy="3365071"/>
        </a:xfrm>
        <a:prstGeom prst="blockArc">
          <a:avLst>
            <a:gd name="adj1" fmla="val 15498851"/>
            <a:gd name="adj2" fmla="val 21511853"/>
            <a:gd name="adj3" fmla="val 4636"/>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sp>
    <dsp:sp modelId="{D951E3F6-C114-47E2-9581-93D7D6520503}">
      <dsp:nvSpPr>
        <dsp:cNvPr id="0" name=""/>
        <dsp:cNvSpPr/>
      </dsp:nvSpPr>
      <dsp:spPr>
        <a:xfrm>
          <a:off x="2841385" y="1122110"/>
          <a:ext cx="2244792" cy="1963013"/>
        </a:xfrm>
        <a:prstGeom prst="ellipse">
          <a:avLst/>
        </a:prstGeom>
        <a:solidFill>
          <a:schemeClr val="bg1">
            <a:lumMod val="50000"/>
          </a:schemeClr>
        </a:solidFill>
        <a:ln w="25400" cap="flat" cmpd="sng" algn="ctr">
          <a:solidFill>
            <a:schemeClr val="tx1">
              <a:lumMod val="95000"/>
              <a:lumOff val="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en-US" sz="3500" b="1" kern="1200" dirty="0" smtClean="0"/>
            <a:t>Reading</a:t>
          </a:r>
          <a:endParaRPr lang="en-US" sz="3500" b="1" kern="1200" dirty="0"/>
        </a:p>
      </dsp:txBody>
      <dsp:txXfrm>
        <a:off x="3170127" y="1409587"/>
        <a:ext cx="1587308" cy="1388059"/>
      </dsp:txXfrm>
    </dsp:sp>
    <dsp:sp modelId="{4BCDCE91-305C-456F-AF96-913350822F0A}">
      <dsp:nvSpPr>
        <dsp:cNvPr id="0" name=""/>
        <dsp:cNvSpPr/>
      </dsp:nvSpPr>
      <dsp:spPr>
        <a:xfrm>
          <a:off x="2895600" y="-322227"/>
          <a:ext cx="2136362" cy="1564626"/>
        </a:xfrm>
        <a:prstGeom prst="ellipse">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latin typeface="Calibri" pitchFamily="34" charset="0"/>
              <a:cs typeface="Calibri" pitchFamily="34" charset="0"/>
            </a:rPr>
            <a:t>Fluency</a:t>
          </a:r>
          <a:endParaRPr lang="en-US" sz="2400" b="1" kern="1200" dirty="0">
            <a:latin typeface="Calibri" pitchFamily="34" charset="0"/>
            <a:cs typeface="Calibri" pitchFamily="34" charset="0"/>
          </a:endParaRPr>
        </a:p>
      </dsp:txBody>
      <dsp:txXfrm>
        <a:off x="3208463" y="-93093"/>
        <a:ext cx="1510636" cy="1106358"/>
      </dsp:txXfrm>
    </dsp:sp>
    <dsp:sp modelId="{766C1844-5318-420C-8E72-222EBBA0C386}">
      <dsp:nvSpPr>
        <dsp:cNvPr id="0" name=""/>
        <dsp:cNvSpPr/>
      </dsp:nvSpPr>
      <dsp:spPr>
        <a:xfrm>
          <a:off x="4837529" y="1173158"/>
          <a:ext cx="2204262" cy="1708511"/>
        </a:xfrm>
        <a:prstGeom prst="ellipse">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The Text</a:t>
          </a:r>
          <a:endParaRPr lang="en-US" sz="2400" b="1" kern="1200" dirty="0"/>
        </a:p>
      </dsp:txBody>
      <dsp:txXfrm>
        <a:off x="5160336" y="1423364"/>
        <a:ext cx="1558648" cy="1208099"/>
      </dsp:txXfrm>
    </dsp:sp>
    <dsp:sp modelId="{BAA1F746-62EE-4482-A2AE-3DFCE6600C12}">
      <dsp:nvSpPr>
        <dsp:cNvPr id="0" name=""/>
        <dsp:cNvSpPr/>
      </dsp:nvSpPr>
      <dsp:spPr>
        <a:xfrm>
          <a:off x="2822162" y="2798505"/>
          <a:ext cx="2283237" cy="1897283"/>
        </a:xfrm>
        <a:prstGeom prst="ellipse">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latin typeface="Calibri" pitchFamily="34" charset="0"/>
              <a:cs typeface="Calibri" pitchFamily="34" charset="0"/>
            </a:rPr>
            <a:t>The Reader</a:t>
          </a:r>
          <a:endParaRPr lang="en-US" sz="2400" b="1" kern="1200" dirty="0">
            <a:latin typeface="Calibri" pitchFamily="34" charset="0"/>
            <a:cs typeface="Calibri" pitchFamily="34" charset="0"/>
          </a:endParaRPr>
        </a:p>
      </dsp:txBody>
      <dsp:txXfrm>
        <a:off x="3156534" y="3076356"/>
        <a:ext cx="1614493" cy="1341581"/>
      </dsp:txXfrm>
    </dsp:sp>
    <dsp:sp modelId="{80DE58F3-F5D7-42D2-AA49-F9DC775EA870}">
      <dsp:nvSpPr>
        <dsp:cNvPr id="0" name=""/>
        <dsp:cNvSpPr/>
      </dsp:nvSpPr>
      <dsp:spPr>
        <a:xfrm>
          <a:off x="793384" y="1249362"/>
          <a:ext cx="2209788" cy="1658216"/>
        </a:xfrm>
        <a:prstGeom prst="ellipse">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Strategies</a:t>
          </a:r>
          <a:endParaRPr lang="en-US" sz="2400" b="1" kern="1200" dirty="0"/>
        </a:p>
      </dsp:txBody>
      <dsp:txXfrm>
        <a:off x="1117000" y="1492202"/>
        <a:ext cx="1562556" cy="11725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DBECA-2808-405D-B71D-C6FCD70BA557}">
      <dsp:nvSpPr>
        <dsp:cNvPr id="0" name=""/>
        <dsp:cNvSpPr/>
      </dsp:nvSpPr>
      <dsp:spPr>
        <a:xfrm rot="10800000">
          <a:off x="0" y="0"/>
          <a:ext cx="3352800" cy="1016000"/>
        </a:xfrm>
        <a:prstGeom prst="trapezoid">
          <a:avLst>
            <a:gd name="adj" fmla="val 55000"/>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470" tIns="77470" rIns="77470" bIns="77470" numCol="1" spcCol="1270" anchor="ctr" anchorCtr="0">
          <a:noAutofit/>
        </a:bodyPr>
        <a:lstStyle/>
        <a:p>
          <a:pPr lvl="0" algn="ctr" defTabSz="2711450">
            <a:lnSpc>
              <a:spcPct val="90000"/>
            </a:lnSpc>
            <a:spcBef>
              <a:spcPct val="0"/>
            </a:spcBef>
            <a:spcAft>
              <a:spcPct val="35000"/>
            </a:spcAft>
          </a:pPr>
          <a:endParaRPr lang="en-US" sz="6100" kern="1200" dirty="0"/>
        </a:p>
      </dsp:txBody>
      <dsp:txXfrm rot="-10800000">
        <a:off x="586739" y="0"/>
        <a:ext cx="2179320" cy="1016000"/>
      </dsp:txXfrm>
    </dsp:sp>
    <dsp:sp modelId="{09DEACD1-FC34-42A9-9A42-DD13DB5F4286}">
      <dsp:nvSpPr>
        <dsp:cNvPr id="0" name=""/>
        <dsp:cNvSpPr/>
      </dsp:nvSpPr>
      <dsp:spPr>
        <a:xfrm rot="10800000">
          <a:off x="558799" y="1016000"/>
          <a:ext cx="2235200" cy="1016000"/>
        </a:xfrm>
        <a:prstGeom prst="trapezoid">
          <a:avLst>
            <a:gd name="adj" fmla="val 550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lvl="0" algn="ctr" defTabSz="2044700">
            <a:lnSpc>
              <a:spcPct val="90000"/>
            </a:lnSpc>
            <a:spcBef>
              <a:spcPct val="0"/>
            </a:spcBef>
            <a:spcAft>
              <a:spcPct val="35000"/>
            </a:spcAft>
          </a:pPr>
          <a:endParaRPr lang="en-US" sz="4600" kern="1200" dirty="0"/>
        </a:p>
      </dsp:txBody>
      <dsp:txXfrm rot="-10800000">
        <a:off x="949959" y="1016000"/>
        <a:ext cx="1452880" cy="1016000"/>
      </dsp:txXfrm>
    </dsp:sp>
    <dsp:sp modelId="{B66E2EEA-422F-40E9-B26B-5E5B09A31B5E}">
      <dsp:nvSpPr>
        <dsp:cNvPr id="0" name=""/>
        <dsp:cNvSpPr/>
      </dsp:nvSpPr>
      <dsp:spPr>
        <a:xfrm rot="10800000">
          <a:off x="1117600" y="2032000"/>
          <a:ext cx="1117600" cy="1016000"/>
        </a:xfrm>
        <a:prstGeom prst="trapezoid">
          <a:avLst>
            <a:gd name="adj" fmla="val 55000"/>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en-US" sz="3500" kern="1200" dirty="0"/>
        </a:p>
      </dsp:txBody>
      <dsp:txXfrm rot="-10800000">
        <a:off x="1117600" y="2032000"/>
        <a:ext cx="1117600" cy="1016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ECAE35-21ED-495C-AA01-394B71F48259}">
      <dsp:nvSpPr>
        <dsp:cNvPr id="0" name=""/>
        <dsp:cNvSpPr/>
      </dsp:nvSpPr>
      <dsp:spPr>
        <a:xfrm rot="10800000">
          <a:off x="0" y="0"/>
          <a:ext cx="3599836" cy="1011516"/>
        </a:xfrm>
        <a:prstGeom prst="trapezoid">
          <a:avLst>
            <a:gd name="adj" fmla="val 59314"/>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470" tIns="77470" rIns="77470" bIns="77470" numCol="1" spcCol="1270" anchor="ctr" anchorCtr="0">
          <a:noAutofit/>
        </a:bodyPr>
        <a:lstStyle/>
        <a:p>
          <a:pPr lvl="0" algn="ctr" defTabSz="2711450">
            <a:lnSpc>
              <a:spcPct val="90000"/>
            </a:lnSpc>
            <a:spcBef>
              <a:spcPct val="0"/>
            </a:spcBef>
            <a:spcAft>
              <a:spcPct val="35000"/>
            </a:spcAft>
          </a:pPr>
          <a:endParaRPr lang="en-US" sz="6100" kern="1200" dirty="0"/>
        </a:p>
      </dsp:txBody>
      <dsp:txXfrm rot="-10800000">
        <a:off x="629971" y="0"/>
        <a:ext cx="2339893" cy="1011516"/>
      </dsp:txXfrm>
    </dsp:sp>
    <dsp:sp modelId="{52BC3E94-0209-49E9-B3E2-896BF9E8DBF1}">
      <dsp:nvSpPr>
        <dsp:cNvPr id="0" name=""/>
        <dsp:cNvSpPr/>
      </dsp:nvSpPr>
      <dsp:spPr>
        <a:xfrm rot="10800000">
          <a:off x="599972" y="1011516"/>
          <a:ext cx="2399890" cy="1011516"/>
        </a:xfrm>
        <a:prstGeom prst="trapezoid">
          <a:avLst>
            <a:gd name="adj" fmla="val 59314"/>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230" tIns="62230" rIns="62230" bIns="62230" numCol="1" spcCol="1270" anchor="ctr" anchorCtr="0">
          <a:noAutofit/>
        </a:bodyPr>
        <a:lstStyle/>
        <a:p>
          <a:pPr lvl="0" algn="ctr" defTabSz="2178050">
            <a:lnSpc>
              <a:spcPct val="90000"/>
            </a:lnSpc>
            <a:spcBef>
              <a:spcPct val="0"/>
            </a:spcBef>
            <a:spcAft>
              <a:spcPct val="35000"/>
            </a:spcAft>
          </a:pPr>
          <a:endParaRPr lang="en-US" sz="4900" kern="1200" dirty="0"/>
        </a:p>
      </dsp:txBody>
      <dsp:txXfrm rot="-10800000">
        <a:off x="1019953" y="1011516"/>
        <a:ext cx="1559928" cy="1011516"/>
      </dsp:txXfrm>
    </dsp:sp>
    <dsp:sp modelId="{F35D0BE3-6487-4C02-8E19-5D674D95D497}">
      <dsp:nvSpPr>
        <dsp:cNvPr id="0" name=""/>
        <dsp:cNvSpPr/>
      </dsp:nvSpPr>
      <dsp:spPr>
        <a:xfrm rot="10800000">
          <a:off x="1199945" y="2023033"/>
          <a:ext cx="1199945" cy="1011516"/>
        </a:xfrm>
        <a:prstGeom prst="trapezoid">
          <a:avLst>
            <a:gd name="adj" fmla="val 59314"/>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endParaRPr lang="en-US" sz="3800" kern="1200"/>
        </a:p>
      </dsp:txBody>
      <dsp:txXfrm rot="-10800000">
        <a:off x="1199945" y="2023033"/>
        <a:ext cx="1199945" cy="101151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C8FCA0-1359-471D-AD6A-1B9C9C6724BE}" type="datetimeFigureOut">
              <a:rPr lang="en-US" smtClean="0"/>
              <a:pPr/>
              <a:t>3/26/2013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5A8404-C8A2-44B5-9171-BA9C4BA63EC8}" type="slidenum">
              <a:rPr lang="en-US" smtClean="0"/>
              <a:pPr/>
              <a:t>‹#›</a:t>
            </a:fld>
            <a:endParaRPr lang="en-US"/>
          </a:p>
        </p:txBody>
      </p:sp>
    </p:spTree>
    <p:extLst>
      <p:ext uri="{BB962C8B-B14F-4D97-AF65-F5344CB8AC3E}">
        <p14:creationId xmlns:p14="http://schemas.microsoft.com/office/powerpoint/2010/main" xmlns="" val="570623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5A8404-C8A2-44B5-9171-BA9C4BA63EC8}" type="slidenum">
              <a:rPr lang="en-US" smtClean="0"/>
              <a:pPr/>
              <a:t>8</a:t>
            </a:fld>
            <a:endParaRPr lang="en-US"/>
          </a:p>
        </p:txBody>
      </p:sp>
    </p:spTree>
    <p:extLst>
      <p:ext uri="{BB962C8B-B14F-4D97-AF65-F5344CB8AC3E}">
        <p14:creationId xmlns:p14="http://schemas.microsoft.com/office/powerpoint/2010/main" xmlns="" val="1187856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0E8528-75D9-4E8A-81FB-EF018BC6283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2573728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11747A-C3DC-4B86-82E4-96E9515D60F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3696921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9D30099-5179-46E4-A25C-71AD59B1957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724941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798638"/>
            <a:ext cx="4038600" cy="4373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798638"/>
            <a:ext cx="4038600" cy="4373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125C44A-FB43-4958-8990-D8CB25C6A33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3359464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1F1AAC6-DF8C-4E92-AD9F-0D77D00F04D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737204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2439E7A-44B0-4622-968A-6FE21D2A6C6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2412420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FFF4B88-819A-4C82-B5D6-D9C3B2A5B0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436303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92DB58E-B5ED-4689-BB1E-C4BE545955F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4172280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1D8388E-FA3D-4D06-8B9E-52637BF2A20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615992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F9FFA9-804C-49D9-9324-4FA5A3F8E76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3163290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29450" y="609600"/>
            <a:ext cx="2114550"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619125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0E4C3C3-E46D-49A0-863A-4F7813879F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28489402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EC0E8528-75D9-4E8A-81FB-EF018BC62839}"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2384722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8E11747A-C3DC-4B86-82E4-96E9515D60FE}"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972398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C9D30099-5179-46E4-A25C-71AD59B19577}"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3727836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D125C44A-FB43-4958-8990-D8CB25C6A332}"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526701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solidFill>
                <a:srgbClr val="000000"/>
              </a:solidFill>
            </a:endParaRPr>
          </a:p>
        </p:txBody>
      </p:sp>
      <p:sp>
        <p:nvSpPr>
          <p:cNvPr id="8" name="Footer Placeholder 7"/>
          <p:cNvSpPr>
            <a:spLocks noGrp="1"/>
          </p:cNvSpPr>
          <p:nvPr>
            <p:ph type="ftr" sz="quarter" idx="11"/>
          </p:nvPr>
        </p:nvSpPr>
        <p:spPr/>
        <p:txBody>
          <a:bodyPr/>
          <a:lstStyle/>
          <a:p>
            <a:pPr>
              <a:defRPr/>
            </a:pPr>
            <a:endParaRPr lang="en-US">
              <a:solidFill>
                <a:srgbClr val="000000"/>
              </a:solidFill>
            </a:endParaRPr>
          </a:p>
        </p:txBody>
      </p:sp>
      <p:sp>
        <p:nvSpPr>
          <p:cNvPr id="9" name="Slide Number Placeholder 8"/>
          <p:cNvSpPr>
            <a:spLocks noGrp="1"/>
          </p:cNvSpPr>
          <p:nvPr>
            <p:ph type="sldNum" sz="quarter" idx="12"/>
          </p:nvPr>
        </p:nvSpPr>
        <p:spPr/>
        <p:txBody>
          <a:bodyPr/>
          <a:lstStyle/>
          <a:p>
            <a:pPr>
              <a:defRPr/>
            </a:pPr>
            <a:fld id="{A1F1AAC6-DF8C-4E92-AD9F-0D77D00F04D7}"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583241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solidFill>
                <a:srgbClr val="000000"/>
              </a:solidFill>
            </a:endParaRPr>
          </a:p>
        </p:txBody>
      </p:sp>
      <p:sp>
        <p:nvSpPr>
          <p:cNvPr id="4" name="Footer Placeholder 3"/>
          <p:cNvSpPr>
            <a:spLocks noGrp="1"/>
          </p:cNvSpPr>
          <p:nvPr>
            <p:ph type="ftr" sz="quarter" idx="11"/>
          </p:nvPr>
        </p:nvSpPr>
        <p:spPr/>
        <p:txBody>
          <a:bodyPr/>
          <a:lstStyle/>
          <a:p>
            <a:pPr>
              <a:defRPr/>
            </a:pPr>
            <a:endParaRPr lang="en-US">
              <a:solidFill>
                <a:srgbClr val="000000"/>
              </a:solidFill>
            </a:endParaRPr>
          </a:p>
        </p:txBody>
      </p:sp>
      <p:sp>
        <p:nvSpPr>
          <p:cNvPr id="5" name="Slide Number Placeholder 4"/>
          <p:cNvSpPr>
            <a:spLocks noGrp="1"/>
          </p:cNvSpPr>
          <p:nvPr>
            <p:ph type="sldNum" sz="quarter" idx="12"/>
          </p:nvPr>
        </p:nvSpPr>
        <p:spPr/>
        <p:txBody>
          <a:bodyPr/>
          <a:lstStyle/>
          <a:p>
            <a:pPr>
              <a:defRPr/>
            </a:pPr>
            <a:fld id="{42439E7A-44B0-4622-968A-6FE21D2A6C64}"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18264973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000000"/>
              </a:solidFill>
            </a:endParaRPr>
          </a:p>
        </p:txBody>
      </p:sp>
      <p:sp>
        <p:nvSpPr>
          <p:cNvPr id="3" name="Footer Placeholder 2"/>
          <p:cNvSpPr>
            <a:spLocks noGrp="1"/>
          </p:cNvSpPr>
          <p:nvPr>
            <p:ph type="ftr" sz="quarter" idx="11"/>
          </p:nvPr>
        </p:nvSpPr>
        <p:spPr/>
        <p:txBody>
          <a:bodyPr/>
          <a:lstStyle/>
          <a:p>
            <a:pPr>
              <a:defRPr/>
            </a:pPr>
            <a:endParaRPr lang="en-US">
              <a:solidFill>
                <a:srgbClr val="000000"/>
              </a:solidFill>
            </a:endParaRPr>
          </a:p>
        </p:txBody>
      </p:sp>
      <p:sp>
        <p:nvSpPr>
          <p:cNvPr id="4" name="Slide Number Placeholder 3"/>
          <p:cNvSpPr>
            <a:spLocks noGrp="1"/>
          </p:cNvSpPr>
          <p:nvPr>
            <p:ph type="sldNum" sz="quarter" idx="12"/>
          </p:nvPr>
        </p:nvSpPr>
        <p:spPr/>
        <p:txBody>
          <a:bodyPr/>
          <a:lstStyle/>
          <a:p>
            <a:pPr>
              <a:defRPr/>
            </a:pPr>
            <a:fld id="{2FFF4B88-819A-4C82-B5D6-D9C3B2A5B04D}"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41222721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492DB58E-B5ED-4689-BB1E-C4BE545955F2}"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42488582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F1D8388E-FA3D-4D06-8B9E-52637BF2A206}"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38696421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03F9FFA9-804C-49D9-9324-4FA5A3F8E767}"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42240337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B0E4C3C3-E46D-49A0-863A-4F7813879F98}"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3153733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60960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Rectangle 3"/>
          <p:cNvSpPr>
            <a:spLocks noGrp="1" noChangeArrowheads="1"/>
          </p:cNvSpPr>
          <p:nvPr>
            <p:ph type="body" idx="1"/>
          </p:nvPr>
        </p:nvSpPr>
        <p:spPr bwMode="auto">
          <a:xfrm>
            <a:off x="914400" y="1798638"/>
            <a:ext cx="8229600" cy="4373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946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fontAlgn="base">
              <a:spcBef>
                <a:spcPct val="0"/>
              </a:spcBef>
              <a:spcAft>
                <a:spcPct val="0"/>
              </a:spcAft>
              <a:defRPr/>
            </a:pPr>
            <a:endParaRPr lang="en-US">
              <a:solidFill>
                <a:srgbClr val="000000"/>
              </a:solidFill>
            </a:endParaRPr>
          </a:p>
        </p:txBody>
      </p:sp>
      <p:sp>
        <p:nvSpPr>
          <p:cNvPr id="194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endParaRPr lang="en-US">
              <a:solidFill>
                <a:srgbClr val="000000"/>
              </a:solidFill>
            </a:endParaRPr>
          </a:p>
        </p:txBody>
      </p:sp>
      <p:sp>
        <p:nvSpPr>
          <p:cNvPr id="1946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fontAlgn="base">
              <a:spcBef>
                <a:spcPct val="0"/>
              </a:spcBef>
              <a:spcAft>
                <a:spcPct val="0"/>
              </a:spcAft>
              <a:defRPr/>
            </a:pPr>
            <a:fld id="{D8D8AE54-09E0-4025-A83D-D1E5EAB39250}"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xmlns="" val="248908708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defRPr/>
            </a:pPr>
            <a:endParaRPr lang="en-US">
              <a:solidFill>
                <a:srgbClr val="000000"/>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defRPr/>
            </a:pPr>
            <a:endParaRPr lang="en-US">
              <a:solidFill>
                <a:srgbClr val="000000"/>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D8D8AE54-09E0-4025-A83D-D1E5EAB39250}" type="slidenum">
              <a:rPr lang="en-US" smtClean="0">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xmlns="" val="347919456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6.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8.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Strengthening%20Your%20reading%20Comprehension.docx" TargetMode="External"/><Relationship Id="rId2" Type="http://schemas.openxmlformats.org/officeDocument/2006/relationships/slideLayout" Target="../slideLayouts/slideLayout13.xml"/><Relationship Id="rId1" Type="http://schemas.openxmlformats.org/officeDocument/2006/relationships/vmlDrawing" Target="../drawings/vmlDrawing20.vml"/></Relationships>
</file>

<file path=ppt/slides/_rels/slide24.xml.rels><?xml version="1.0" encoding="UTF-8" standalone="yes"?>
<Relationships xmlns="http://schemas.openxmlformats.org/package/2006/relationships"><Relationship Id="rId2" Type="http://schemas.openxmlformats.org/officeDocument/2006/relationships/hyperlink" Target="Big_City_Noise.pdf" TargetMode="Externa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21.vml"/></Relationships>
</file>

<file path=ppt/slides/_rels/slide26.xml.rels><?xml version="1.0" encoding="UTF-8" standalone="yes"?>
<Relationships xmlns="http://schemas.openxmlformats.org/package/2006/relationships"><Relationship Id="rId2" Type="http://schemas.openxmlformats.org/officeDocument/2006/relationships/hyperlink" Target="http://www.readtheory.org/"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914400" y="2209800"/>
            <a:ext cx="7772400" cy="1317625"/>
          </a:xfrm>
        </p:spPr>
        <p:txBody>
          <a:bodyPr>
            <a:noAutofit/>
          </a:bodyPr>
          <a:lstStyle/>
          <a:p>
            <a:pPr eaLnBrk="1" hangingPunct="1"/>
            <a:r>
              <a:rPr lang="en-US" dirty="0" smtClean="0">
                <a:latin typeface="+mn-lt"/>
              </a:rPr>
              <a:t>Week 5</a:t>
            </a:r>
            <a:r>
              <a:rPr lang="en-US" sz="7200" dirty="0" smtClean="0">
                <a:latin typeface="+mn-lt"/>
              </a:rPr>
              <a:t/>
            </a:r>
            <a:br>
              <a:rPr lang="en-US" sz="7200" dirty="0" smtClean="0">
                <a:latin typeface="+mn-lt"/>
              </a:rPr>
            </a:br>
            <a:r>
              <a:rPr lang="en-US" sz="7200" dirty="0" smtClean="0">
                <a:latin typeface="+mn-lt"/>
              </a:rPr>
              <a:t/>
            </a:r>
            <a:br>
              <a:rPr lang="en-US" sz="7200" dirty="0" smtClean="0">
                <a:latin typeface="+mn-lt"/>
              </a:rPr>
            </a:br>
            <a:r>
              <a:rPr lang="en-US" sz="7200" dirty="0" smtClean="0">
                <a:latin typeface="+mn-lt"/>
              </a:rPr>
              <a:t>Reading Skills </a:t>
            </a:r>
          </a:p>
        </p:txBody>
      </p:sp>
    </p:spTree>
    <p:extLst>
      <p:ext uri="{BB962C8B-B14F-4D97-AF65-F5344CB8AC3E}">
        <p14:creationId xmlns:p14="http://schemas.microsoft.com/office/powerpoint/2010/main" xmlns="" val="13652921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229600" cy="1143000"/>
          </a:xfrm>
        </p:spPr>
        <p:txBody>
          <a:bodyPr/>
          <a:lstStyle/>
          <a:p>
            <a:r>
              <a:rPr lang="en-US" dirty="0" smtClean="0"/>
              <a:t>What is Reading?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188918888"/>
              </p:ext>
            </p:extLst>
          </p:nvPr>
        </p:nvGraphicFramePr>
        <p:xfrm>
          <a:off x="914400" y="1798638"/>
          <a:ext cx="7924800" cy="4373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6771283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Strategic VS Fluent Reading</a:t>
            </a:r>
            <a:endParaRPr lang="en-US" dirty="0"/>
          </a:p>
        </p:txBody>
      </p:sp>
      <p:sp>
        <p:nvSpPr>
          <p:cNvPr id="3" name="Content Placeholder 2"/>
          <p:cNvSpPr>
            <a:spLocks noGrp="1"/>
          </p:cNvSpPr>
          <p:nvPr>
            <p:ph idx="1"/>
          </p:nvPr>
        </p:nvSpPr>
        <p:spPr>
          <a:xfrm>
            <a:off x="914400" y="1798638"/>
            <a:ext cx="8001000" cy="4373562"/>
          </a:xfrm>
        </p:spPr>
        <p:txBody>
          <a:bodyPr/>
          <a:lstStyle/>
          <a:p>
            <a:pPr>
              <a:lnSpc>
                <a:spcPct val="150000"/>
              </a:lnSpc>
            </a:pPr>
            <a:r>
              <a:rPr lang="en-US" dirty="0" smtClean="0"/>
              <a:t>Strategic Reading</a:t>
            </a:r>
          </a:p>
          <a:p>
            <a:pPr marL="0" indent="0">
              <a:lnSpc>
                <a:spcPct val="150000"/>
              </a:lnSpc>
              <a:buNone/>
            </a:pPr>
            <a:endParaRPr lang="en-US" sz="400" dirty="0" smtClean="0"/>
          </a:p>
          <a:p>
            <a:pPr lvl="3">
              <a:lnSpc>
                <a:spcPct val="150000"/>
              </a:lnSpc>
            </a:pPr>
            <a:r>
              <a:rPr lang="en-US" dirty="0" smtClean="0"/>
              <a:t>an ability of the reader to use a wide variety of reading strategies to accomplish a purpose of reading</a:t>
            </a:r>
          </a:p>
          <a:p>
            <a:pPr marL="1371600" lvl="3" indent="0">
              <a:lnSpc>
                <a:spcPct val="150000"/>
              </a:lnSpc>
              <a:buNone/>
            </a:pPr>
            <a:endParaRPr lang="en-US" sz="100" dirty="0" smtClean="0"/>
          </a:p>
          <a:p>
            <a:pPr>
              <a:lnSpc>
                <a:spcPct val="150000"/>
              </a:lnSpc>
            </a:pPr>
            <a:r>
              <a:rPr lang="en-US" dirty="0" smtClean="0"/>
              <a:t>Fluent Reading</a:t>
            </a:r>
          </a:p>
          <a:p>
            <a:pPr marL="0" indent="0">
              <a:lnSpc>
                <a:spcPct val="150000"/>
              </a:lnSpc>
              <a:buNone/>
            </a:pPr>
            <a:endParaRPr lang="en-US" sz="100" dirty="0" smtClean="0"/>
          </a:p>
          <a:p>
            <a:pPr lvl="3">
              <a:lnSpc>
                <a:spcPct val="150000"/>
              </a:lnSpc>
            </a:pPr>
            <a:r>
              <a:rPr lang="en-US" dirty="0" smtClean="0"/>
              <a:t>An ability to read at an appropriate rate with adequate comprehension</a:t>
            </a:r>
          </a:p>
          <a:p>
            <a:pPr lvl="3"/>
            <a:endParaRPr lang="en-US" dirty="0"/>
          </a:p>
        </p:txBody>
      </p:sp>
    </p:spTree>
    <p:extLst>
      <p:ext uri="{BB962C8B-B14F-4D97-AF65-F5344CB8AC3E}">
        <p14:creationId xmlns:p14="http://schemas.microsoft.com/office/powerpoint/2010/main" xmlns="" val="10227325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771" y="420329"/>
            <a:ext cx="8229600" cy="1143000"/>
          </a:xfrm>
        </p:spPr>
        <p:txBody>
          <a:bodyPr/>
          <a:lstStyle/>
          <a:p>
            <a:r>
              <a:rPr lang="en-US" dirty="0" smtClean="0"/>
              <a:t>Reading Process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794347088"/>
              </p:ext>
            </p:extLst>
          </p:nvPr>
        </p:nvGraphicFramePr>
        <p:xfrm>
          <a:off x="3124200" y="2819400"/>
          <a:ext cx="3352800" cy="30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Up Arrow 8"/>
          <p:cNvSpPr/>
          <p:nvPr/>
        </p:nvSpPr>
        <p:spPr>
          <a:xfrm>
            <a:off x="4610100" y="2971800"/>
            <a:ext cx="381000" cy="2362200"/>
          </a:xfrm>
          <a:prstGeom prst="upArrow">
            <a:avLst>
              <a:gd name="adj1" fmla="val 50000"/>
              <a:gd name="adj2" fmla="val 109170"/>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362200" y="1369367"/>
            <a:ext cx="5257800" cy="461665"/>
          </a:xfrm>
          <a:prstGeom prst="rect">
            <a:avLst/>
          </a:prstGeom>
          <a:solidFill>
            <a:schemeClr val="accent2">
              <a:lumMod val="60000"/>
              <a:lumOff val="40000"/>
            </a:schemeClr>
          </a:solidFill>
          <a:ln>
            <a:solidFill>
              <a:schemeClr val="tx1"/>
            </a:solidFill>
          </a:ln>
        </p:spPr>
        <p:txBody>
          <a:bodyPr wrap="square" rtlCol="0">
            <a:spAutoFit/>
          </a:bodyPr>
          <a:lstStyle/>
          <a:p>
            <a:pPr algn="ctr"/>
            <a:r>
              <a:rPr lang="en-US" sz="2400" b="1" dirty="0" smtClean="0"/>
              <a:t>Bottom-up Approach</a:t>
            </a:r>
            <a:endParaRPr lang="en-US" sz="2400" b="1" dirty="0"/>
          </a:p>
        </p:txBody>
      </p:sp>
      <p:sp>
        <p:nvSpPr>
          <p:cNvPr id="13" name="TextBox 12"/>
          <p:cNvSpPr txBox="1"/>
          <p:nvPr/>
        </p:nvSpPr>
        <p:spPr>
          <a:xfrm>
            <a:off x="3612244" y="2209800"/>
            <a:ext cx="2526654" cy="461665"/>
          </a:xfrm>
          <a:prstGeom prst="rect">
            <a:avLst/>
          </a:prstGeom>
          <a:noFill/>
        </p:spPr>
        <p:txBody>
          <a:bodyPr wrap="none" rtlCol="0">
            <a:spAutoFit/>
          </a:bodyPr>
          <a:lstStyle/>
          <a:p>
            <a:r>
              <a:rPr lang="en-US" sz="2400" b="1" dirty="0" smtClean="0"/>
              <a:t>Comprehension</a:t>
            </a:r>
            <a:endParaRPr lang="en-US" sz="2400" b="1" dirty="0"/>
          </a:p>
        </p:txBody>
      </p:sp>
      <p:sp>
        <p:nvSpPr>
          <p:cNvPr id="14" name="TextBox 13"/>
          <p:cNvSpPr txBox="1"/>
          <p:nvPr/>
        </p:nvSpPr>
        <p:spPr>
          <a:xfrm>
            <a:off x="1716549" y="6073565"/>
            <a:ext cx="6930102" cy="461665"/>
          </a:xfrm>
          <a:prstGeom prst="rect">
            <a:avLst/>
          </a:prstGeom>
          <a:noFill/>
        </p:spPr>
        <p:txBody>
          <a:bodyPr wrap="none" rtlCol="0">
            <a:spAutoFit/>
          </a:bodyPr>
          <a:lstStyle/>
          <a:p>
            <a:r>
              <a:rPr lang="en-US" sz="2400" b="1" dirty="0"/>
              <a:t>Fundamental basis of sound/word recognition</a:t>
            </a:r>
          </a:p>
        </p:txBody>
      </p:sp>
    </p:spTree>
    <p:extLst>
      <p:ext uri="{BB962C8B-B14F-4D97-AF65-F5344CB8AC3E}">
        <p14:creationId xmlns:p14="http://schemas.microsoft.com/office/powerpoint/2010/main" xmlns="" val="1869665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771" y="420329"/>
            <a:ext cx="8229600" cy="1143000"/>
          </a:xfrm>
        </p:spPr>
        <p:txBody>
          <a:bodyPr/>
          <a:lstStyle/>
          <a:p>
            <a:r>
              <a:rPr lang="en-US" dirty="0" smtClean="0"/>
              <a:t>Reading Process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2797440090"/>
              </p:ext>
            </p:extLst>
          </p:nvPr>
        </p:nvGraphicFramePr>
        <p:xfrm>
          <a:off x="3134032" y="2528050"/>
          <a:ext cx="3599836" cy="3034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p:cNvSpPr txBox="1"/>
          <p:nvPr/>
        </p:nvSpPr>
        <p:spPr>
          <a:xfrm>
            <a:off x="2362200" y="1369367"/>
            <a:ext cx="5257800" cy="461665"/>
          </a:xfrm>
          <a:prstGeom prst="rect">
            <a:avLst/>
          </a:prstGeom>
          <a:solidFill>
            <a:schemeClr val="accent2">
              <a:lumMod val="60000"/>
              <a:lumOff val="40000"/>
            </a:schemeClr>
          </a:solidFill>
          <a:ln>
            <a:solidFill>
              <a:schemeClr val="tx1"/>
            </a:solidFill>
          </a:ln>
        </p:spPr>
        <p:txBody>
          <a:bodyPr wrap="square" rtlCol="0">
            <a:spAutoFit/>
          </a:bodyPr>
          <a:lstStyle/>
          <a:p>
            <a:pPr algn="ctr"/>
            <a:r>
              <a:rPr lang="en-US" sz="2400" b="1" dirty="0" smtClean="0">
                <a:solidFill>
                  <a:srgbClr val="000000"/>
                </a:solidFill>
              </a:rPr>
              <a:t>Top-down </a:t>
            </a:r>
            <a:r>
              <a:rPr lang="en-US" sz="2400" b="1" dirty="0">
                <a:solidFill>
                  <a:srgbClr val="000000"/>
                </a:solidFill>
              </a:rPr>
              <a:t>Approach</a:t>
            </a:r>
          </a:p>
        </p:txBody>
      </p:sp>
      <p:sp>
        <p:nvSpPr>
          <p:cNvPr id="13" name="TextBox 12"/>
          <p:cNvSpPr txBox="1"/>
          <p:nvPr/>
        </p:nvSpPr>
        <p:spPr>
          <a:xfrm>
            <a:off x="976509" y="1996399"/>
            <a:ext cx="7890302" cy="461665"/>
          </a:xfrm>
          <a:prstGeom prst="rect">
            <a:avLst/>
          </a:prstGeom>
          <a:noFill/>
        </p:spPr>
        <p:txBody>
          <a:bodyPr wrap="none" rtlCol="0">
            <a:spAutoFit/>
          </a:bodyPr>
          <a:lstStyle/>
          <a:p>
            <a:r>
              <a:rPr lang="en-US" sz="2400" b="1" dirty="0" smtClean="0">
                <a:solidFill>
                  <a:srgbClr val="000000"/>
                </a:solidFill>
              </a:rPr>
              <a:t>Reading begins with readers background knowledge</a:t>
            </a:r>
            <a:endParaRPr lang="en-US" sz="2400" b="1" dirty="0">
              <a:solidFill>
                <a:srgbClr val="000000"/>
              </a:solidFill>
            </a:endParaRPr>
          </a:p>
        </p:txBody>
      </p:sp>
      <p:sp>
        <p:nvSpPr>
          <p:cNvPr id="14" name="TextBox 13"/>
          <p:cNvSpPr txBox="1"/>
          <p:nvPr/>
        </p:nvSpPr>
        <p:spPr>
          <a:xfrm>
            <a:off x="983883" y="5791200"/>
            <a:ext cx="8007717" cy="830997"/>
          </a:xfrm>
          <a:prstGeom prst="rect">
            <a:avLst/>
          </a:prstGeom>
          <a:noFill/>
        </p:spPr>
        <p:txBody>
          <a:bodyPr wrap="square" rtlCol="0">
            <a:spAutoFit/>
          </a:bodyPr>
          <a:lstStyle/>
          <a:p>
            <a:pPr algn="ctr"/>
            <a:r>
              <a:rPr lang="en-US" sz="2400" b="1" dirty="0" smtClean="0">
                <a:solidFill>
                  <a:srgbClr val="000000"/>
                </a:solidFill>
              </a:rPr>
              <a:t>Predicts from the topic and confirms or rejects the confirms after reading</a:t>
            </a:r>
            <a:endParaRPr lang="en-US" sz="2400" b="1" dirty="0">
              <a:solidFill>
                <a:srgbClr val="000000"/>
              </a:solidFill>
            </a:endParaRPr>
          </a:p>
        </p:txBody>
      </p:sp>
      <p:sp>
        <p:nvSpPr>
          <p:cNvPr id="6" name="Down Arrow 5"/>
          <p:cNvSpPr/>
          <p:nvPr/>
        </p:nvSpPr>
        <p:spPr>
          <a:xfrm>
            <a:off x="4693674" y="2667000"/>
            <a:ext cx="455971" cy="2362200"/>
          </a:xfrm>
          <a:prstGeom prst="downArrow">
            <a:avLst>
              <a:gd name="adj1" fmla="val 50000"/>
              <a:gd name="adj2" fmla="val 6940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7850590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28257"/>
            <a:ext cx="8229600" cy="867143"/>
          </a:xfrm>
        </p:spPr>
        <p:txBody>
          <a:bodyPr/>
          <a:lstStyle/>
          <a:p>
            <a:r>
              <a:rPr lang="en-US" dirty="0" smtClean="0"/>
              <a:t>Interactive Approach</a:t>
            </a:r>
            <a:endParaRPr lang="en-US" dirty="0"/>
          </a:p>
        </p:txBody>
      </p:sp>
      <p:sp>
        <p:nvSpPr>
          <p:cNvPr id="4" name="Diamond 3"/>
          <p:cNvSpPr/>
          <p:nvPr/>
        </p:nvSpPr>
        <p:spPr>
          <a:xfrm>
            <a:off x="2881080" y="2231923"/>
            <a:ext cx="4343400" cy="3505200"/>
          </a:xfrm>
          <a:prstGeom prst="diamond">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000" b="1" dirty="0" smtClean="0">
                <a:solidFill>
                  <a:schemeClr val="tx1"/>
                </a:solidFill>
              </a:rPr>
              <a:t>Comprehension</a:t>
            </a:r>
            <a:endParaRPr lang="en-US" sz="2000" b="1" dirty="0">
              <a:solidFill>
                <a:schemeClr val="tx1"/>
              </a:solidFill>
            </a:endParaRPr>
          </a:p>
        </p:txBody>
      </p:sp>
      <p:sp>
        <p:nvSpPr>
          <p:cNvPr id="5" name="Down Arrow 4"/>
          <p:cNvSpPr/>
          <p:nvPr/>
        </p:nvSpPr>
        <p:spPr>
          <a:xfrm>
            <a:off x="4957837" y="2438400"/>
            <a:ext cx="189885" cy="1007806"/>
          </a:xfrm>
          <a:prstGeom prst="downArrow">
            <a:avLst>
              <a:gd name="adj1" fmla="val 50000"/>
              <a:gd name="adj2" fmla="val 96602"/>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6" name="Down Arrow 5"/>
          <p:cNvSpPr/>
          <p:nvPr/>
        </p:nvSpPr>
        <p:spPr>
          <a:xfrm rot="10800000">
            <a:off x="4943320" y="4572000"/>
            <a:ext cx="218922" cy="1029922"/>
          </a:xfrm>
          <a:prstGeom prst="downArrow">
            <a:avLst>
              <a:gd name="adj1" fmla="val 50000"/>
              <a:gd name="adj2" fmla="val 101096"/>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7" name="TextBox 6"/>
          <p:cNvSpPr txBox="1"/>
          <p:nvPr/>
        </p:nvSpPr>
        <p:spPr>
          <a:xfrm>
            <a:off x="2881080" y="1566341"/>
            <a:ext cx="4235455" cy="430887"/>
          </a:xfrm>
          <a:prstGeom prst="rect">
            <a:avLst/>
          </a:prstGeom>
          <a:solidFill>
            <a:schemeClr val="bg1"/>
          </a:solidFill>
          <a:ln>
            <a:solidFill>
              <a:schemeClr val="tx1"/>
            </a:solidFill>
          </a:ln>
        </p:spPr>
        <p:txBody>
          <a:bodyPr wrap="none" rtlCol="0">
            <a:spAutoFit/>
          </a:bodyPr>
          <a:lstStyle/>
          <a:p>
            <a:r>
              <a:rPr lang="en-US" sz="2200" dirty="0" smtClean="0"/>
              <a:t>Readers background knowledge</a:t>
            </a:r>
            <a:endParaRPr lang="en-US" sz="2200" dirty="0"/>
          </a:p>
        </p:txBody>
      </p:sp>
      <p:sp>
        <p:nvSpPr>
          <p:cNvPr id="8" name="TextBox 7"/>
          <p:cNvSpPr txBox="1"/>
          <p:nvPr/>
        </p:nvSpPr>
        <p:spPr>
          <a:xfrm>
            <a:off x="3146283" y="5943600"/>
            <a:ext cx="3623108" cy="430887"/>
          </a:xfrm>
          <a:prstGeom prst="rect">
            <a:avLst/>
          </a:prstGeom>
          <a:solidFill>
            <a:schemeClr val="bg1"/>
          </a:solidFill>
          <a:ln>
            <a:solidFill>
              <a:schemeClr val="tx1"/>
            </a:solidFill>
          </a:ln>
        </p:spPr>
        <p:txBody>
          <a:bodyPr wrap="none" rtlCol="0">
            <a:spAutoFit/>
          </a:bodyPr>
          <a:lstStyle/>
          <a:p>
            <a:r>
              <a:rPr lang="en-US" sz="2200" dirty="0" smtClean="0"/>
              <a:t>Individual letter and sounds</a:t>
            </a:r>
            <a:endParaRPr lang="en-US" sz="2200" dirty="0"/>
          </a:p>
        </p:txBody>
      </p:sp>
    </p:spTree>
    <p:extLst>
      <p:ext uri="{BB962C8B-B14F-4D97-AF65-F5344CB8AC3E}">
        <p14:creationId xmlns:p14="http://schemas.microsoft.com/office/powerpoint/2010/main" xmlns="" val="41117094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798638"/>
            <a:ext cx="7848600" cy="3001962"/>
          </a:xfrm>
        </p:spPr>
        <p:txBody>
          <a:bodyPr/>
          <a:lstStyle/>
          <a:p>
            <a:pPr marL="0" indent="0" algn="ctr">
              <a:buNone/>
            </a:pPr>
            <a:endParaRPr lang="en-US" dirty="0" smtClean="0"/>
          </a:p>
          <a:p>
            <a:pPr marL="0" indent="0" algn="ctr">
              <a:buNone/>
            </a:pPr>
            <a:r>
              <a:rPr lang="en-US" dirty="0" smtClean="0"/>
              <a:t>You </a:t>
            </a:r>
            <a:r>
              <a:rPr lang="en-US" dirty="0"/>
              <a:t>are expected to do much more reading at university than at school or college; </a:t>
            </a:r>
            <a:r>
              <a:rPr lang="en-US" dirty="0" smtClean="0"/>
              <a:t>it's </a:t>
            </a:r>
            <a:r>
              <a:rPr lang="en-US" dirty="0"/>
              <a:t>not called ‘reading for a degree' for nothing.</a:t>
            </a:r>
          </a:p>
          <a:p>
            <a:pPr algn="ctr"/>
            <a:endParaRPr lang="en-US" dirty="0"/>
          </a:p>
        </p:txBody>
      </p:sp>
    </p:spTree>
    <p:extLst>
      <p:ext uri="{BB962C8B-B14F-4D97-AF65-F5344CB8AC3E}">
        <p14:creationId xmlns:p14="http://schemas.microsoft.com/office/powerpoint/2010/main" xmlns="" val="14041693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 Tips to Improve Reading</a:t>
            </a:r>
            <a:endParaRPr lang="en-US" dirty="0"/>
          </a:p>
        </p:txBody>
      </p:sp>
      <p:sp>
        <p:nvSpPr>
          <p:cNvPr id="3" name="Content Placeholder 2"/>
          <p:cNvSpPr>
            <a:spLocks noGrp="1"/>
          </p:cNvSpPr>
          <p:nvPr>
            <p:ph idx="1"/>
          </p:nvPr>
        </p:nvSpPr>
        <p:spPr>
          <a:xfrm>
            <a:off x="838200" y="2057400"/>
            <a:ext cx="7848600" cy="4114800"/>
          </a:xfrm>
        </p:spPr>
        <p:txBody>
          <a:bodyPr/>
          <a:lstStyle/>
          <a:p>
            <a:pPr lvl="1">
              <a:lnSpc>
                <a:spcPct val="150000"/>
              </a:lnSpc>
              <a:buFont typeface="Arial" pitchFamily="34" charset="0"/>
              <a:buChar char="•"/>
            </a:pPr>
            <a:r>
              <a:rPr lang="en-US" sz="3000" dirty="0" smtClean="0"/>
              <a:t>Styles </a:t>
            </a:r>
            <a:r>
              <a:rPr lang="en-US" sz="3000" dirty="0"/>
              <a:t>of </a:t>
            </a:r>
            <a:r>
              <a:rPr lang="en-US" sz="3000" dirty="0" smtClean="0"/>
              <a:t>reading</a:t>
            </a:r>
          </a:p>
          <a:p>
            <a:pPr lvl="1">
              <a:lnSpc>
                <a:spcPct val="150000"/>
              </a:lnSpc>
              <a:buFont typeface="Arial" pitchFamily="34" charset="0"/>
              <a:buChar char="•"/>
            </a:pPr>
            <a:r>
              <a:rPr lang="en-US" sz="3000" dirty="0" smtClean="0"/>
              <a:t>Active reading</a:t>
            </a:r>
          </a:p>
          <a:p>
            <a:pPr lvl="1">
              <a:lnSpc>
                <a:spcPct val="150000"/>
              </a:lnSpc>
              <a:buFont typeface="Arial" pitchFamily="34" charset="0"/>
              <a:buChar char="•"/>
            </a:pPr>
            <a:r>
              <a:rPr lang="en-US" sz="3000" dirty="0" smtClean="0"/>
              <a:t>A </a:t>
            </a:r>
            <a:r>
              <a:rPr lang="en-US" sz="3000" dirty="0"/>
              <a:t>tip for speeding up your </a:t>
            </a:r>
            <a:r>
              <a:rPr lang="en-US" sz="3000" dirty="0" smtClean="0"/>
              <a:t>active reading</a:t>
            </a:r>
          </a:p>
          <a:p>
            <a:pPr lvl="1">
              <a:lnSpc>
                <a:spcPct val="150000"/>
              </a:lnSpc>
              <a:buFont typeface="Arial" pitchFamily="34" charset="0"/>
              <a:buChar char="•"/>
            </a:pPr>
            <a:r>
              <a:rPr lang="en-US" sz="3000" dirty="0" smtClean="0"/>
              <a:t>Previewing</a:t>
            </a:r>
          </a:p>
          <a:p>
            <a:pPr lvl="1">
              <a:lnSpc>
                <a:spcPct val="150000"/>
              </a:lnSpc>
              <a:buFont typeface="Arial" pitchFamily="34" charset="0"/>
              <a:buChar char="•"/>
            </a:pPr>
            <a:endParaRPr lang="en-US" sz="3000" dirty="0" smtClean="0"/>
          </a:p>
          <a:p>
            <a:pPr lvl="1">
              <a:lnSpc>
                <a:spcPct val="150000"/>
              </a:lnSpc>
              <a:buFont typeface="Arial" pitchFamily="34" charset="0"/>
              <a:buChar char="•"/>
            </a:pPr>
            <a:endParaRPr lang="en-US" sz="3000" dirty="0" smtClean="0"/>
          </a:p>
        </p:txBody>
      </p:sp>
    </p:spTree>
    <p:extLst>
      <p:ext uri="{BB962C8B-B14F-4D97-AF65-F5344CB8AC3E}">
        <p14:creationId xmlns:p14="http://schemas.microsoft.com/office/powerpoint/2010/main" xmlns="" val="23242483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Styles of Reading</a:t>
            </a:r>
            <a:endParaRPr lang="en-US" dirty="0"/>
          </a:p>
        </p:txBody>
      </p:sp>
      <p:sp>
        <p:nvSpPr>
          <p:cNvPr id="3" name="Content Placeholder 2"/>
          <p:cNvSpPr>
            <a:spLocks noGrp="1"/>
          </p:cNvSpPr>
          <p:nvPr>
            <p:ph idx="1"/>
          </p:nvPr>
        </p:nvSpPr>
        <p:spPr>
          <a:xfrm>
            <a:off x="609600" y="1752600"/>
            <a:ext cx="8305800" cy="4373562"/>
          </a:xfrm>
        </p:spPr>
        <p:txBody>
          <a:bodyPr>
            <a:normAutofit fontScale="92500" lnSpcReduction="10000"/>
          </a:bodyPr>
          <a:lstStyle/>
          <a:p>
            <a:pPr>
              <a:lnSpc>
                <a:spcPct val="150000"/>
              </a:lnSpc>
            </a:pPr>
            <a:r>
              <a:rPr lang="en-US" b="1" dirty="0" smtClean="0"/>
              <a:t>Scanning</a:t>
            </a:r>
            <a:r>
              <a:rPr lang="en-US" b="1" dirty="0"/>
              <a:t>: for a specific </a:t>
            </a:r>
            <a:r>
              <a:rPr lang="en-US" b="1" dirty="0" smtClean="0"/>
              <a:t>focus</a:t>
            </a:r>
          </a:p>
          <a:p>
            <a:pPr lvl="1">
              <a:lnSpc>
                <a:spcPct val="150000"/>
              </a:lnSpc>
            </a:pPr>
            <a:r>
              <a:rPr lang="en-US" dirty="0" smtClean="0"/>
              <a:t>looking </a:t>
            </a:r>
            <a:r>
              <a:rPr lang="en-US" dirty="0"/>
              <a:t>up a name in the phone </a:t>
            </a:r>
            <a:r>
              <a:rPr lang="en-US" dirty="0" smtClean="0"/>
              <a:t>book</a:t>
            </a:r>
          </a:p>
          <a:p>
            <a:pPr lvl="1">
              <a:lnSpc>
                <a:spcPct val="150000"/>
              </a:lnSpc>
            </a:pPr>
            <a:r>
              <a:rPr lang="en-US" dirty="0" smtClean="0"/>
              <a:t>It's </a:t>
            </a:r>
            <a:r>
              <a:rPr lang="en-US" dirty="0"/>
              <a:t>useful to scan parts of texts to see if they're going to be useful to you:</a:t>
            </a:r>
          </a:p>
          <a:p>
            <a:pPr lvl="2">
              <a:lnSpc>
                <a:spcPct val="150000"/>
              </a:lnSpc>
            </a:pPr>
            <a:r>
              <a:rPr lang="en-US" dirty="0"/>
              <a:t>the introduction or preface of a book</a:t>
            </a:r>
          </a:p>
          <a:p>
            <a:pPr lvl="2">
              <a:lnSpc>
                <a:spcPct val="150000"/>
              </a:lnSpc>
            </a:pPr>
            <a:r>
              <a:rPr lang="en-US" dirty="0"/>
              <a:t>the first or last paragraphs of chapters</a:t>
            </a:r>
          </a:p>
          <a:p>
            <a:pPr lvl="2">
              <a:lnSpc>
                <a:spcPct val="150000"/>
              </a:lnSpc>
            </a:pPr>
            <a:r>
              <a:rPr lang="en-US" dirty="0"/>
              <a:t>the concluding chapter of a </a:t>
            </a:r>
            <a:r>
              <a:rPr lang="en-US" dirty="0" smtClean="0"/>
              <a:t>book</a:t>
            </a:r>
            <a:endParaRPr lang="en-US" dirty="0"/>
          </a:p>
          <a:p>
            <a:pPr>
              <a:lnSpc>
                <a:spcPct val="150000"/>
              </a:lnSpc>
            </a:pPr>
            <a:endParaRPr lang="en-US" dirty="0"/>
          </a:p>
        </p:txBody>
      </p:sp>
    </p:spTree>
    <p:extLst>
      <p:ext uri="{BB962C8B-B14F-4D97-AF65-F5344CB8AC3E}">
        <p14:creationId xmlns:p14="http://schemas.microsoft.com/office/powerpoint/2010/main" xmlns="" val="1290363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Scanning</a:t>
            </a:r>
            <a:endParaRPr lang="en-US" dirty="0"/>
          </a:p>
        </p:txBody>
      </p:sp>
      <p:sp>
        <p:nvSpPr>
          <p:cNvPr id="3" name="Content Placeholder 2"/>
          <p:cNvSpPr>
            <a:spLocks noGrp="1"/>
          </p:cNvSpPr>
          <p:nvPr>
            <p:ph idx="1"/>
          </p:nvPr>
        </p:nvSpPr>
        <p:spPr/>
        <p:txBody>
          <a:bodyPr/>
          <a:lstStyle/>
          <a:p>
            <a:pPr lvl="0"/>
            <a:endParaRPr lang="en-US" dirty="0" smtClean="0"/>
          </a:p>
          <a:p>
            <a:pPr lvl="0"/>
            <a:r>
              <a:rPr lang="en-US" dirty="0" smtClean="0"/>
              <a:t>The </a:t>
            </a:r>
            <a:r>
              <a:rPr lang="en-US" dirty="0"/>
              <a:t>"What's on TV" section of your </a:t>
            </a:r>
            <a:r>
              <a:rPr lang="en-US" dirty="0" smtClean="0"/>
              <a:t>newspaper</a:t>
            </a:r>
            <a:endParaRPr lang="en-US" dirty="0"/>
          </a:p>
          <a:p>
            <a:pPr lvl="0"/>
            <a:r>
              <a:rPr lang="en-US" dirty="0"/>
              <a:t>A train / airplane schedule</a:t>
            </a:r>
          </a:p>
          <a:p>
            <a:pPr lvl="0"/>
            <a:r>
              <a:rPr lang="en-US" dirty="0"/>
              <a:t>A conference guide</a:t>
            </a:r>
          </a:p>
          <a:p>
            <a:pPr marL="0" indent="0">
              <a:buNone/>
            </a:pPr>
            <a:endParaRPr lang="en-US" dirty="0"/>
          </a:p>
        </p:txBody>
      </p:sp>
    </p:spTree>
    <p:extLst>
      <p:ext uri="{BB962C8B-B14F-4D97-AF65-F5344CB8AC3E}">
        <p14:creationId xmlns:p14="http://schemas.microsoft.com/office/powerpoint/2010/main" xmlns="" val="40925085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8229600" cy="1143000"/>
          </a:xfrm>
        </p:spPr>
        <p:txBody>
          <a:bodyPr/>
          <a:lstStyle/>
          <a:p>
            <a:r>
              <a:rPr lang="en-US" dirty="0" smtClean="0"/>
              <a:t>Styles of Reading</a:t>
            </a:r>
            <a:endParaRPr lang="en-US" dirty="0"/>
          </a:p>
        </p:txBody>
      </p:sp>
      <p:sp>
        <p:nvSpPr>
          <p:cNvPr id="3" name="Content Placeholder 2"/>
          <p:cNvSpPr>
            <a:spLocks noGrp="1"/>
          </p:cNvSpPr>
          <p:nvPr>
            <p:ph idx="1"/>
          </p:nvPr>
        </p:nvSpPr>
        <p:spPr>
          <a:xfrm>
            <a:off x="152400" y="1524000"/>
            <a:ext cx="8991600" cy="5181600"/>
          </a:xfrm>
        </p:spPr>
        <p:txBody>
          <a:bodyPr/>
          <a:lstStyle/>
          <a:p>
            <a:pPr>
              <a:lnSpc>
                <a:spcPct val="150000"/>
              </a:lnSpc>
            </a:pPr>
            <a:r>
              <a:rPr lang="en-US" b="1" dirty="0" smtClean="0"/>
              <a:t>Skimming</a:t>
            </a:r>
            <a:r>
              <a:rPr lang="en-US" b="1" dirty="0"/>
              <a:t>:</a:t>
            </a:r>
            <a:r>
              <a:rPr lang="en-US" dirty="0"/>
              <a:t> </a:t>
            </a:r>
            <a:r>
              <a:rPr lang="en-US" b="1" dirty="0"/>
              <a:t>for getting the gist of </a:t>
            </a:r>
            <a:r>
              <a:rPr lang="en-US" b="1" dirty="0" smtClean="0"/>
              <a:t>something</a:t>
            </a:r>
          </a:p>
          <a:p>
            <a:pPr lvl="1" algn="just"/>
            <a:r>
              <a:rPr lang="en-US" dirty="0" smtClean="0"/>
              <a:t>going through a newspaper or magazine: you read quickly to get the main points, and skip over the detail </a:t>
            </a:r>
          </a:p>
          <a:p>
            <a:pPr lvl="1" algn="just"/>
            <a:r>
              <a:rPr lang="en-US" dirty="0" smtClean="0"/>
              <a:t>to preview a passage before you read it in detail</a:t>
            </a:r>
          </a:p>
          <a:p>
            <a:pPr lvl="1" algn="just"/>
            <a:r>
              <a:rPr lang="en-US" dirty="0" smtClean="0"/>
              <a:t>to refresh your understanding of a passage after you've read it in detail</a:t>
            </a:r>
          </a:p>
          <a:p>
            <a:pPr lvl="1" algn="just"/>
            <a:r>
              <a:rPr lang="en-US" dirty="0" smtClean="0"/>
              <a:t>Use skimming when you're trying to decide if a book in the library or bookshop is right for you</a:t>
            </a:r>
          </a:p>
          <a:p>
            <a:pPr>
              <a:lnSpc>
                <a:spcPct val="150000"/>
              </a:lnSpc>
            </a:pPr>
            <a:endParaRPr lang="en-US" dirty="0"/>
          </a:p>
        </p:txBody>
      </p:sp>
    </p:spTree>
    <p:extLst>
      <p:ext uri="{BB962C8B-B14F-4D97-AF65-F5344CB8AC3E}">
        <p14:creationId xmlns:p14="http://schemas.microsoft.com/office/powerpoint/2010/main" xmlns="" val="9159363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Skimming</a:t>
            </a:r>
            <a:endParaRPr lang="en-US" dirty="0"/>
          </a:p>
        </p:txBody>
      </p:sp>
      <p:sp>
        <p:nvSpPr>
          <p:cNvPr id="3" name="Content Placeholder 2"/>
          <p:cNvSpPr>
            <a:spLocks noGrp="1"/>
          </p:cNvSpPr>
          <p:nvPr>
            <p:ph idx="1"/>
          </p:nvPr>
        </p:nvSpPr>
        <p:spPr/>
        <p:txBody>
          <a:bodyPr/>
          <a:lstStyle/>
          <a:p>
            <a:pPr lvl="0"/>
            <a:r>
              <a:rPr lang="en-US" dirty="0" smtClean="0"/>
              <a:t>The </a:t>
            </a:r>
            <a:r>
              <a:rPr lang="en-US" dirty="0"/>
              <a:t>Newspaper (quickly to get the general news of the day)</a:t>
            </a:r>
          </a:p>
          <a:p>
            <a:pPr lvl="0"/>
            <a:r>
              <a:rPr lang="en-US" dirty="0"/>
              <a:t>Magazines (quickly to discover which articles you would like to read in more detail)</a:t>
            </a:r>
          </a:p>
          <a:p>
            <a:pPr lvl="0"/>
            <a:r>
              <a:rPr lang="en-US" dirty="0"/>
              <a:t>Business and Travel Brochures (quickly to get informed)</a:t>
            </a:r>
          </a:p>
          <a:p>
            <a:endParaRPr lang="en-US" dirty="0"/>
          </a:p>
        </p:txBody>
      </p:sp>
    </p:spTree>
    <p:extLst>
      <p:ext uri="{BB962C8B-B14F-4D97-AF65-F5344CB8AC3E}">
        <p14:creationId xmlns:p14="http://schemas.microsoft.com/office/powerpoint/2010/main" xmlns="" val="37038020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Styles of Reading</a:t>
            </a:r>
            <a:endParaRPr lang="en-US" dirty="0"/>
          </a:p>
        </p:txBody>
      </p:sp>
      <p:sp>
        <p:nvSpPr>
          <p:cNvPr id="3" name="Content Placeholder 2"/>
          <p:cNvSpPr>
            <a:spLocks noGrp="1"/>
          </p:cNvSpPr>
          <p:nvPr>
            <p:ph idx="1"/>
          </p:nvPr>
        </p:nvSpPr>
        <p:spPr>
          <a:xfrm>
            <a:off x="304800" y="1828800"/>
            <a:ext cx="8763000" cy="4373562"/>
          </a:xfrm>
        </p:spPr>
        <p:txBody>
          <a:bodyPr/>
          <a:lstStyle/>
          <a:p>
            <a:r>
              <a:rPr lang="en-US" b="1" dirty="0" smtClean="0"/>
              <a:t>Detailed </a:t>
            </a:r>
            <a:r>
              <a:rPr lang="en-US" b="1" dirty="0"/>
              <a:t>reading: </a:t>
            </a:r>
            <a:r>
              <a:rPr lang="en-US" b="1" dirty="0" smtClean="0"/>
              <a:t>for </a:t>
            </a:r>
            <a:r>
              <a:rPr lang="en-US" b="1" dirty="0"/>
              <a:t>extracting </a:t>
            </a:r>
            <a:r>
              <a:rPr lang="en-US" b="1" dirty="0" smtClean="0"/>
              <a:t>information accurately</a:t>
            </a:r>
          </a:p>
          <a:p>
            <a:pPr lvl="1"/>
            <a:r>
              <a:rPr lang="en-US" dirty="0"/>
              <a:t>Where you read every word, and work to learn from the </a:t>
            </a:r>
            <a:r>
              <a:rPr lang="en-US" dirty="0" smtClean="0"/>
              <a:t>text</a:t>
            </a:r>
            <a:endParaRPr lang="en-US" dirty="0"/>
          </a:p>
          <a:p>
            <a:pPr lvl="1"/>
            <a:r>
              <a:rPr lang="en-US" dirty="0"/>
              <a:t>In this careful reading, you may find it helpful to skim first, to get a general idea, but then go back to read in </a:t>
            </a:r>
            <a:r>
              <a:rPr lang="en-US" dirty="0" smtClean="0"/>
              <a:t>detail</a:t>
            </a:r>
          </a:p>
          <a:p>
            <a:pPr lvl="1"/>
            <a:r>
              <a:rPr lang="en-US" dirty="0" smtClean="0"/>
              <a:t>Use </a:t>
            </a:r>
            <a:r>
              <a:rPr lang="en-US" dirty="0"/>
              <a:t>a dictionary to make sure you understand all the words </a:t>
            </a:r>
            <a:r>
              <a:rPr lang="en-US" dirty="0" smtClean="0"/>
              <a:t>used</a:t>
            </a:r>
            <a:endParaRPr lang="en-US" b="1" dirty="0"/>
          </a:p>
        </p:txBody>
      </p:sp>
    </p:spTree>
    <p:extLst>
      <p:ext uri="{BB962C8B-B14F-4D97-AF65-F5344CB8AC3E}">
        <p14:creationId xmlns:p14="http://schemas.microsoft.com/office/powerpoint/2010/main" xmlns="" val="1290363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Active Reading</a:t>
            </a:r>
          </a:p>
        </p:txBody>
      </p:sp>
      <p:sp>
        <p:nvSpPr>
          <p:cNvPr id="3" name="Content Placeholder 2"/>
          <p:cNvSpPr>
            <a:spLocks noGrp="1"/>
          </p:cNvSpPr>
          <p:nvPr>
            <p:ph idx="1"/>
          </p:nvPr>
        </p:nvSpPr>
        <p:spPr>
          <a:xfrm>
            <a:off x="990600" y="1752600"/>
            <a:ext cx="7924800" cy="4373562"/>
          </a:xfrm>
        </p:spPr>
        <p:txBody>
          <a:bodyPr/>
          <a:lstStyle/>
          <a:p>
            <a:pPr>
              <a:lnSpc>
                <a:spcPct val="150000"/>
              </a:lnSpc>
            </a:pPr>
            <a:r>
              <a:rPr lang="en-US" dirty="0"/>
              <a:t>Underlining and highlighting</a:t>
            </a:r>
          </a:p>
          <a:p>
            <a:pPr>
              <a:lnSpc>
                <a:spcPct val="150000"/>
              </a:lnSpc>
            </a:pPr>
            <a:r>
              <a:rPr lang="en-US" dirty="0"/>
              <a:t>Note key words</a:t>
            </a:r>
          </a:p>
          <a:p>
            <a:pPr>
              <a:lnSpc>
                <a:spcPct val="150000"/>
              </a:lnSpc>
            </a:pPr>
            <a:r>
              <a:rPr lang="en-US" dirty="0" smtClean="0"/>
              <a:t>Questions</a:t>
            </a:r>
          </a:p>
          <a:p>
            <a:pPr>
              <a:lnSpc>
                <a:spcPct val="150000"/>
              </a:lnSpc>
            </a:pPr>
            <a:r>
              <a:rPr lang="en-US" dirty="0"/>
              <a:t>Summaries</a:t>
            </a:r>
          </a:p>
          <a:p>
            <a:pPr marL="0" indent="0">
              <a:lnSpc>
                <a:spcPct val="150000"/>
              </a:lnSpc>
              <a:buNone/>
            </a:pPr>
            <a:endParaRPr lang="en-US" dirty="0"/>
          </a:p>
          <a:p>
            <a:pPr>
              <a:lnSpc>
                <a:spcPct val="150000"/>
              </a:lnSpc>
            </a:pPr>
            <a:endParaRPr lang="en-US" dirty="0"/>
          </a:p>
        </p:txBody>
      </p:sp>
    </p:spTree>
    <p:extLst>
      <p:ext uri="{BB962C8B-B14F-4D97-AF65-F5344CB8AC3E}">
        <p14:creationId xmlns:p14="http://schemas.microsoft.com/office/powerpoint/2010/main" xmlns="" val="38610307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Tip for Speeding </a:t>
            </a:r>
            <a:r>
              <a:rPr lang="en-US" dirty="0"/>
              <a:t>U</a:t>
            </a:r>
            <a:r>
              <a:rPr lang="en-US" dirty="0" smtClean="0"/>
              <a:t>p Your Active </a:t>
            </a:r>
            <a:r>
              <a:rPr lang="en-US" dirty="0"/>
              <a:t>R</a:t>
            </a:r>
            <a:r>
              <a:rPr lang="en-US" dirty="0" smtClean="0"/>
              <a:t>eading</a:t>
            </a:r>
            <a:endParaRPr lang="en-US" dirty="0"/>
          </a:p>
        </p:txBody>
      </p:sp>
      <p:sp>
        <p:nvSpPr>
          <p:cNvPr id="3" name="Content Placeholder 2"/>
          <p:cNvSpPr>
            <a:spLocks noGrp="1"/>
          </p:cNvSpPr>
          <p:nvPr>
            <p:ph idx="1"/>
          </p:nvPr>
        </p:nvSpPr>
        <p:spPr>
          <a:xfrm>
            <a:off x="1219200" y="2057400"/>
            <a:ext cx="6096000" cy="4373562"/>
          </a:xfrm>
        </p:spPr>
        <p:txBody>
          <a:bodyPr/>
          <a:lstStyle/>
          <a:p>
            <a:r>
              <a:rPr lang="en-US" b="1" dirty="0" smtClean="0"/>
              <a:t>SQ3R</a:t>
            </a:r>
            <a:r>
              <a:rPr lang="en-US" dirty="0"/>
              <a:t> </a:t>
            </a:r>
            <a:r>
              <a:rPr lang="en-US" b="1" dirty="0" smtClean="0"/>
              <a:t>Technique</a:t>
            </a:r>
          </a:p>
          <a:p>
            <a:pPr lvl="2">
              <a:lnSpc>
                <a:spcPct val="150000"/>
              </a:lnSpc>
            </a:pPr>
            <a:r>
              <a:rPr lang="en-US" sz="2800" dirty="0" smtClean="0"/>
              <a:t>Survey</a:t>
            </a:r>
          </a:p>
          <a:p>
            <a:pPr lvl="2">
              <a:lnSpc>
                <a:spcPct val="150000"/>
              </a:lnSpc>
            </a:pPr>
            <a:r>
              <a:rPr lang="en-US" sz="2800" dirty="0" smtClean="0"/>
              <a:t>Question</a:t>
            </a:r>
          </a:p>
          <a:p>
            <a:pPr lvl="2">
              <a:lnSpc>
                <a:spcPct val="150000"/>
              </a:lnSpc>
            </a:pPr>
            <a:r>
              <a:rPr lang="en-US" sz="2800" dirty="0" smtClean="0"/>
              <a:t>Read</a:t>
            </a:r>
          </a:p>
          <a:p>
            <a:pPr lvl="2">
              <a:lnSpc>
                <a:spcPct val="150000"/>
              </a:lnSpc>
            </a:pPr>
            <a:r>
              <a:rPr lang="en-US" sz="2800" dirty="0" smtClean="0"/>
              <a:t>Recall</a:t>
            </a:r>
            <a:endParaRPr lang="en-US" sz="2800" dirty="0"/>
          </a:p>
          <a:p>
            <a:pPr lvl="2">
              <a:lnSpc>
                <a:spcPct val="150000"/>
              </a:lnSpc>
            </a:pPr>
            <a:r>
              <a:rPr lang="en-US" sz="2800" dirty="0" smtClean="0"/>
              <a:t>Review</a:t>
            </a:r>
            <a:endParaRPr lang="en-US" sz="2800" dirty="0"/>
          </a:p>
          <a:p>
            <a:endParaRPr lang="en-US" b="1" dirty="0"/>
          </a:p>
        </p:txBody>
      </p:sp>
    </p:spTree>
    <p:extLst>
      <p:ext uri="{BB962C8B-B14F-4D97-AF65-F5344CB8AC3E}">
        <p14:creationId xmlns:p14="http://schemas.microsoft.com/office/powerpoint/2010/main" xmlns="" val="8555531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Previewing</a:t>
            </a:r>
            <a:endParaRPr lang="en-US" dirty="0"/>
          </a:p>
        </p:txBody>
      </p:sp>
      <p:sp>
        <p:nvSpPr>
          <p:cNvPr id="3" name="Content Placeholder 2"/>
          <p:cNvSpPr>
            <a:spLocks noGrp="1"/>
          </p:cNvSpPr>
          <p:nvPr>
            <p:ph idx="1"/>
          </p:nvPr>
        </p:nvSpPr>
        <p:spPr>
          <a:xfrm>
            <a:off x="914400" y="1798638"/>
            <a:ext cx="8001000" cy="4830762"/>
          </a:xfrm>
        </p:spPr>
        <p:txBody>
          <a:bodyPr/>
          <a:lstStyle/>
          <a:p>
            <a:r>
              <a:rPr lang="en-US" dirty="0"/>
              <a:t>Previewing</a:t>
            </a:r>
          </a:p>
          <a:p>
            <a:pPr marL="400050" lvl="1" indent="0" algn="just">
              <a:buNone/>
            </a:pPr>
            <a:r>
              <a:rPr lang="en-US" sz="2400" dirty="0"/>
              <a:t>Previewing a text means gathering as much information about the text as you can before you actually read it. You can ask yourself the following questions:</a:t>
            </a:r>
          </a:p>
          <a:p>
            <a:pPr lvl="1">
              <a:lnSpc>
                <a:spcPct val="150000"/>
              </a:lnSpc>
            </a:pPr>
            <a:r>
              <a:rPr lang="en-US" dirty="0"/>
              <a:t>What is my Purpose for Reading?</a:t>
            </a:r>
          </a:p>
          <a:p>
            <a:pPr lvl="1">
              <a:lnSpc>
                <a:spcPct val="150000"/>
              </a:lnSpc>
            </a:pPr>
            <a:r>
              <a:rPr lang="en-US" dirty="0" smtClean="0"/>
              <a:t>What </a:t>
            </a:r>
            <a:r>
              <a:rPr lang="en-US" dirty="0"/>
              <a:t>can the Title Tell Me About the Text?</a:t>
            </a:r>
          </a:p>
          <a:p>
            <a:pPr lvl="1">
              <a:lnSpc>
                <a:spcPct val="150000"/>
              </a:lnSpc>
            </a:pPr>
            <a:r>
              <a:rPr lang="en-US" dirty="0" smtClean="0"/>
              <a:t>Who is the author?</a:t>
            </a:r>
          </a:p>
          <a:p>
            <a:pPr lvl="1">
              <a:lnSpc>
                <a:spcPct val="150000"/>
              </a:lnSpc>
            </a:pPr>
            <a:r>
              <a:rPr lang="en-US" dirty="0" smtClean="0"/>
              <a:t>How is the text structured?</a:t>
            </a:r>
          </a:p>
        </p:txBody>
      </p:sp>
    </p:spTree>
    <p:extLst>
      <p:ext uri="{BB962C8B-B14F-4D97-AF65-F5344CB8AC3E}">
        <p14:creationId xmlns:p14="http://schemas.microsoft.com/office/powerpoint/2010/main" xmlns="" val="3520620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8229600" cy="1143000"/>
          </a:xfrm>
        </p:spPr>
        <p:txBody>
          <a:bodyPr/>
          <a:lstStyle/>
          <a:p>
            <a:r>
              <a:rPr lang="en-US" dirty="0" smtClean="0"/>
              <a:t>Reading for Main Idea</a:t>
            </a:r>
            <a:endParaRPr lang="en-US" dirty="0"/>
          </a:p>
        </p:txBody>
      </p:sp>
      <p:sp>
        <p:nvSpPr>
          <p:cNvPr id="3" name="Content Placeholder 2"/>
          <p:cNvSpPr>
            <a:spLocks noGrp="1"/>
          </p:cNvSpPr>
          <p:nvPr>
            <p:ph idx="1"/>
          </p:nvPr>
        </p:nvSpPr>
        <p:spPr>
          <a:xfrm>
            <a:off x="762000" y="1447800"/>
            <a:ext cx="8229600" cy="5638800"/>
          </a:xfrm>
        </p:spPr>
        <p:txBody>
          <a:bodyPr/>
          <a:lstStyle/>
          <a:p>
            <a:r>
              <a:rPr lang="en-US" dirty="0"/>
              <a:t>Reading </a:t>
            </a:r>
            <a:r>
              <a:rPr lang="en-US" dirty="0" smtClean="0"/>
              <a:t>Tips</a:t>
            </a:r>
            <a:endParaRPr lang="en-US" dirty="0"/>
          </a:p>
          <a:p>
            <a:pPr lvl="1" algn="just"/>
            <a:r>
              <a:rPr lang="en-US" sz="2000" dirty="0" smtClean="0"/>
              <a:t>As </a:t>
            </a:r>
            <a:r>
              <a:rPr lang="en-US" sz="2000" dirty="0"/>
              <a:t>soon as you can define the topic, ask yourself “What general point does the author want to make about this topic</a:t>
            </a:r>
            <a:r>
              <a:rPr lang="en-US" sz="2000" dirty="0" smtClean="0"/>
              <a:t>?”</a:t>
            </a:r>
            <a:endParaRPr lang="en-US" sz="2000" dirty="0"/>
          </a:p>
          <a:p>
            <a:pPr lvl="1" algn="just"/>
            <a:r>
              <a:rPr lang="en-US" sz="2000" dirty="0" smtClean="0"/>
              <a:t>Most </a:t>
            </a:r>
            <a:r>
              <a:rPr lang="en-US" sz="2000" dirty="0"/>
              <a:t>main ideas are stated or suggested early on in a reading; pay special attention to the first third of any passage, article, or chapter. </a:t>
            </a:r>
            <a:endParaRPr lang="en-US" sz="2000" dirty="0" smtClean="0"/>
          </a:p>
          <a:p>
            <a:pPr lvl="1" algn="just"/>
            <a:r>
              <a:rPr lang="en-US" sz="2000" dirty="0" smtClean="0"/>
              <a:t>Pay </a:t>
            </a:r>
            <a:r>
              <a:rPr lang="en-US" sz="2000" dirty="0"/>
              <a:t>attention to any idea that is repeated in different </a:t>
            </a:r>
            <a:r>
              <a:rPr lang="en-US" sz="2000" dirty="0" smtClean="0"/>
              <a:t>ways.</a:t>
            </a:r>
          </a:p>
          <a:p>
            <a:pPr lvl="1" algn="just"/>
            <a:r>
              <a:rPr lang="en-US" sz="2000" dirty="0" smtClean="0"/>
              <a:t>Once </a:t>
            </a:r>
            <a:r>
              <a:rPr lang="en-US" sz="2000" dirty="0"/>
              <a:t>you feel sure you have found the main idea, test it. </a:t>
            </a:r>
            <a:endParaRPr lang="en-US" sz="2000" dirty="0" smtClean="0"/>
          </a:p>
          <a:p>
            <a:pPr lvl="1" algn="just"/>
            <a:r>
              <a:rPr lang="en-US" sz="2000" dirty="0" smtClean="0"/>
              <a:t>The </a:t>
            </a:r>
            <a:r>
              <a:rPr lang="en-US" sz="2000" dirty="0"/>
              <a:t>main idea of a passage can be expressed any number of ways. For example, you and your roommate might come up with the same main idea for a reading, but the language in which that idea is expressed would probably be different. </a:t>
            </a:r>
            <a:endParaRPr lang="en-US" sz="2000" dirty="0" smtClean="0"/>
          </a:p>
          <a:p>
            <a:pPr lvl="1" algn="just"/>
            <a:r>
              <a:rPr lang="en-US" sz="2000" dirty="0" smtClean="0"/>
              <a:t>If </a:t>
            </a:r>
            <a:r>
              <a:rPr lang="en-US" sz="2000" dirty="0"/>
              <a:t>you are taking a test that asks you to find the </a:t>
            </a:r>
            <a:r>
              <a:rPr lang="en-US" sz="2000" i="1" dirty="0"/>
              <a:t>thesis</a:t>
            </a:r>
            <a:r>
              <a:rPr lang="en-US" sz="2000" dirty="0"/>
              <a:t> or </a:t>
            </a:r>
            <a:r>
              <a:rPr lang="en-US" sz="2000" i="1" dirty="0"/>
              <a:t>theme</a:t>
            </a:r>
            <a:r>
              <a:rPr lang="en-US" sz="2000" dirty="0"/>
              <a:t> of a reading, don’t let the terms confuse you, you are still looking for the main idea</a:t>
            </a:r>
            <a:r>
              <a:rPr lang="en-US" sz="2000" dirty="0" smtClean="0"/>
              <a:t>.</a:t>
            </a:r>
          </a:p>
          <a:p>
            <a:endParaRPr lang="en-US" dirty="0"/>
          </a:p>
        </p:txBody>
      </p:sp>
    </p:spTree>
    <p:extLst>
      <p:ext uri="{BB962C8B-B14F-4D97-AF65-F5344CB8AC3E}">
        <p14:creationId xmlns:p14="http://schemas.microsoft.com/office/powerpoint/2010/main" xmlns="" val="2698318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229600" cy="838200"/>
          </a:xfrm>
        </p:spPr>
        <p:txBody>
          <a:bodyPr/>
          <a:lstStyle/>
          <a:p>
            <a:r>
              <a:rPr lang="en-US" dirty="0" smtClean="0"/>
              <a:t>Exercise 1</a:t>
            </a:r>
            <a:endParaRPr lang="en-US" dirty="0"/>
          </a:p>
        </p:txBody>
      </p:sp>
      <p:sp>
        <p:nvSpPr>
          <p:cNvPr id="3" name="Content Placeholder 2"/>
          <p:cNvSpPr>
            <a:spLocks noGrp="1"/>
          </p:cNvSpPr>
          <p:nvPr>
            <p:ph idx="1"/>
          </p:nvPr>
        </p:nvSpPr>
        <p:spPr/>
        <p:txBody>
          <a:bodyPr/>
          <a:lstStyle/>
          <a:p>
            <a:pPr marL="0" indent="0">
              <a:buNone/>
            </a:pPr>
            <a:r>
              <a:rPr lang="en-US" sz="2400" b="1" i="1" dirty="0"/>
              <a:t>Directions:</a:t>
            </a:r>
            <a:r>
              <a:rPr lang="en-US" sz="2400" i="1" dirty="0"/>
              <a:t> </a:t>
            </a:r>
            <a:endParaRPr lang="en-US" sz="2400" i="1" dirty="0" smtClean="0"/>
          </a:p>
          <a:p>
            <a:pPr marL="0" indent="0">
              <a:buNone/>
            </a:pPr>
            <a:endParaRPr lang="en-US" sz="2400" i="1" dirty="0" smtClean="0"/>
          </a:p>
          <a:p>
            <a:pPr marL="0" indent="0">
              <a:buNone/>
            </a:pPr>
            <a:r>
              <a:rPr lang="en-US" sz="2400" i="1" dirty="0" smtClean="0"/>
              <a:t>Read the passage</a:t>
            </a:r>
            <a:r>
              <a:rPr lang="en-US" sz="2400" i="1" dirty="0"/>
              <a:t>. Then </a:t>
            </a:r>
            <a:r>
              <a:rPr lang="en-US" sz="2400" i="1" dirty="0" smtClean="0"/>
              <a:t>note the </a:t>
            </a:r>
            <a:r>
              <a:rPr lang="en-US" sz="2400" i="1" dirty="0"/>
              <a:t>letter of the statement that effectively sums up the main idea</a:t>
            </a:r>
            <a:r>
              <a:rPr lang="en-US" sz="2400" i="1" dirty="0" smtClean="0"/>
              <a:t>.</a:t>
            </a:r>
          </a:p>
          <a:p>
            <a:endParaRPr lang="en-US" sz="2400" i="1" dirty="0"/>
          </a:p>
          <a:p>
            <a:pPr marL="0" indent="0">
              <a:buNone/>
            </a:pPr>
            <a:endParaRPr lang="en-US" sz="2400" i="1" dirty="0"/>
          </a:p>
          <a:p>
            <a:endParaRPr lang="en-US" dirty="0"/>
          </a:p>
        </p:txBody>
      </p:sp>
    </p:spTree>
    <p:extLst>
      <p:ext uri="{BB962C8B-B14F-4D97-AF65-F5344CB8AC3E}">
        <p14:creationId xmlns:p14="http://schemas.microsoft.com/office/powerpoint/2010/main" xmlns="" val="33451857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762000"/>
            <a:ext cx="7772400" cy="5867400"/>
          </a:xfrm>
        </p:spPr>
        <p:txBody>
          <a:bodyPr/>
          <a:lstStyle/>
          <a:p>
            <a:pPr marL="0" indent="0" algn="just">
              <a:buNone/>
            </a:pPr>
            <a:r>
              <a:rPr lang="en-US" sz="2000" dirty="0"/>
              <a:t>A number of recent books with titles like </a:t>
            </a:r>
            <a:r>
              <a:rPr lang="en-US" sz="2000" i="1" dirty="0"/>
              <a:t>Raising Cain</a:t>
            </a:r>
            <a:r>
              <a:rPr lang="en-US" sz="2000" dirty="0"/>
              <a:t>, </a:t>
            </a:r>
            <a:r>
              <a:rPr lang="en-US" sz="2000" i="1" dirty="0"/>
              <a:t>Real Boys</a:t>
            </a:r>
            <a:r>
              <a:rPr lang="en-US" sz="2000" dirty="0"/>
              <a:t>, and </a:t>
            </a:r>
            <a:r>
              <a:rPr lang="en-US" sz="2000" i="1" dirty="0"/>
              <a:t>Lost Boys</a:t>
            </a:r>
            <a:r>
              <a:rPr lang="en-US" sz="2000" dirty="0"/>
              <a:t> all focus on the same issue: Today’s teenaged boys are feeling more anxiety than ever before about their physical appearance. Bombarded by advertising featuring well-muscled, semi-clad young men, teenage boys are experiencing what teenage girls have been coping with for years. They are afraid that they cannot possibly live up to the media’s idealized image of their gender. Young boys below the average in height, weight, or both suffer the most. Often, they are brutally teased by their brawnier peers. Some react to the ridicule by heading for the gym and lifting weights. Yet even those who successfully “bulk up” don’t like feeling that they are considered worthless if they lose their hard-won muscle tone. Others, convinced that no amount of body building can help, often withdraw from social contact with their peers. This is their way of avoiding taunts about their size or shape. Still, they are understandably angry at being badly treated because of their body type. Although school psychologists generally recognize that boys today are having severe body image problems, they are at a loss about what to do to solve those problems</a:t>
            </a:r>
            <a:r>
              <a:rPr lang="en-US" sz="2000" dirty="0" smtClean="0"/>
              <a:t>.</a:t>
            </a:r>
            <a:endParaRPr lang="en-US" sz="2000" dirty="0"/>
          </a:p>
        </p:txBody>
      </p:sp>
    </p:spTree>
    <p:extLst>
      <p:ext uri="{BB962C8B-B14F-4D97-AF65-F5344CB8AC3E}">
        <p14:creationId xmlns:p14="http://schemas.microsoft.com/office/powerpoint/2010/main" xmlns="" val="36414076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Exercise-1 (Main Idea)</a:t>
            </a:r>
            <a:endParaRPr lang="en-US" dirty="0"/>
          </a:p>
        </p:txBody>
      </p:sp>
      <p:sp>
        <p:nvSpPr>
          <p:cNvPr id="3" name="Content Placeholder 2"/>
          <p:cNvSpPr>
            <a:spLocks noGrp="1"/>
          </p:cNvSpPr>
          <p:nvPr>
            <p:ph idx="1"/>
          </p:nvPr>
        </p:nvSpPr>
        <p:spPr/>
        <p:txBody>
          <a:bodyPr/>
          <a:lstStyle/>
          <a:p>
            <a:pPr marL="514350" indent="-514350">
              <a:buAutoNum type="alphaLcPeriod"/>
            </a:pPr>
            <a:r>
              <a:rPr lang="en-US" dirty="0" smtClean="0"/>
              <a:t>More </a:t>
            </a:r>
            <a:r>
              <a:rPr lang="en-US" dirty="0"/>
              <a:t>than in previous generations, teenaged boys are getting into body </a:t>
            </a:r>
            <a:r>
              <a:rPr lang="en-US" dirty="0" smtClean="0"/>
              <a:t>building.</a:t>
            </a:r>
          </a:p>
          <a:p>
            <a:pPr marL="514350" indent="-514350">
              <a:buAutoNum type="alphaLcPeriod"/>
            </a:pPr>
            <a:r>
              <a:rPr lang="en-US" dirty="0" smtClean="0"/>
              <a:t>Teenaged </a:t>
            </a:r>
            <a:r>
              <a:rPr lang="en-US" dirty="0"/>
              <a:t>boys today are showing more anxiety about their physical appearance than did boys of previous generations.</a:t>
            </a:r>
          </a:p>
          <a:p>
            <a:endParaRPr lang="en-US" dirty="0"/>
          </a:p>
        </p:txBody>
      </p:sp>
    </p:spTree>
    <p:extLst>
      <p:ext uri="{BB962C8B-B14F-4D97-AF65-F5344CB8AC3E}">
        <p14:creationId xmlns:p14="http://schemas.microsoft.com/office/powerpoint/2010/main" xmlns="" val="31409966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8229600" cy="685800"/>
          </a:xfrm>
        </p:spPr>
        <p:txBody>
          <a:bodyPr>
            <a:normAutofit fontScale="90000"/>
          </a:bodyPr>
          <a:lstStyle/>
          <a:p>
            <a:r>
              <a:rPr lang="en-US" dirty="0"/>
              <a:t>Exercise 2</a:t>
            </a:r>
          </a:p>
        </p:txBody>
      </p:sp>
      <p:sp>
        <p:nvSpPr>
          <p:cNvPr id="3" name="Content Placeholder 2"/>
          <p:cNvSpPr>
            <a:spLocks noGrp="1"/>
          </p:cNvSpPr>
          <p:nvPr>
            <p:ph idx="1"/>
          </p:nvPr>
        </p:nvSpPr>
        <p:spPr>
          <a:xfrm>
            <a:off x="1066800" y="1295400"/>
            <a:ext cx="7924800" cy="5257800"/>
          </a:xfrm>
        </p:spPr>
        <p:txBody>
          <a:bodyPr/>
          <a:lstStyle/>
          <a:p>
            <a:pPr marL="0" indent="0" algn="just">
              <a:buNone/>
            </a:pPr>
            <a:r>
              <a:rPr lang="en-US" sz="2000" dirty="0"/>
              <a:t>In 1997, the U.S. Consumer Products Safety Commission reported that skateboarding injuries were up by 33 percent. Mountain climbing injuries were also up by 20 percent. Similarly, snowboarding injuries showed an increase of thirty-one percent. By all accounts, many Americans are having a love affair with risky sports; as a result, they are injuring themselves in ever greater numbers. One reason for the growing participation in risky, or extreme, sports has been put forth by Dan Cady, a professor of popular culture at California State University. According to Cady, previous generations didn’t need to seek out risk. It was all around them in the form of disease epidemics, economic instability, and global wars. At one time, just managing to stay alive was risky, but that feeling has all but disappeared, at least for members of the privileged classes. To a degree Cady’s theory is confirmed in the words of adventure racer Joy Marr. Marr says that risk has been “minimized” in everyday life, forcing people to seek out challenges in order to prove themselves. (Source: Karl Taro Greenfield. “Life on the Edge.” </a:t>
            </a:r>
            <a:r>
              <a:rPr lang="en-US" sz="2000" i="1" dirty="0"/>
              <a:t>Time</a:t>
            </a:r>
            <a:r>
              <a:rPr lang="en-US" sz="2000" dirty="0"/>
              <a:t>. September 6, 1999, p.29).</a:t>
            </a:r>
          </a:p>
        </p:txBody>
      </p:sp>
    </p:spTree>
    <p:extLst>
      <p:ext uri="{BB962C8B-B14F-4D97-AF65-F5344CB8AC3E}">
        <p14:creationId xmlns:p14="http://schemas.microsoft.com/office/powerpoint/2010/main" xmlns="" val="7757512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Exercise-2 (Main Idea)</a:t>
            </a:r>
            <a:endParaRPr lang="en-US" dirty="0"/>
          </a:p>
        </p:txBody>
      </p:sp>
      <p:sp>
        <p:nvSpPr>
          <p:cNvPr id="3" name="Content Placeholder 2"/>
          <p:cNvSpPr>
            <a:spLocks noGrp="1"/>
          </p:cNvSpPr>
          <p:nvPr>
            <p:ph idx="1"/>
          </p:nvPr>
        </p:nvSpPr>
        <p:spPr/>
        <p:txBody>
          <a:bodyPr/>
          <a:lstStyle/>
          <a:p>
            <a:pPr marL="514350" indent="-514350">
              <a:buAutoNum type="alphaLcPeriod"/>
            </a:pPr>
            <a:r>
              <a:rPr lang="en-US" dirty="0" smtClean="0"/>
              <a:t>According </a:t>
            </a:r>
            <a:r>
              <a:rPr lang="en-US" dirty="0"/>
              <a:t>to Professor Dan Cady if California State, many Americans yearn for the days when just staying alive was a difficult </a:t>
            </a:r>
            <a:r>
              <a:rPr lang="en-US" dirty="0" smtClean="0"/>
              <a:t>task.</a:t>
            </a:r>
          </a:p>
          <a:p>
            <a:pPr marL="514350" indent="-514350">
              <a:buAutoNum type="alphaLcPeriod"/>
            </a:pPr>
            <a:r>
              <a:rPr lang="en-US" dirty="0" smtClean="0"/>
              <a:t>More </a:t>
            </a:r>
            <a:r>
              <a:rPr lang="en-US" dirty="0"/>
              <a:t>and more Americans are taking up high-risk sports; as a result, injuries from these sports are increasing.</a:t>
            </a:r>
          </a:p>
          <a:p>
            <a:endParaRPr lang="en-US" dirty="0"/>
          </a:p>
        </p:txBody>
      </p:sp>
    </p:spTree>
    <p:extLst>
      <p:ext uri="{BB962C8B-B14F-4D97-AF65-F5344CB8AC3E}">
        <p14:creationId xmlns:p14="http://schemas.microsoft.com/office/powerpoint/2010/main" xmlns="" val="9842597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845" y="762000"/>
            <a:ext cx="8458200" cy="533400"/>
          </a:xfrm>
        </p:spPr>
        <p:txBody>
          <a:bodyPr>
            <a:normAutofit fontScale="90000"/>
          </a:bodyPr>
          <a:lstStyle/>
          <a:p>
            <a:r>
              <a:rPr lang="en-US" sz="3000" b="1" dirty="0" smtClean="0"/>
              <a:t>Strengthening your </a:t>
            </a:r>
            <a:r>
              <a:rPr lang="en-US" sz="3000" b="1" dirty="0" smtClean="0">
                <a:hlinkClick r:id="rId3" action="ppaction://hlinkfile"/>
              </a:rPr>
              <a:t>Reading Comprehension</a:t>
            </a:r>
            <a:endParaRPr lang="en-US" sz="3000" b="1" dirty="0"/>
          </a:p>
        </p:txBody>
      </p:sp>
      <p:sp>
        <p:nvSpPr>
          <p:cNvPr id="3" name="Content Placeholder 2"/>
          <p:cNvSpPr>
            <a:spLocks noGrp="1"/>
          </p:cNvSpPr>
          <p:nvPr>
            <p:ph idx="1"/>
          </p:nvPr>
        </p:nvSpPr>
        <p:spPr>
          <a:xfrm>
            <a:off x="914400" y="1798638"/>
            <a:ext cx="8229600" cy="4830762"/>
          </a:xfrm>
        </p:spPr>
        <p:txBody>
          <a:bodyPr/>
          <a:lstStyle/>
          <a:p>
            <a:pPr lvl="0"/>
            <a:r>
              <a:rPr lang="en-US" sz="2400" dirty="0"/>
              <a:t>Analyze the time and place in which you are reading </a:t>
            </a:r>
          </a:p>
          <a:p>
            <a:pPr lvl="0"/>
            <a:r>
              <a:rPr lang="en-US" sz="2400" dirty="0"/>
              <a:t>Rephrase each paragraph in your own words </a:t>
            </a:r>
          </a:p>
          <a:p>
            <a:pPr lvl="0"/>
            <a:r>
              <a:rPr lang="en-US" sz="2400" dirty="0"/>
              <a:t>Read aloud sentences or sections that are particularly difficult </a:t>
            </a:r>
          </a:p>
          <a:p>
            <a:pPr lvl="0"/>
            <a:r>
              <a:rPr lang="en-US" sz="2400" dirty="0"/>
              <a:t>Reread difficult or complicated </a:t>
            </a:r>
          </a:p>
          <a:p>
            <a:pPr lvl="0"/>
            <a:r>
              <a:rPr lang="en-US" sz="2400" dirty="0"/>
              <a:t>Slow down your reading </a:t>
            </a:r>
          </a:p>
          <a:p>
            <a:pPr lvl="0"/>
            <a:r>
              <a:rPr lang="en-US" sz="2400" dirty="0"/>
              <a:t>Turn headings into questions </a:t>
            </a:r>
          </a:p>
          <a:p>
            <a:pPr lvl="0"/>
            <a:r>
              <a:rPr lang="en-US" sz="2400" dirty="0"/>
              <a:t>Write a brief outline of major points </a:t>
            </a:r>
          </a:p>
          <a:p>
            <a:pPr lvl="0"/>
            <a:r>
              <a:rPr lang="en-US" sz="2400" dirty="0"/>
              <a:t>Highlight key ideas </a:t>
            </a:r>
          </a:p>
          <a:p>
            <a:pPr lvl="0"/>
            <a:r>
              <a:rPr lang="en-US" sz="2400" dirty="0"/>
              <a:t>Write notes in the margins </a:t>
            </a:r>
          </a:p>
          <a:p>
            <a:pPr lvl="0"/>
            <a:r>
              <a:rPr lang="en-US" sz="2400" dirty="0"/>
              <a:t>Determine whether you lack background knowledge </a:t>
            </a:r>
          </a:p>
        </p:txBody>
      </p:sp>
    </p:spTree>
    <p:extLst>
      <p:ext uri="{BB962C8B-B14F-4D97-AF65-F5344CB8AC3E}">
        <p14:creationId xmlns:p14="http://schemas.microsoft.com/office/powerpoint/2010/main" xmlns="" val="24236294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Exercise-3</a:t>
            </a:r>
            <a:endParaRPr lang="en-US" dirty="0"/>
          </a:p>
        </p:txBody>
      </p:sp>
      <p:sp>
        <p:nvSpPr>
          <p:cNvPr id="3" name="Content Placeholder 2"/>
          <p:cNvSpPr>
            <a:spLocks noGrp="1"/>
          </p:cNvSpPr>
          <p:nvPr>
            <p:ph idx="1"/>
          </p:nvPr>
        </p:nvSpPr>
        <p:spPr/>
        <p:txBody>
          <a:bodyPr/>
          <a:lstStyle/>
          <a:p>
            <a:r>
              <a:rPr lang="en-US" dirty="0" smtClean="0">
                <a:hlinkClick r:id="rId2" action="ppaction://hlinkfile"/>
              </a:rPr>
              <a:t>BIG CITY NOISE</a:t>
            </a:r>
            <a:endParaRPr lang="en-US" dirty="0"/>
          </a:p>
        </p:txBody>
      </p:sp>
    </p:spTree>
    <p:extLst>
      <p:ext uri="{BB962C8B-B14F-4D97-AF65-F5344CB8AC3E}">
        <p14:creationId xmlns:p14="http://schemas.microsoft.com/office/powerpoint/2010/main" xmlns="" val="16917418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457200" y="1600200"/>
            <a:ext cx="8229600" cy="4876800"/>
          </a:xfrm>
        </p:spPr>
        <p:txBody>
          <a:bodyPr>
            <a:normAutofit lnSpcReduction="10000"/>
          </a:bodyPr>
          <a:lstStyle/>
          <a:p>
            <a:r>
              <a:rPr lang="en-US" dirty="0" smtClean="0"/>
              <a:t>What is Reading?</a:t>
            </a:r>
          </a:p>
          <a:p>
            <a:r>
              <a:rPr lang="en-US" dirty="0" smtClean="0"/>
              <a:t>Strategic VS Fluent Reading</a:t>
            </a:r>
          </a:p>
          <a:p>
            <a:r>
              <a:rPr lang="en-US" dirty="0" smtClean="0"/>
              <a:t>Reading Process</a:t>
            </a:r>
          </a:p>
          <a:p>
            <a:pPr lvl="1"/>
            <a:r>
              <a:rPr lang="en-US" dirty="0" smtClean="0"/>
              <a:t>Bottom-up Approach</a:t>
            </a:r>
          </a:p>
          <a:p>
            <a:pPr lvl="1"/>
            <a:r>
              <a:rPr lang="en-US" dirty="0" smtClean="0"/>
              <a:t>Top-Down Approach</a:t>
            </a:r>
          </a:p>
          <a:p>
            <a:pPr lvl="1"/>
            <a:r>
              <a:rPr lang="en-US" dirty="0" smtClean="0"/>
              <a:t>Interactive Reading</a:t>
            </a:r>
          </a:p>
          <a:p>
            <a:r>
              <a:rPr lang="en-US" dirty="0" smtClean="0"/>
              <a:t>Tips to Improve Reading Skills</a:t>
            </a:r>
          </a:p>
          <a:p>
            <a:r>
              <a:rPr lang="en-US" dirty="0" smtClean="0"/>
              <a:t>Types of Reading</a:t>
            </a:r>
          </a:p>
          <a:p>
            <a:r>
              <a:rPr lang="en-US" dirty="0" smtClean="0"/>
              <a:t>Practice</a:t>
            </a:r>
            <a:endParaRPr lang="en-US" dirty="0"/>
          </a:p>
          <a:p>
            <a:endParaRPr lang="en-US" dirty="0" smtClean="0"/>
          </a:p>
        </p:txBody>
      </p:sp>
    </p:spTree>
    <p:extLst>
      <p:ext uri="{BB962C8B-B14F-4D97-AF65-F5344CB8AC3E}">
        <p14:creationId xmlns:p14="http://schemas.microsoft.com/office/powerpoint/2010/main" xmlns="" val="28466819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hlinkClick r:id="rId2"/>
              </a:rPr>
              <a:t>www.readtheory.org</a:t>
            </a:r>
            <a:endParaRPr lang="en-US" dirty="0" smtClean="0"/>
          </a:p>
          <a:p>
            <a:endParaRPr lang="en-US" dirty="0" smtClean="0"/>
          </a:p>
          <a:p>
            <a:endParaRPr lang="en-US" dirty="0"/>
          </a:p>
        </p:txBody>
      </p:sp>
    </p:spTree>
    <p:extLst>
      <p:ext uri="{BB962C8B-B14F-4D97-AF65-F5344CB8AC3E}">
        <p14:creationId xmlns:p14="http://schemas.microsoft.com/office/powerpoint/2010/main" xmlns="" val="2242486789"/>
      </p:ext>
    </p:extLst>
  </p:cSld>
  <p:clrMapOvr>
    <a:masterClrMapping/>
  </p:clrMapOvr>
  <p:timing>
    <p:tnLst>
      <p:par>
        <p:cTn id="1" dur="indefinite" restart="never" nodeType="tmRoot"/>
      </p:par>
    </p:tnLst>
  </p:timing>
</p:sld>
</file>

<file path=ppt/theme/theme1.xml><?xml version="1.0" encoding="utf-8"?>
<a:theme xmlns:a="http://schemas.openxmlformats.org/drawingml/2006/main" name="2_round rectangle bevel">
  <a:themeElements>
    <a:clrScheme name="2_round rectangle bevel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fontScheme name="2_round rectangle bev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round rectangle bevel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2_round rectangle bevel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2_round rectangle bevel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2_round rectangle bevel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2_round rectangle bevel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2_round rectangle bevel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2_round rectangle bevel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2_round rectangle bevel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2_round rectangle bevel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2_round rectangle bevel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2_round rectangle bevel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2_round rectangle bevel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2_round rectangle bevel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2_round rectangle bevel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2_round rectangle bevel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2_round rectangle bevel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371</TotalTime>
  <Words>1029</Words>
  <Application>Microsoft Office PowerPoint</Application>
  <PresentationFormat>On-screen Show (4:3)</PresentationFormat>
  <Paragraphs>128</Paragraphs>
  <Slides>26</Slides>
  <Notes>1</Notes>
  <HiddenSlides>0</HiddenSlides>
  <MMClips>0</MMClips>
  <ScaleCrop>false</ScaleCrop>
  <HeadingPairs>
    <vt:vector size="4" baseType="variant">
      <vt:variant>
        <vt:lpstr>Theme</vt:lpstr>
      </vt:variant>
      <vt:variant>
        <vt:i4>2</vt:i4>
      </vt:variant>
      <vt:variant>
        <vt:lpstr>Slide Titles</vt:lpstr>
      </vt:variant>
      <vt:variant>
        <vt:i4>26</vt:i4>
      </vt:variant>
    </vt:vector>
  </HeadingPairs>
  <TitlesOfParts>
    <vt:vector size="28" baseType="lpstr">
      <vt:lpstr>2_round rectangle bevel</vt:lpstr>
      <vt:lpstr>Office Theme</vt:lpstr>
      <vt:lpstr>Week 5  Reading Skills </vt:lpstr>
      <vt:lpstr>What is Reading?</vt:lpstr>
      <vt:lpstr>Strategic VS Fluent Reading</vt:lpstr>
      <vt:lpstr>Reading Process</vt:lpstr>
      <vt:lpstr>Reading Process</vt:lpstr>
      <vt:lpstr>Interactive Approach</vt:lpstr>
      <vt:lpstr>Slide 7</vt:lpstr>
      <vt:lpstr>Five Tips to Improve Reading</vt:lpstr>
      <vt:lpstr>Styles of Reading</vt:lpstr>
      <vt:lpstr>Examples of Scanning</vt:lpstr>
      <vt:lpstr>Styles of Reading</vt:lpstr>
      <vt:lpstr>Examples of Skimming</vt:lpstr>
      <vt:lpstr>Styles of Reading</vt:lpstr>
      <vt:lpstr>Active Reading</vt:lpstr>
      <vt:lpstr>A Tip for Speeding Up Your Active Reading</vt:lpstr>
      <vt:lpstr>Previewing</vt:lpstr>
      <vt:lpstr>Reading for Main Idea</vt:lpstr>
      <vt:lpstr>Exercise 1</vt:lpstr>
      <vt:lpstr>Slide 19</vt:lpstr>
      <vt:lpstr>Exercise-1 (Main Idea)</vt:lpstr>
      <vt:lpstr>Exercise 2</vt:lpstr>
      <vt:lpstr>Exercise-2 (Main Idea)</vt:lpstr>
      <vt:lpstr>Strengthening your Reading Comprehension</vt:lpstr>
      <vt:lpstr>Exercise-3</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Skills</dc:title>
  <dc:creator>Anila</dc:creator>
  <cp:lastModifiedBy>vcomsats</cp:lastModifiedBy>
  <cp:revision>21</cp:revision>
  <dcterms:created xsi:type="dcterms:W3CDTF">2011-11-22T11:20:06Z</dcterms:created>
  <dcterms:modified xsi:type="dcterms:W3CDTF">2013-03-26T07:26:54Z</dcterms:modified>
</cp:coreProperties>
</file>