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30334C2-17BD-4A7C-AA9E-697A8B0CF7F4}" type="datetimeFigureOut">
              <a:rPr lang="en-US" smtClean="0"/>
              <a:pPr/>
              <a:t>4/5/2012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0838F72-B83D-4D63-BF09-479599C4D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Liaison				 A union</a:t>
            </a:r>
          </a:p>
          <a:p>
            <a:r>
              <a:rPr lang="en-US" dirty="0" smtClean="0"/>
              <a:t>Inception			Beginning</a:t>
            </a:r>
          </a:p>
          <a:p>
            <a:r>
              <a:rPr lang="en-US" dirty="0" smtClean="0"/>
              <a:t>Imputation			</a:t>
            </a:r>
            <a:r>
              <a:rPr lang="en-US" dirty="0" smtClean="0"/>
              <a:t>Opinion</a:t>
            </a:r>
            <a:endParaRPr lang="en-US" dirty="0" smtClean="0"/>
          </a:p>
          <a:p>
            <a:r>
              <a:rPr lang="en-US" dirty="0" smtClean="0"/>
              <a:t>Lamprophony			Loudness </a:t>
            </a:r>
          </a:p>
          <a:p>
            <a:r>
              <a:rPr lang="en-US" dirty="0" smtClean="0"/>
              <a:t>Phenakism</a:t>
            </a:r>
            <a:r>
              <a:rPr lang="en-US" dirty="0"/>
              <a:t>		</a:t>
            </a:r>
            <a:r>
              <a:rPr lang="en-US" dirty="0" smtClean="0"/>
              <a:t>        Deception </a:t>
            </a:r>
            <a:endParaRPr lang="en-US" dirty="0"/>
          </a:p>
          <a:p>
            <a:r>
              <a:rPr lang="en-US" dirty="0"/>
              <a:t>Domicile			</a:t>
            </a:r>
            <a:r>
              <a:rPr lang="en-US" dirty="0" smtClean="0"/>
              <a:t>        home</a:t>
            </a:r>
            <a:endParaRPr lang="en-US" dirty="0"/>
          </a:p>
          <a:p>
            <a:r>
              <a:rPr lang="en-US" dirty="0"/>
              <a:t>Conflagration		</a:t>
            </a:r>
            <a:r>
              <a:rPr lang="en-US" dirty="0" smtClean="0"/>
              <a:t>	fire</a:t>
            </a:r>
            <a:endParaRPr lang="en-US" dirty="0"/>
          </a:p>
          <a:p>
            <a:r>
              <a:rPr lang="en-US" dirty="0"/>
              <a:t>Remuneration		</a:t>
            </a:r>
            <a:r>
              <a:rPr lang="en-US" dirty="0" smtClean="0"/>
              <a:t>	pay</a:t>
            </a:r>
            <a:endParaRPr lang="en-US" dirty="0"/>
          </a:p>
          <a:p>
            <a:r>
              <a:rPr lang="en-US" dirty="0"/>
              <a:t>Hoaxer			</a:t>
            </a:r>
            <a:r>
              <a:rPr lang="en-US" dirty="0" smtClean="0"/>
              <a:t>	juggler</a:t>
            </a:r>
            <a:endParaRPr lang="en-US" dirty="0"/>
          </a:p>
          <a:p>
            <a:pPr marL="109728" indent="0">
              <a:buNone/>
            </a:pPr>
            <a:endParaRPr lang="en-US" sz="24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Unfamiliar &amp; familiar words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173</TotalTime>
  <Words>5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Concourse</vt:lpstr>
      <vt:lpstr>Unfamiliar &amp; familiar words</vt:lpstr>
    </vt:vector>
  </TitlesOfParts>
  <Company>shanikhan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Unfamiliar words</dc:title>
  <dc:creator>usmankhan</dc:creator>
  <cp:lastModifiedBy>sadia</cp:lastModifiedBy>
  <cp:revision>19</cp:revision>
  <dcterms:created xsi:type="dcterms:W3CDTF">2012-04-05T03:44:53Z</dcterms:created>
  <dcterms:modified xsi:type="dcterms:W3CDTF">2012-04-05T08:54:34Z</dcterms:modified>
</cp:coreProperties>
</file>