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6973-18D8-4E06-9689-8B4679D09B9C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C4910-A118-43CA-B090-F35FE1D1CA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tyu.edu.hk/elc/quiz/subverb1.htm" TargetMode="External"/><Relationship Id="rId2" Type="http://schemas.openxmlformats.org/officeDocument/2006/relationships/hyperlink" Target="http://grammar.ccc.commnet.edu/grammar/cgi-shl/quiz.pl/sv_agr_quiz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4esl.org/q/h/vm/svagr.html" TargetMode="External"/><Relationship Id="rId4" Type="http://schemas.openxmlformats.org/officeDocument/2006/relationships/hyperlink" Target="http://wwwnew.towson.edu/ows/exercisesub-verb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</a:t>
            </a:r>
            <a:r>
              <a:rPr lang="en-US" b="1" smtClean="0"/>
              <a:t>Lecture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Subject </a:t>
            </a:r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en-US" dirty="0" smtClean="0">
                <a:solidFill>
                  <a:schemeClr val="tx1"/>
                </a:solidFill>
              </a:rPr>
              <a:t>erb Agreement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Practice Exercises </a:t>
            </a: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1524000" y="2362200"/>
            <a:ext cx="7162800" cy="29257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Subject </a:t>
            </a:r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en-US" dirty="0" smtClean="0">
                <a:solidFill>
                  <a:schemeClr val="tx1"/>
                </a:solidFill>
              </a:rPr>
              <a:t>erb Agreement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Practice Exercises </a:t>
            </a: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The material has been adapted from the following links:</a:t>
            </a:r>
          </a:p>
          <a:p>
            <a:r>
              <a:rPr lang="en-US" u="sng" dirty="0" smtClean="0">
                <a:hlinkClick r:id="rId2"/>
              </a:rPr>
              <a:t>http://www.grammarbook.com/grammar/subjectVerbAgree.asp</a:t>
            </a:r>
          </a:p>
          <a:p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://grammar.ccc.commnet.edu/grammar/cgi-shl/quiz.pl/sv_agr_quiz.htm</a:t>
            </a:r>
            <a:r>
              <a:rPr lang="en-US" u="sng" dirty="0" smtClean="0">
                <a:hlinkClick r:id="rId2"/>
              </a:rPr>
              <a:t>#</a:t>
            </a:r>
            <a:endParaRPr lang="en-US" u="sng" dirty="0" smtClean="0"/>
          </a:p>
          <a:p>
            <a:r>
              <a:rPr lang="en-US" u="sng" dirty="0">
                <a:hlinkClick r:id="rId3"/>
              </a:rPr>
              <a:t>http://</a:t>
            </a:r>
            <a:r>
              <a:rPr lang="en-US" u="sng" dirty="0" smtClean="0">
                <a:hlinkClick r:id="rId3"/>
              </a:rPr>
              <a:t>www.cityu.edu.hk/elc/quiz/subverb1.htm</a:t>
            </a:r>
            <a:endParaRPr lang="en-US" u="sng" dirty="0" smtClean="0"/>
          </a:p>
          <a:p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wwwnew.towson.edu/ows/exercisesub-verb.htm</a:t>
            </a:r>
            <a:endParaRPr lang="en-US" dirty="0" smtClean="0"/>
          </a:p>
          <a:p>
            <a:r>
              <a:rPr lang="en-US" smtClean="0">
                <a:hlinkClick r:id="rId5"/>
              </a:rPr>
              <a:t>http</a:t>
            </a:r>
            <a:r>
              <a:rPr lang="en-US" smtClean="0">
                <a:hlinkClick r:id="rId5"/>
              </a:rPr>
              <a:t>://</a:t>
            </a:r>
            <a:r>
              <a:rPr lang="en-US" smtClean="0">
                <a:hlinkClick r:id="rId5"/>
              </a:rPr>
              <a:t>a4esl.org/q/h/vm/svagr.html</a:t>
            </a:r>
            <a:endParaRPr lang="en-US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23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9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Comprehension and Composition – Lecture 8</dc:title>
  <dc:creator>Dell 5110</dc:creator>
  <cp:lastModifiedBy>Dell 5110</cp:lastModifiedBy>
  <cp:revision>11</cp:revision>
  <dcterms:created xsi:type="dcterms:W3CDTF">2012-07-19T16:16:06Z</dcterms:created>
  <dcterms:modified xsi:type="dcterms:W3CDTF">2012-08-08T16:38:05Z</dcterms:modified>
</cp:coreProperties>
</file>