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4C82A-4493-4708-B5C6-A1DE5686C927}" type="datetimeFigureOut">
              <a:rPr lang="en-US" smtClean="0"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B4553-A416-42F7-A078-00D917E9DDB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glishpage.com/verbpage/verbtenseintro.html" TargetMode="External"/><Relationship Id="rId2" Type="http://schemas.openxmlformats.org/officeDocument/2006/relationships/hyperlink" Target="http://www.uottawa.ca/academic/arts/writcent/hypergrammar/usetense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1470025"/>
          </a:xfrm>
        </p:spPr>
        <p:txBody>
          <a:bodyPr/>
          <a:lstStyle/>
          <a:p>
            <a:r>
              <a:rPr lang="en-US" b="1" dirty="0" smtClean="0"/>
              <a:t>English Comprehension and Composition – Lecture 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667000"/>
            <a:ext cx="8382000" cy="35052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 Verb Tenses in English and Practice Exercises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4478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124200"/>
            <a:ext cx="7772400" cy="2849563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Verb Tenses in English and Practice Exercises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material has been adapted from the following web links:</a:t>
            </a:r>
          </a:p>
          <a:p>
            <a:r>
              <a:rPr lang="en-US" dirty="0" smtClean="0">
                <a:hlinkClick r:id="rId2"/>
              </a:rPr>
              <a:t>http://www.uottawa.ca/academic/arts/writcent/hypergrammar/usetense.html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http://www.englishpage.com/verbpage/verbtenseintro.html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43</Words>
  <Application>Microsoft Office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8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 5110</dc:creator>
  <cp:lastModifiedBy>Dell 5110</cp:lastModifiedBy>
  <cp:revision>2</cp:revision>
  <dcterms:created xsi:type="dcterms:W3CDTF">2012-07-22T15:21:30Z</dcterms:created>
  <dcterms:modified xsi:type="dcterms:W3CDTF">2012-07-22T15:25:28Z</dcterms:modified>
</cp:coreProperties>
</file>