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086C3-F1A8-43D5-AF72-1272644593B2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E9914-DB62-4DCD-A846-A0340AC92C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glishpage.com/verbpage/verbtenseintro.html" TargetMode="External"/><Relationship Id="rId2" Type="http://schemas.openxmlformats.org/officeDocument/2006/relationships/hyperlink" Target="http://www.uottawa.ca/academic/arts/writcent/hypergrammar/usetens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r>
              <a:rPr lang="en-US" b="1" dirty="0" smtClean="0"/>
              <a:t>English Comprehension and Composition – Lecture 7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27432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 Verb Tenses in </a:t>
            </a:r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dirty="0" smtClean="0">
                <a:solidFill>
                  <a:schemeClr val="tx1"/>
                </a:solidFill>
              </a:rPr>
              <a:t>nglish Language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en-US" dirty="0" smtClean="0">
                <a:solidFill>
                  <a:schemeClr val="tx1"/>
                </a:solidFill>
              </a:rPr>
              <a:t>P</a:t>
            </a:r>
            <a:r>
              <a:rPr lang="en-US" dirty="0" smtClean="0">
                <a:solidFill>
                  <a:schemeClr val="tx1"/>
                </a:solidFill>
              </a:rPr>
              <a:t>ractice </a:t>
            </a:r>
            <a:r>
              <a:rPr lang="en-US" dirty="0" smtClean="0">
                <a:solidFill>
                  <a:schemeClr val="tx1"/>
                </a:solidFill>
              </a:rPr>
              <a:t>Exercises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1371600" y="2286000"/>
            <a:ext cx="7162800" cy="3306763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Verb Tenses in </a:t>
            </a:r>
            <a:r>
              <a:rPr lang="en-US" dirty="0">
                <a:solidFill>
                  <a:schemeClr val="tx1"/>
                </a:solidFill>
              </a:rPr>
              <a:t>E</a:t>
            </a:r>
            <a:r>
              <a:rPr lang="en-US" dirty="0" smtClean="0">
                <a:solidFill>
                  <a:schemeClr val="tx1"/>
                </a:solidFill>
              </a:rPr>
              <a:t>nglish Language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Practice </a:t>
            </a:r>
            <a:r>
              <a:rPr lang="en-US" dirty="0" smtClean="0">
                <a:solidFill>
                  <a:schemeClr val="tx1"/>
                </a:solidFill>
              </a:rPr>
              <a:t>Exercises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material has been adapted from the following web links:</a:t>
            </a:r>
          </a:p>
          <a:p>
            <a:r>
              <a:rPr lang="en-US" dirty="0" smtClean="0">
                <a:hlinkClick r:id="rId2"/>
              </a:rPr>
              <a:t>http://www.uottawa.ca/academic/arts/writcent/hypergrammar/usetense.html</a:t>
            </a:r>
            <a:endParaRPr lang="en-US" dirty="0" smtClean="0"/>
          </a:p>
          <a:p>
            <a:r>
              <a:rPr lang="en-US" smtClean="0">
                <a:hlinkClick r:id="rId3"/>
              </a:rPr>
              <a:t>http://www.englishpage.com/verbpage/verbtenseintro.html</a:t>
            </a:r>
            <a:endParaRPr lang="en-US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29</Words>
  <Application>Microsoft Office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7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Comprehension and Composition – Lecture 7</dc:title>
  <dc:creator>Dell 5110</dc:creator>
  <cp:lastModifiedBy>Dell 5110</cp:lastModifiedBy>
  <cp:revision>17</cp:revision>
  <dcterms:created xsi:type="dcterms:W3CDTF">2012-07-19T15:03:33Z</dcterms:created>
  <dcterms:modified xsi:type="dcterms:W3CDTF">2012-08-08T15:46:27Z</dcterms:modified>
</cp:coreProperties>
</file>