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B8116-E69A-45CA-BC26-95D5011BB181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A1A55-3E83-46B9-98AB-4AC1095A8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areers.ucsc.edu/handouts/resume/No_Experience_Resume.html" TargetMode="External"/><Relationship Id="rId2" Type="http://schemas.openxmlformats.org/officeDocument/2006/relationships/hyperlink" Target="http://www.youthcentral.vic.gov.au/digitalAssets/57770_ResumeFinishSchoolNoExp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706562"/>
          </a:xfrm>
        </p:spPr>
        <p:txBody>
          <a:bodyPr>
            <a:normAutofit/>
          </a:bodyPr>
          <a:lstStyle/>
          <a:p>
            <a:r>
              <a:rPr lang="en-US" b="1" dirty="0" smtClean="0"/>
              <a:t>English Comprehension and Composition – Lecture 28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0600" y="2971800"/>
            <a:ext cx="7696200" cy="2133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Objectives:</a:t>
            </a:r>
          </a:p>
          <a:p>
            <a:r>
              <a:rPr lang="en-US" dirty="0" smtClean="0"/>
              <a:t>Kinds of Resume Formats and Samples</a:t>
            </a:r>
          </a:p>
          <a:p>
            <a:r>
              <a:rPr lang="en-US" dirty="0" smtClean="0"/>
              <a:t>No Experience Resume Writing Guide and Samples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6934200" cy="3916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Kinds of Resume Formats and Samples</a:t>
            </a:r>
          </a:p>
          <a:p>
            <a:r>
              <a:rPr lang="en-US" dirty="0" smtClean="0"/>
              <a:t>Chronological</a:t>
            </a:r>
          </a:p>
          <a:p>
            <a:r>
              <a:rPr lang="en-US" dirty="0" smtClean="0"/>
              <a:t>Functional		Samples</a:t>
            </a:r>
          </a:p>
          <a:p>
            <a:r>
              <a:rPr lang="en-US" dirty="0" smtClean="0"/>
              <a:t>Combination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4343400" y="2438400"/>
            <a:ext cx="228600" cy="19812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material has been taken from the following links:</a:t>
            </a:r>
          </a:p>
          <a:p>
            <a:r>
              <a:rPr lang="en-US" dirty="0" smtClean="0"/>
              <a:t>[PDF] Resume Writing Guide - Career Development Services – University of Hawaii</a:t>
            </a:r>
          </a:p>
          <a:p>
            <a:pPr>
              <a:buNone/>
            </a:pPr>
            <a:r>
              <a:rPr lang="en-US" dirty="0" smtClean="0"/>
              <a:t>	career.uhh.hawaii.edu/documents/ResumeBook.pdf</a:t>
            </a:r>
          </a:p>
          <a:p>
            <a:r>
              <a:rPr lang="en-US" dirty="0" smtClean="0">
                <a:hlinkClick r:id="rId2"/>
              </a:rPr>
              <a:t>http://www.youthcentral.vic.gov.au/digitalAssets/57770_ResumeFinishSchoolNoExp.pdf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http://careers.ucsc.edu/handouts/resume/No_Experience_Resume.html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33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28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 5110</dc:creator>
  <cp:lastModifiedBy>Dell 5110</cp:lastModifiedBy>
  <cp:revision>10</cp:revision>
  <dcterms:created xsi:type="dcterms:W3CDTF">2012-08-02T12:43:29Z</dcterms:created>
  <dcterms:modified xsi:type="dcterms:W3CDTF">2012-08-02T15:41:51Z</dcterms:modified>
</cp:coreProperties>
</file>