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1" r:id="rId2"/>
    <p:sldId id="256" r:id="rId3"/>
    <p:sldId id="257" r:id="rId4"/>
    <p:sldId id="258" r:id="rId5"/>
    <p:sldId id="259" r:id="rId6"/>
    <p:sldId id="260"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719FFB-1B3D-40E0-A779-CD904CCFF443}"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63F9D0-E6C1-46AB-BFB1-F41E010E345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719FFB-1B3D-40E0-A779-CD904CCFF443}"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63F9D0-E6C1-46AB-BFB1-F41E010E345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719FFB-1B3D-40E0-A779-CD904CCFF443}"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63F9D0-E6C1-46AB-BFB1-F41E010E345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719FFB-1B3D-40E0-A779-CD904CCFF443}"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63F9D0-E6C1-46AB-BFB1-F41E010E345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719FFB-1B3D-40E0-A779-CD904CCFF443}" type="datetimeFigureOut">
              <a:rPr lang="en-US" smtClean="0"/>
              <a:pPr/>
              <a:t>8/2/2012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63F9D0-E6C1-46AB-BFB1-F41E010E345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719FFB-1B3D-40E0-A779-CD904CCFF443}" type="datetimeFigureOut">
              <a:rPr lang="en-US" smtClean="0"/>
              <a:pPr/>
              <a:t>8/2/2012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63F9D0-E6C1-46AB-BFB1-F41E010E345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719FFB-1B3D-40E0-A779-CD904CCFF443}" type="datetimeFigureOut">
              <a:rPr lang="en-US" smtClean="0"/>
              <a:pPr/>
              <a:t>8/2/2012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63F9D0-E6C1-46AB-BFB1-F41E010E345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719FFB-1B3D-40E0-A779-CD904CCFF443}"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63F9D0-E6C1-46AB-BFB1-F41E010E345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719FFB-1B3D-40E0-A779-CD904CCFF443}"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63F9D0-E6C1-46AB-BFB1-F41E010E345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719FFB-1B3D-40E0-A779-CD904CCFF443}"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63F9D0-E6C1-46AB-BFB1-F41E010E345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719FFB-1B3D-40E0-A779-CD904CCFF443}"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63F9D0-E6C1-46AB-BFB1-F41E010E345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719FFB-1B3D-40E0-A779-CD904CCFF443}" type="datetimeFigureOut">
              <a:rPr lang="en-US" smtClean="0"/>
              <a:pPr/>
              <a:t>8/2/2012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63F9D0-E6C1-46AB-BFB1-F41E010E345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jobsearch.about.com/od/includeinresume/a/resume-guidelines" TargetMode="External"/><Relationship Id="rId2" Type="http://schemas.openxmlformats.org/officeDocument/2006/relationships/hyperlink" Target="http://www.businessballs.com/curriculum.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554162"/>
          </a:xfrm>
        </p:spPr>
        <p:txBody>
          <a:bodyPr>
            <a:normAutofit/>
          </a:bodyPr>
          <a:lstStyle/>
          <a:p>
            <a:r>
              <a:rPr lang="en-US" b="1" dirty="0" smtClean="0"/>
              <a:t>English Comprehension and Composition – Lecture 27</a:t>
            </a:r>
            <a:endParaRPr lang="en-US" dirty="0"/>
          </a:p>
        </p:txBody>
      </p:sp>
      <p:sp>
        <p:nvSpPr>
          <p:cNvPr id="3" name="Content Placeholder 2"/>
          <p:cNvSpPr>
            <a:spLocks noGrp="1"/>
          </p:cNvSpPr>
          <p:nvPr>
            <p:ph idx="1"/>
          </p:nvPr>
        </p:nvSpPr>
        <p:spPr>
          <a:xfrm>
            <a:off x="1143000" y="2895600"/>
            <a:ext cx="6705600" cy="3230563"/>
          </a:xfrm>
        </p:spPr>
        <p:txBody>
          <a:bodyPr/>
          <a:lstStyle/>
          <a:p>
            <a:pPr>
              <a:buNone/>
            </a:pPr>
            <a:r>
              <a:rPr lang="en-US" dirty="0" smtClean="0"/>
              <a:t>	</a:t>
            </a:r>
            <a:r>
              <a:rPr lang="en-US" b="1" dirty="0" smtClean="0"/>
              <a:t>Objectives</a:t>
            </a:r>
          </a:p>
          <a:p>
            <a:r>
              <a:rPr lang="en-US" dirty="0" smtClean="0"/>
              <a:t>What is Resume or Curriculum </a:t>
            </a:r>
            <a:r>
              <a:rPr lang="en-US" dirty="0" err="1" smtClean="0"/>
              <a:t>Vitea</a:t>
            </a:r>
            <a:r>
              <a:rPr lang="en-US" dirty="0" smtClean="0"/>
              <a:t>?</a:t>
            </a:r>
          </a:p>
          <a:p>
            <a:r>
              <a:rPr lang="en-US" dirty="0" smtClean="0"/>
              <a:t>Tips and Guidelines to Writing a Professional Resume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600200"/>
            <a:ext cx="7772400" cy="3886200"/>
          </a:xfrm>
        </p:spPr>
        <p:txBody>
          <a:bodyPr>
            <a:normAutofit/>
          </a:bodyPr>
          <a:lstStyle/>
          <a:p>
            <a:r>
              <a:rPr lang="en-US" b="1" dirty="0"/>
              <a:t>Resume </a:t>
            </a:r>
            <a:r>
              <a:rPr lang="en-US" b="1" dirty="0" smtClean="0"/>
              <a:t>or Curriculum </a:t>
            </a:r>
            <a:r>
              <a:rPr lang="en-US" b="1" dirty="0" err="1" smtClean="0"/>
              <a:t>Vitea</a:t>
            </a:r>
            <a:r>
              <a:rPr lang="en-US" b="1" dirty="0" smtClean="0"/>
              <a:t/>
            </a:r>
            <a:br>
              <a:rPr lang="en-US" b="1" dirty="0" smtClean="0"/>
            </a:br>
            <a:r>
              <a:rPr lang="en-US" b="1" dirty="0" smtClean="0"/>
              <a:t/>
            </a:r>
            <a:br>
              <a:rPr lang="en-US" b="1" dirty="0" smtClean="0"/>
            </a:br>
            <a:r>
              <a:rPr lang="en-US" sz="3600" dirty="0" smtClean="0">
                <a:solidFill>
                  <a:schemeClr val="tx1"/>
                </a:solidFill>
              </a:rPr>
              <a:t>A summary of your academic and work history</a:t>
            </a:r>
            <a:br>
              <a:rPr lang="en-US" sz="3600" dirty="0" smtClean="0">
                <a:solidFill>
                  <a:schemeClr val="tx1"/>
                </a:solidFill>
              </a:rPr>
            </a:b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b="1" dirty="0"/>
              <a:t>Resume sections </a:t>
            </a:r>
            <a:endParaRPr lang="en-US" dirty="0"/>
          </a:p>
        </p:txBody>
      </p:sp>
      <p:sp>
        <p:nvSpPr>
          <p:cNvPr id="3" name="Content Placeholder 2"/>
          <p:cNvSpPr>
            <a:spLocks noGrp="1"/>
          </p:cNvSpPr>
          <p:nvPr>
            <p:ph idx="1"/>
          </p:nvPr>
        </p:nvSpPr>
        <p:spPr>
          <a:xfrm>
            <a:off x="1143000" y="1447800"/>
            <a:ext cx="6553200" cy="4953000"/>
          </a:xfrm>
        </p:spPr>
        <p:txBody>
          <a:bodyPr>
            <a:normAutofit/>
          </a:bodyPr>
          <a:lstStyle/>
          <a:p>
            <a:pPr lvl="0"/>
            <a:r>
              <a:rPr lang="en-US" dirty="0"/>
              <a:t>Your </a:t>
            </a:r>
            <a:r>
              <a:rPr lang="en-US" dirty="0" smtClean="0"/>
              <a:t>name</a:t>
            </a:r>
            <a:endParaRPr lang="en-US" dirty="0"/>
          </a:p>
          <a:p>
            <a:pPr lvl="0"/>
            <a:r>
              <a:rPr lang="en-US" dirty="0"/>
              <a:t>Your </a:t>
            </a:r>
            <a:r>
              <a:rPr lang="en-US" dirty="0" smtClean="0"/>
              <a:t>address</a:t>
            </a:r>
            <a:endParaRPr lang="en-US" dirty="0"/>
          </a:p>
          <a:p>
            <a:pPr lvl="0"/>
            <a:r>
              <a:rPr lang="en-US" dirty="0"/>
              <a:t>Resume o</a:t>
            </a:r>
            <a:r>
              <a:rPr lang="en-US" dirty="0" smtClean="0"/>
              <a:t>bjective</a:t>
            </a:r>
            <a:endParaRPr lang="en-US" dirty="0"/>
          </a:p>
          <a:p>
            <a:pPr lvl="0"/>
            <a:r>
              <a:rPr lang="en-US" dirty="0"/>
              <a:t>Profile or </a:t>
            </a:r>
            <a:r>
              <a:rPr lang="en-US" dirty="0" smtClean="0"/>
              <a:t>summary </a:t>
            </a:r>
            <a:r>
              <a:rPr lang="en-US" dirty="0"/>
              <a:t>of </a:t>
            </a:r>
            <a:r>
              <a:rPr lang="en-US" dirty="0" smtClean="0"/>
              <a:t>qualifications </a:t>
            </a:r>
            <a:endParaRPr lang="en-US" dirty="0"/>
          </a:p>
          <a:p>
            <a:pPr lvl="0"/>
            <a:r>
              <a:rPr lang="en-US" dirty="0"/>
              <a:t>Employment </a:t>
            </a:r>
            <a:r>
              <a:rPr lang="en-US" dirty="0" smtClean="0"/>
              <a:t>history </a:t>
            </a:r>
            <a:endParaRPr lang="en-US" dirty="0"/>
          </a:p>
          <a:p>
            <a:pPr lvl="0"/>
            <a:r>
              <a:rPr lang="en-US" dirty="0" smtClean="0"/>
              <a:t>Education</a:t>
            </a:r>
            <a:endParaRPr lang="en-US" dirty="0"/>
          </a:p>
          <a:p>
            <a:pPr lvl="0"/>
            <a:r>
              <a:rPr lang="en-US" dirty="0"/>
              <a:t>Skills </a:t>
            </a:r>
          </a:p>
          <a:p>
            <a:pPr lvl="0"/>
            <a:r>
              <a:rPr lang="en-US" dirty="0" smtClean="0"/>
              <a:t>Activities</a:t>
            </a:r>
            <a:endParaRPr lang="en-US" dirty="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a:t>Basic Resume Formats</a:t>
            </a:r>
            <a:endParaRPr lang="en-US" dirty="0"/>
          </a:p>
        </p:txBody>
      </p:sp>
      <p:sp>
        <p:nvSpPr>
          <p:cNvPr id="3" name="Content Placeholder 2"/>
          <p:cNvSpPr>
            <a:spLocks noGrp="1"/>
          </p:cNvSpPr>
          <p:nvPr>
            <p:ph idx="1"/>
          </p:nvPr>
        </p:nvSpPr>
        <p:spPr>
          <a:xfrm>
            <a:off x="457200" y="1600200"/>
            <a:ext cx="8229600" cy="4754563"/>
          </a:xfrm>
        </p:spPr>
        <p:txBody>
          <a:bodyPr/>
          <a:lstStyle/>
          <a:p>
            <a:pPr marL="514350" indent="-514350">
              <a:buFont typeface="+mj-lt"/>
              <a:buAutoNum type="arabicPeriod"/>
            </a:pPr>
            <a:r>
              <a:rPr lang="en-US" b="1" dirty="0"/>
              <a:t>Chronological:</a:t>
            </a:r>
            <a:r>
              <a:rPr lang="en-US" dirty="0"/>
              <a:t> </a:t>
            </a:r>
            <a:r>
              <a:rPr lang="en-US" dirty="0" smtClean="0"/>
              <a:t/>
            </a:r>
            <a:br>
              <a:rPr lang="en-US" dirty="0" smtClean="0"/>
            </a:br>
            <a:r>
              <a:rPr lang="en-US" dirty="0" smtClean="0"/>
              <a:t>The </a:t>
            </a:r>
            <a:r>
              <a:rPr lang="en-US" dirty="0"/>
              <a:t>chronological resume format lists work experience first, beginning with your most recent (or current) job. After tracing your work history, the chronological format continues with your education and concludes with extra skills and interests that may contribute to your ability to perform the job.</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a:t>Basic Resume Formats</a:t>
            </a:r>
            <a:endParaRPr lang="en-US" dirty="0"/>
          </a:p>
        </p:txBody>
      </p:sp>
      <p:sp>
        <p:nvSpPr>
          <p:cNvPr id="3" name="Content Placeholder 2"/>
          <p:cNvSpPr>
            <a:spLocks noGrp="1"/>
          </p:cNvSpPr>
          <p:nvPr>
            <p:ph idx="1"/>
          </p:nvPr>
        </p:nvSpPr>
        <p:spPr>
          <a:xfrm>
            <a:off x="457200" y="1371600"/>
            <a:ext cx="8229600" cy="5105400"/>
          </a:xfrm>
        </p:spPr>
        <p:txBody>
          <a:bodyPr>
            <a:normAutofit/>
          </a:bodyPr>
          <a:lstStyle/>
          <a:p>
            <a:pPr marL="514350" indent="-514350">
              <a:buNone/>
            </a:pPr>
            <a:r>
              <a:rPr lang="en-US" b="1" dirty="0" smtClean="0"/>
              <a:t>2. 	Skills </a:t>
            </a:r>
            <a:r>
              <a:rPr lang="en-US" b="1" dirty="0"/>
              <a:t>Format</a:t>
            </a:r>
            <a:r>
              <a:rPr lang="en-US" b="1" dirty="0" smtClean="0"/>
              <a:t>:</a:t>
            </a:r>
            <a:br>
              <a:rPr lang="en-US" b="1" dirty="0" smtClean="0"/>
            </a:br>
            <a:r>
              <a:rPr lang="en-US" dirty="0" smtClean="0"/>
              <a:t>The </a:t>
            </a:r>
            <a:r>
              <a:rPr lang="en-US" dirty="0"/>
              <a:t>skills resume begins with a list of skills that relate to the job for which you are applying. The skills resume format is exceptionally useful when </a:t>
            </a:r>
            <a:r>
              <a:rPr lang="en-US" dirty="0" smtClean="0"/>
              <a:t/>
            </a:r>
            <a:br>
              <a:rPr lang="en-US" dirty="0" smtClean="0"/>
            </a:br>
            <a:r>
              <a:rPr lang="en-US" dirty="0" smtClean="0"/>
              <a:t>1) </a:t>
            </a:r>
            <a:r>
              <a:rPr lang="en-US" dirty="0"/>
              <a:t>you are applying for a job in a different field than your work experience, </a:t>
            </a:r>
            <a:r>
              <a:rPr lang="en-US" dirty="0" smtClean="0"/>
              <a:t/>
            </a:r>
            <a:br>
              <a:rPr lang="en-US" dirty="0" smtClean="0"/>
            </a:br>
            <a:r>
              <a:rPr lang="en-US" dirty="0" smtClean="0"/>
              <a:t>2) </a:t>
            </a:r>
            <a:r>
              <a:rPr lang="en-US" dirty="0"/>
              <a:t>you have large gaps in your work experience or </a:t>
            </a:r>
            <a:r>
              <a:rPr lang="en-US" dirty="0" smtClean="0"/>
              <a:t/>
            </a:r>
            <a:br>
              <a:rPr lang="en-US" dirty="0" smtClean="0"/>
            </a:br>
            <a:r>
              <a:rPr lang="en-US" dirty="0" smtClean="0"/>
              <a:t>3</a:t>
            </a:r>
            <a:r>
              <a:rPr lang="en-US" dirty="0"/>
              <a:t>) you have </a:t>
            </a:r>
            <a:r>
              <a:rPr lang="en-US"/>
              <a:t>little </a:t>
            </a:r>
            <a:r>
              <a:rPr lang="en-US" smtClean="0"/>
              <a:t>or </a:t>
            </a:r>
            <a:r>
              <a:rPr lang="en-US" dirty="0"/>
              <a:t>no paid work experience.</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868362"/>
          </a:xfrm>
        </p:spPr>
        <p:txBody>
          <a:bodyPr/>
          <a:lstStyle/>
          <a:p>
            <a:r>
              <a:rPr lang="en-US" b="1" dirty="0"/>
              <a:t>Basic Resume Formats</a:t>
            </a:r>
            <a:endParaRPr lang="en-US" dirty="0"/>
          </a:p>
        </p:txBody>
      </p:sp>
      <p:sp>
        <p:nvSpPr>
          <p:cNvPr id="3" name="Content Placeholder 2"/>
          <p:cNvSpPr>
            <a:spLocks noGrp="1"/>
          </p:cNvSpPr>
          <p:nvPr>
            <p:ph idx="1"/>
          </p:nvPr>
        </p:nvSpPr>
        <p:spPr>
          <a:xfrm>
            <a:off x="457200" y="2209800"/>
            <a:ext cx="8229600" cy="3581400"/>
          </a:xfrm>
        </p:spPr>
        <p:txBody>
          <a:bodyPr/>
          <a:lstStyle/>
          <a:p>
            <a:pPr marL="514350" indent="-514350">
              <a:buAutoNum type="arabicPeriod" startAt="3"/>
            </a:pPr>
            <a:r>
              <a:rPr lang="en-US" b="1" dirty="0" smtClean="0"/>
              <a:t>The </a:t>
            </a:r>
            <a:r>
              <a:rPr lang="en-US" b="1" dirty="0"/>
              <a:t>Combination or Functional Format:</a:t>
            </a:r>
            <a:r>
              <a:rPr lang="en-US" dirty="0"/>
              <a:t> </a:t>
            </a:r>
            <a:r>
              <a:rPr lang="en-US" dirty="0" smtClean="0"/>
              <a:t/>
            </a:r>
            <a:br>
              <a:rPr lang="en-US" dirty="0" smtClean="0"/>
            </a:br>
            <a:r>
              <a:rPr lang="en-US" dirty="0" smtClean="0"/>
              <a:t>This </a:t>
            </a:r>
            <a:r>
              <a:rPr lang="en-US" dirty="0"/>
              <a:t>format is useful in highlighting skills that are relevant to a particular field of work. It is best used to demonstrate improvement and achievement within a specific field of work.</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90600"/>
            <a:ext cx="8229600" cy="1143000"/>
          </a:xfrm>
        </p:spPr>
        <p:txBody>
          <a:bodyPr/>
          <a:lstStyle/>
          <a:p>
            <a:r>
              <a:rPr lang="en-US" b="1" dirty="0" smtClean="0"/>
              <a:t>Recap</a:t>
            </a:r>
            <a:endParaRPr lang="en-US" b="1" dirty="0"/>
          </a:p>
        </p:txBody>
      </p:sp>
      <p:sp>
        <p:nvSpPr>
          <p:cNvPr id="3" name="Content Placeholder 2"/>
          <p:cNvSpPr>
            <a:spLocks noGrp="1"/>
          </p:cNvSpPr>
          <p:nvPr>
            <p:ph idx="1"/>
          </p:nvPr>
        </p:nvSpPr>
        <p:spPr>
          <a:xfrm>
            <a:off x="1143000" y="2514600"/>
            <a:ext cx="7315200" cy="3352800"/>
          </a:xfrm>
        </p:spPr>
        <p:txBody>
          <a:bodyPr/>
          <a:lstStyle/>
          <a:p>
            <a:r>
              <a:rPr lang="en-US" dirty="0" smtClean="0"/>
              <a:t>What is Resume or Curriculum </a:t>
            </a:r>
            <a:r>
              <a:rPr lang="en-US" dirty="0" err="1" smtClean="0"/>
              <a:t>Vitea</a:t>
            </a:r>
            <a:r>
              <a:rPr lang="en-US" dirty="0" smtClean="0"/>
              <a:t>?</a:t>
            </a:r>
          </a:p>
          <a:p>
            <a:r>
              <a:rPr lang="en-US" dirty="0" smtClean="0"/>
              <a:t>Tips and Guidelines to Writing a Professional Resume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b="1" dirty="0" smtClean="0"/>
              <a:t>References</a:t>
            </a:r>
            <a:endParaRPr lang="en-US" b="1" dirty="0"/>
          </a:p>
        </p:txBody>
      </p:sp>
      <p:sp>
        <p:nvSpPr>
          <p:cNvPr id="3" name="Content Placeholder 2"/>
          <p:cNvSpPr>
            <a:spLocks noGrp="1"/>
          </p:cNvSpPr>
          <p:nvPr>
            <p:ph idx="1"/>
          </p:nvPr>
        </p:nvSpPr>
        <p:spPr>
          <a:xfrm>
            <a:off x="457200" y="1981200"/>
            <a:ext cx="8229600" cy="4144963"/>
          </a:xfrm>
        </p:spPr>
        <p:txBody>
          <a:bodyPr/>
          <a:lstStyle/>
          <a:p>
            <a:pPr>
              <a:buNone/>
            </a:pPr>
            <a:r>
              <a:rPr lang="en-US" dirty="0" smtClean="0"/>
              <a:t>	The material has been adapted from the following links:</a:t>
            </a:r>
          </a:p>
          <a:p>
            <a:r>
              <a:rPr lang="en-US" dirty="0" smtClean="0">
                <a:hlinkClick r:id="rId2"/>
              </a:rPr>
              <a:t>www.businessballs.com/curriculum.htm</a:t>
            </a:r>
            <a:endParaRPr lang="en-US" dirty="0" smtClean="0"/>
          </a:p>
          <a:p>
            <a:r>
              <a:rPr lang="en-US" dirty="0" smtClean="0">
                <a:hlinkClick r:id="rId3"/>
              </a:rPr>
              <a:t>http://jobsearch.about.com/od/includeinresume/a/resume-guidelines</a:t>
            </a:r>
            <a:r>
              <a:rPr lang="en-US" dirty="0" smtClean="0"/>
              <a:t>.</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TotalTime>
  <Words>65</Words>
  <Application>Microsoft Office PowerPoint</Application>
  <PresentationFormat>On-screen Show (4:3)</PresentationFormat>
  <Paragraphs>27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English Comprehension and Composition – Lecture 27</vt:lpstr>
      <vt:lpstr>Resume or Curriculum Vitea  A summary of your academic and work history  </vt:lpstr>
      <vt:lpstr>Resume sections </vt:lpstr>
      <vt:lpstr>Basic Resume Formats</vt:lpstr>
      <vt:lpstr>Basic Resume Formats</vt:lpstr>
      <vt:lpstr>Basic Resume Formats</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Resume or Curriculum Vitea  </dc:title>
  <dc:creator>Dell 5110</dc:creator>
  <cp:lastModifiedBy>Dell 5110</cp:lastModifiedBy>
  <cp:revision>14</cp:revision>
  <dcterms:created xsi:type="dcterms:W3CDTF">2011-11-22T15:36:44Z</dcterms:created>
  <dcterms:modified xsi:type="dcterms:W3CDTF">2012-08-02T15:56:24Z</dcterms:modified>
</cp:coreProperties>
</file>