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7" r:id="rId2"/>
    <p:sldId id="270" r:id="rId3"/>
    <p:sldId id="271" r:id="rId4"/>
    <p:sldId id="272" r:id="rId5"/>
    <p:sldId id="273" r:id="rId6"/>
    <p:sldId id="269" r:id="rId7"/>
    <p:sldId id="268"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90995CE-6D4F-43D4-B63D-3E8BDDC7CE3B}" type="datetimeFigureOut">
              <a:rPr lang="en-US" smtClean="0"/>
              <a:pPr/>
              <a:t>7/31/2012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1E35E8-96BA-457B-80E2-3EC6FEB5C46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0995CE-6D4F-43D4-B63D-3E8BDDC7CE3B}" type="datetimeFigureOut">
              <a:rPr lang="en-US" smtClean="0"/>
              <a:pPr/>
              <a:t>7/31/2012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1E35E8-96BA-457B-80E2-3EC6FEB5C46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0995CE-6D4F-43D4-B63D-3E8BDDC7CE3B}" type="datetimeFigureOut">
              <a:rPr lang="en-US" smtClean="0"/>
              <a:pPr/>
              <a:t>7/31/2012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1E35E8-96BA-457B-80E2-3EC6FEB5C46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90995CE-6D4F-43D4-B63D-3E8BDDC7CE3B}" type="datetimeFigureOut">
              <a:rPr lang="en-US" smtClean="0"/>
              <a:pPr/>
              <a:t>7/31/2012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1E35E8-96BA-457B-80E2-3EC6FEB5C46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0995CE-6D4F-43D4-B63D-3E8BDDC7CE3B}" type="datetimeFigureOut">
              <a:rPr lang="en-US" smtClean="0"/>
              <a:pPr/>
              <a:t>7/31/2012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1E35E8-96BA-457B-80E2-3EC6FEB5C46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90995CE-6D4F-43D4-B63D-3E8BDDC7CE3B}" type="datetimeFigureOut">
              <a:rPr lang="en-US" smtClean="0"/>
              <a:pPr/>
              <a:t>7/31/2012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1E35E8-96BA-457B-80E2-3EC6FEB5C46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0995CE-6D4F-43D4-B63D-3E8BDDC7CE3B}" type="datetimeFigureOut">
              <a:rPr lang="en-US" smtClean="0"/>
              <a:pPr/>
              <a:t>7/31/2012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1E35E8-96BA-457B-80E2-3EC6FEB5C46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0995CE-6D4F-43D4-B63D-3E8BDDC7CE3B}" type="datetimeFigureOut">
              <a:rPr lang="en-US" smtClean="0"/>
              <a:pPr/>
              <a:t>7/31/2012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1E35E8-96BA-457B-80E2-3EC6FEB5C46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0995CE-6D4F-43D4-B63D-3E8BDDC7CE3B}" type="datetimeFigureOut">
              <a:rPr lang="en-US" smtClean="0"/>
              <a:pPr/>
              <a:t>7/31/2012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1E35E8-96BA-457B-80E2-3EC6FEB5C46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0995CE-6D4F-43D4-B63D-3E8BDDC7CE3B}" type="datetimeFigureOut">
              <a:rPr lang="en-US" smtClean="0"/>
              <a:pPr/>
              <a:t>7/31/2012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1E35E8-96BA-457B-80E2-3EC6FEB5C46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0995CE-6D4F-43D4-B63D-3E8BDDC7CE3B}" type="datetimeFigureOut">
              <a:rPr lang="en-US" smtClean="0"/>
              <a:pPr/>
              <a:t>7/31/2012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1E35E8-96BA-457B-80E2-3EC6FEB5C46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0995CE-6D4F-43D4-B63D-3E8BDDC7CE3B}" type="datetimeFigureOut">
              <a:rPr lang="en-US" smtClean="0"/>
              <a:pPr/>
              <a:t>7/31/2012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1E35E8-96BA-457B-80E2-3EC6FEB5C46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thefreedictionary.com/email" TargetMode="External"/><Relationship Id="rId2" Type="http://schemas.openxmlformats.org/officeDocument/2006/relationships/hyperlink" Target="http://www.mindtools.com/CommSkll/EmailCommunication.htm" TargetMode="External"/><Relationship Id="rId1" Type="http://schemas.openxmlformats.org/officeDocument/2006/relationships/slideLayout" Target="../slideLayouts/slideLayout2.xml"/><Relationship Id="rId5" Type="http://schemas.openxmlformats.org/officeDocument/2006/relationships/hyperlink" Target="http://www.english-online.at/media/emails/advantages-disadvantages-of-electronic-mail.htm" TargetMode="External"/><Relationship Id="rId4" Type="http://schemas.openxmlformats.org/officeDocument/2006/relationships/hyperlink" Target="http://www.internet-guide.co.uk/email.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0"/>
            <a:ext cx="8229600" cy="1477962"/>
          </a:xfrm>
        </p:spPr>
        <p:txBody>
          <a:bodyPr>
            <a:normAutofit/>
          </a:bodyPr>
          <a:lstStyle/>
          <a:p>
            <a:r>
              <a:rPr lang="en-US" b="1" dirty="0" smtClean="0"/>
              <a:t>English Comprehension and Composition – Lecture 25</a:t>
            </a:r>
            <a:endParaRPr lang="en-US" dirty="0"/>
          </a:p>
        </p:txBody>
      </p:sp>
      <p:sp>
        <p:nvSpPr>
          <p:cNvPr id="3" name="Content Placeholder 2"/>
          <p:cNvSpPr>
            <a:spLocks noGrp="1"/>
          </p:cNvSpPr>
          <p:nvPr>
            <p:ph idx="1"/>
          </p:nvPr>
        </p:nvSpPr>
        <p:spPr>
          <a:xfrm>
            <a:off x="1371600" y="2667000"/>
            <a:ext cx="7315200" cy="3687763"/>
          </a:xfrm>
        </p:spPr>
        <p:txBody>
          <a:bodyPr/>
          <a:lstStyle/>
          <a:p>
            <a:pPr>
              <a:buNone/>
            </a:pPr>
            <a:r>
              <a:rPr lang="en-US" dirty="0" smtClean="0"/>
              <a:t>	</a:t>
            </a:r>
            <a:r>
              <a:rPr lang="en-US" b="1" dirty="0" smtClean="0"/>
              <a:t>Objectives:</a:t>
            </a:r>
          </a:p>
          <a:p>
            <a:r>
              <a:rPr lang="en-US" dirty="0" smtClean="0"/>
              <a:t>What is an Email?</a:t>
            </a:r>
          </a:p>
          <a:p>
            <a:r>
              <a:rPr lang="en-US" dirty="0" smtClean="0"/>
              <a:t>Basics of an Email</a:t>
            </a:r>
          </a:p>
          <a:p>
            <a:r>
              <a:rPr lang="en-US" dirty="0" smtClean="0"/>
              <a:t>Tips for Writing Effective Emails</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14400"/>
          </a:xfrm>
        </p:spPr>
        <p:txBody>
          <a:bodyPr/>
          <a:lstStyle/>
          <a:p>
            <a:r>
              <a:rPr lang="en-US" b="1" dirty="0" smtClean="0"/>
              <a:t>What is an Email?</a:t>
            </a:r>
            <a:endParaRPr lang="en-US" b="1" dirty="0"/>
          </a:p>
        </p:txBody>
      </p:sp>
      <p:sp>
        <p:nvSpPr>
          <p:cNvPr id="3" name="Content Placeholder 2"/>
          <p:cNvSpPr>
            <a:spLocks noGrp="1"/>
          </p:cNvSpPr>
          <p:nvPr>
            <p:ph idx="1"/>
          </p:nvPr>
        </p:nvSpPr>
        <p:spPr>
          <a:xfrm>
            <a:off x="457200" y="1295400"/>
            <a:ext cx="8305800" cy="5257800"/>
          </a:xfrm>
        </p:spPr>
        <p:txBody>
          <a:bodyPr>
            <a:normAutofit fontScale="85000" lnSpcReduction="10000"/>
          </a:bodyPr>
          <a:lstStyle/>
          <a:p>
            <a:pPr algn="ctr">
              <a:buNone/>
            </a:pPr>
            <a:r>
              <a:rPr lang="en-US" dirty="0"/>
              <a:t>	</a:t>
            </a:r>
            <a:r>
              <a:rPr lang="en-US" i="1" dirty="0" smtClean="0">
                <a:solidFill>
                  <a:schemeClr val="accent2">
                    <a:lumMod val="75000"/>
                  </a:schemeClr>
                </a:solidFill>
              </a:rPr>
              <a:t>“A system for sending and receiving messages electronically over a computer network, as between personal computers.”</a:t>
            </a:r>
          </a:p>
          <a:p>
            <a:pPr>
              <a:buNone/>
            </a:pPr>
            <a:r>
              <a:rPr lang="en-US" dirty="0" smtClean="0"/>
              <a:t>	</a:t>
            </a:r>
          </a:p>
          <a:p>
            <a:pPr>
              <a:buNone/>
            </a:pPr>
            <a:r>
              <a:rPr lang="en-US" dirty="0"/>
              <a:t>	</a:t>
            </a:r>
            <a:r>
              <a:rPr lang="en-US" dirty="0" smtClean="0"/>
              <a:t>Email is shorthand term meaning </a:t>
            </a:r>
            <a:r>
              <a:rPr lang="en-US" i="1" dirty="0" smtClean="0"/>
              <a:t>Electronic Mail</a:t>
            </a:r>
            <a:r>
              <a:rPr lang="en-US" dirty="0" smtClean="0"/>
              <a:t>. Email is much the same as a letter, only that it is exchanged in a different way. The first thing you need to send and receive emails is an email address. When you create an account with an Internet Service Provider you are usually given an email address to send from and receive emails. If this isn't the case you can create an email address / account at web sites such as yahoo, hotmail and </a:t>
            </a:r>
            <a:r>
              <a:rPr lang="en-US" dirty="0" err="1" smtClean="0"/>
              <a:t>gmail</a:t>
            </a:r>
            <a:r>
              <a:rPr lang="en-US" dirty="0" smtClean="0"/>
              <a:t>.</a:t>
            </a:r>
          </a:p>
          <a:p>
            <a:pPr>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08038"/>
          </a:xfrm>
        </p:spPr>
        <p:txBody>
          <a:bodyPr/>
          <a:lstStyle/>
          <a:p>
            <a:r>
              <a:rPr lang="en-US" b="1" dirty="0" smtClean="0"/>
              <a:t>Anatomy of an E-Mail Message</a:t>
            </a:r>
            <a:endParaRPr lang="en-US" b="1" dirty="0"/>
          </a:p>
        </p:txBody>
      </p:sp>
      <p:pic>
        <p:nvPicPr>
          <p:cNvPr id="4" name="Content Placeholder 3" descr="email.gif"/>
          <p:cNvPicPr>
            <a:picLocks noGrp="1" noChangeAspect="1"/>
          </p:cNvPicPr>
          <p:nvPr>
            <p:ph idx="1"/>
          </p:nvPr>
        </p:nvPicPr>
        <p:blipFill>
          <a:blip r:embed="rId2" cstate="print"/>
          <a:stretch>
            <a:fillRect/>
          </a:stretch>
        </p:blipFill>
        <p:spPr>
          <a:xfrm>
            <a:off x="1295400" y="1066800"/>
            <a:ext cx="6781800" cy="5562600"/>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077200" cy="5943600"/>
          </a:xfrm>
        </p:spPr>
        <p:txBody>
          <a:bodyPr>
            <a:normAutofit fontScale="85000" lnSpcReduction="20000"/>
          </a:bodyPr>
          <a:lstStyle/>
          <a:p>
            <a:r>
              <a:rPr lang="en-US" dirty="0" smtClean="0"/>
              <a:t>The header of an email includes the From:, To:, Cc: and Subject: fields. So you enter the name and address of the recipient in the From: field, the name and address of anyone who is being copied to in the Cc: field, and the subject of the message obviously in the Subject: field.</a:t>
            </a:r>
          </a:p>
          <a:p>
            <a:pPr>
              <a:buNone/>
            </a:pPr>
            <a:endParaRPr lang="en-US" dirty="0" smtClean="0"/>
          </a:p>
          <a:p>
            <a:r>
              <a:rPr lang="en-US" dirty="0" smtClean="0"/>
              <a:t>The part below the header of the email is called the body, and contains the message itself.</a:t>
            </a:r>
          </a:p>
          <a:p>
            <a:pPr>
              <a:buNone/>
            </a:pPr>
            <a:endParaRPr lang="en-US" dirty="0" smtClean="0"/>
          </a:p>
          <a:p>
            <a:r>
              <a:rPr lang="en-US" dirty="0" smtClean="0"/>
              <a:t>Spelling the correct address is critical with an email. Like with a normal postal letter, if you get the address wrong it won't go the correct receiver. If you send an email to an address which doesn't exist the message will come back to you as a Address Unknown error routine.</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r>
              <a:rPr lang="en-US" dirty="0" smtClean="0"/>
              <a:t/>
            </a:r>
            <a:br>
              <a:rPr lang="en-US" dirty="0" smtClean="0"/>
            </a:br>
            <a:r>
              <a:rPr lang="en-US" b="1" dirty="0" smtClean="0"/>
              <a:t>Email Addresses</a:t>
            </a:r>
            <a:br>
              <a:rPr lang="en-US" b="1" dirty="0" smtClean="0"/>
            </a:br>
            <a:endParaRPr lang="en-US" b="1" dirty="0"/>
          </a:p>
        </p:txBody>
      </p:sp>
      <p:sp>
        <p:nvSpPr>
          <p:cNvPr id="3" name="Content Placeholder 2"/>
          <p:cNvSpPr>
            <a:spLocks noGrp="1"/>
          </p:cNvSpPr>
          <p:nvPr>
            <p:ph idx="1"/>
          </p:nvPr>
        </p:nvSpPr>
        <p:spPr>
          <a:xfrm>
            <a:off x="457200" y="1295400"/>
            <a:ext cx="8229600" cy="5105400"/>
          </a:xfrm>
        </p:spPr>
        <p:txBody>
          <a:bodyPr>
            <a:normAutofit fontScale="92500" lnSpcReduction="20000"/>
          </a:bodyPr>
          <a:lstStyle/>
          <a:p>
            <a:r>
              <a:rPr lang="en-US" dirty="0" smtClean="0"/>
              <a:t>An e-mail address typically has two main parts:</a:t>
            </a:r>
          </a:p>
          <a:p>
            <a:pPr>
              <a:buNone/>
            </a:pPr>
            <a:r>
              <a:rPr lang="en-US" dirty="0"/>
              <a:t>	</a:t>
            </a:r>
            <a:r>
              <a:rPr lang="en-US" dirty="0" smtClean="0"/>
              <a:t>editor@internet-guide.co.uk</a:t>
            </a:r>
          </a:p>
          <a:p>
            <a:r>
              <a:rPr lang="en-US" dirty="0" smtClean="0"/>
              <a:t>The first field is the user name (editor) which refers to the recipient's mailbox. Then there is the sign (@) which is the same in every email address. Then comes the host name (internet-guide), which can also be called the domain name. This refers to the mail server address, most usually having a individual IP address. The final part of an email address includes the top-level domain (TLD). For the above address this is 'co.uk', which is for commercial sites based in the UK.</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lstStyle/>
          <a:p>
            <a:r>
              <a:rPr lang="en-US" b="1" dirty="0" smtClean="0"/>
              <a:t>Recap</a:t>
            </a:r>
            <a:endParaRPr lang="en-US" b="1" dirty="0"/>
          </a:p>
        </p:txBody>
      </p:sp>
      <p:sp>
        <p:nvSpPr>
          <p:cNvPr id="3" name="Content Placeholder 2"/>
          <p:cNvSpPr>
            <a:spLocks noGrp="1"/>
          </p:cNvSpPr>
          <p:nvPr>
            <p:ph idx="1"/>
          </p:nvPr>
        </p:nvSpPr>
        <p:spPr>
          <a:xfrm>
            <a:off x="1828800" y="2209800"/>
            <a:ext cx="5867400" cy="3763963"/>
          </a:xfrm>
        </p:spPr>
        <p:txBody>
          <a:bodyPr/>
          <a:lstStyle/>
          <a:p>
            <a:r>
              <a:rPr lang="en-US" dirty="0" smtClean="0"/>
              <a:t>What is an Email?</a:t>
            </a:r>
          </a:p>
          <a:p>
            <a:r>
              <a:rPr lang="en-US" dirty="0" smtClean="0"/>
              <a:t>Basics of an Email</a:t>
            </a:r>
          </a:p>
          <a:p>
            <a:r>
              <a:rPr lang="en-US" dirty="0" smtClean="0"/>
              <a:t>Tips for Writing Effective Emails</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References</a:t>
            </a:r>
            <a:endParaRPr lang="en-US" b="1" dirty="0"/>
          </a:p>
        </p:txBody>
      </p:sp>
      <p:sp>
        <p:nvSpPr>
          <p:cNvPr id="3" name="Content Placeholder 2"/>
          <p:cNvSpPr>
            <a:spLocks noGrp="1"/>
          </p:cNvSpPr>
          <p:nvPr>
            <p:ph idx="1"/>
          </p:nvPr>
        </p:nvSpPr>
        <p:spPr/>
        <p:txBody>
          <a:bodyPr>
            <a:normAutofit lnSpcReduction="10000"/>
          </a:bodyPr>
          <a:lstStyle/>
          <a:p>
            <a:pPr>
              <a:buNone/>
            </a:pPr>
            <a:r>
              <a:rPr lang="en-US" dirty="0" smtClean="0"/>
              <a:t>	The material has been adapted from the following links:</a:t>
            </a:r>
          </a:p>
          <a:p>
            <a:r>
              <a:rPr lang="en-US" dirty="0" smtClean="0">
                <a:hlinkClick r:id="rId2"/>
              </a:rPr>
              <a:t>http://www.mindtools.com/CommSkll/EmailCommunication.htm</a:t>
            </a:r>
            <a:endParaRPr lang="en-US" dirty="0" smtClean="0"/>
          </a:p>
          <a:p>
            <a:r>
              <a:rPr lang="en-US" dirty="0" smtClean="0">
                <a:hlinkClick r:id="rId3"/>
              </a:rPr>
              <a:t>http://www.thefreedictionary.com/email</a:t>
            </a:r>
            <a:endParaRPr lang="en-US" dirty="0" smtClean="0"/>
          </a:p>
          <a:p>
            <a:r>
              <a:rPr lang="en-US" dirty="0" smtClean="0">
                <a:hlinkClick r:id="rId4"/>
              </a:rPr>
              <a:t>http://www.internet-guide.co.uk/email.html</a:t>
            </a:r>
            <a:endParaRPr lang="en-US" dirty="0" smtClean="0"/>
          </a:p>
          <a:p>
            <a:r>
              <a:rPr lang="en-US" dirty="0" smtClean="0">
                <a:hlinkClick r:id="rId5"/>
              </a:rPr>
              <a:t>http://www.english-online.at/media/emails/advantages-disadvantages-of-electronic-mail.htm</a:t>
            </a:r>
            <a:endParaRPr lang="en-US" dirty="0" smtClean="0"/>
          </a:p>
          <a:p>
            <a:endParaRPr lang="en-US" dirty="0" smtClean="0"/>
          </a:p>
          <a:p>
            <a:endParaRPr lang="en-US" dirty="0" smtClean="0"/>
          </a:p>
          <a:p>
            <a:endParaRPr lang="en-US" dirty="0" smtClean="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94</TotalTime>
  <Words>180</Words>
  <Application>Microsoft Office PowerPoint</Application>
  <PresentationFormat>On-screen Show (4:3)</PresentationFormat>
  <Paragraphs>31</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English Comprehension and Composition – Lecture 25</vt:lpstr>
      <vt:lpstr>What is an Email?</vt:lpstr>
      <vt:lpstr>Anatomy of an E-Mail Message</vt:lpstr>
      <vt:lpstr>Slide 4</vt:lpstr>
      <vt:lpstr> Email Addresses </vt:lpstr>
      <vt:lpstr>Recap</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TIPS FOR WRITING EFFECTIVE EMAIL</dc:title>
  <dc:creator>Dell 5110</dc:creator>
  <cp:lastModifiedBy>Dell 5110</cp:lastModifiedBy>
  <cp:revision>23</cp:revision>
  <dcterms:created xsi:type="dcterms:W3CDTF">2011-11-20T12:41:01Z</dcterms:created>
  <dcterms:modified xsi:type="dcterms:W3CDTF">2012-07-31T16:25:14Z</dcterms:modified>
</cp:coreProperties>
</file>