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BB8E1-5090-427A-B093-D74E19FB4D58}" type="datetimeFigureOut">
              <a:rPr lang="en-US" smtClean="0"/>
              <a:pPr/>
              <a:t>7/31/2012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CA4C9-13A7-45B5-9CB9-2566CBFF3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how.com/Write-a-Memo" TargetMode="External"/><Relationship Id="rId2" Type="http://schemas.openxmlformats.org/officeDocument/2006/relationships/hyperlink" Target="http://www.elistonwordpro.ca/id19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90600"/>
            <a:ext cx="7772400" cy="1752600"/>
          </a:xfrm>
        </p:spPr>
        <p:txBody>
          <a:bodyPr/>
          <a:lstStyle/>
          <a:p>
            <a:r>
              <a:rPr lang="en-US" b="1" dirty="0" smtClean="0"/>
              <a:t>English Comprehension and Composition – Lecture 23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2667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Objectives: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 How to Write an Effective Memo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 Revision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514600"/>
            <a:ext cx="6096000" cy="3230563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How to Write an Effective Memo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Revision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/>
              <a:t>	The </a:t>
            </a:r>
            <a:r>
              <a:rPr lang="en-US" dirty="0" smtClean="0"/>
              <a:t>material has been adapted from the following links:</a:t>
            </a:r>
          </a:p>
          <a:p>
            <a:r>
              <a:rPr lang="en-US" dirty="0" smtClean="0">
                <a:hlinkClick r:id="rId2"/>
              </a:rPr>
              <a:t>http://www.elistonwordpro.ca/id19.html</a:t>
            </a:r>
            <a:endParaRPr lang="en-US" dirty="0" smtClean="0"/>
          </a:p>
          <a:p>
            <a:pPr lvl="0"/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www.wikihow.com/Write-a-Memo</a:t>
            </a:r>
            <a:endParaRPr lang="en-US" dirty="0" smtClean="0"/>
          </a:p>
          <a:p>
            <a:pPr lvl="0"/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27</Words>
  <Application>Microsoft Office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English Comprehension and Composition – Lecture 23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 5110</dc:creator>
  <cp:lastModifiedBy>Dell 5110</cp:lastModifiedBy>
  <cp:revision>6</cp:revision>
  <dcterms:created xsi:type="dcterms:W3CDTF">2012-07-30T15:45:50Z</dcterms:created>
  <dcterms:modified xsi:type="dcterms:W3CDTF">2012-07-31T09:48:41Z</dcterms:modified>
</cp:coreProperties>
</file>