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6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59C2-2E18-4890-954E-F322F02A46A7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51A86-5702-40DC-9C64-334A03918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59C2-2E18-4890-954E-F322F02A46A7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51A86-5702-40DC-9C64-334A03918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59C2-2E18-4890-954E-F322F02A46A7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51A86-5702-40DC-9C64-334A03918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59C2-2E18-4890-954E-F322F02A46A7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51A86-5702-40DC-9C64-334A03918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59C2-2E18-4890-954E-F322F02A46A7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51A86-5702-40DC-9C64-334A03918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59C2-2E18-4890-954E-F322F02A46A7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51A86-5702-40DC-9C64-334A03918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59C2-2E18-4890-954E-F322F02A46A7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51A86-5702-40DC-9C64-334A03918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59C2-2E18-4890-954E-F322F02A46A7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51A86-5702-40DC-9C64-334A03918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59C2-2E18-4890-954E-F322F02A46A7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51A86-5702-40DC-9C64-334A03918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59C2-2E18-4890-954E-F322F02A46A7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51A86-5702-40DC-9C64-334A03918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159C2-2E18-4890-954E-F322F02A46A7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51A86-5702-40DC-9C64-334A03918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159C2-2E18-4890-954E-F322F02A46A7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51A86-5702-40DC-9C64-334A03918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riting.colostate.edu/guides/documents/memo/pop2c.cf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782762"/>
          </a:xfrm>
        </p:spPr>
        <p:txBody>
          <a:bodyPr>
            <a:normAutofit/>
          </a:bodyPr>
          <a:lstStyle/>
          <a:p>
            <a:r>
              <a:rPr lang="en-US" b="1" dirty="0" smtClean="0"/>
              <a:t>English Comprehension and Composition – Lecture 23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667000"/>
            <a:ext cx="7391400" cy="34591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Objectives:</a:t>
            </a:r>
          </a:p>
          <a:p>
            <a:r>
              <a:rPr lang="en-US" dirty="0" smtClean="0"/>
              <a:t>What is a Memo</a:t>
            </a:r>
          </a:p>
          <a:p>
            <a:r>
              <a:rPr lang="en-US" dirty="0" smtClean="0"/>
              <a:t>Kinds of Memo</a:t>
            </a:r>
          </a:p>
          <a:p>
            <a:r>
              <a:rPr lang="en-US" dirty="0" smtClean="0"/>
              <a:t>How to Write an Effective Memo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057400"/>
            <a:ext cx="6400800" cy="4068763"/>
          </a:xfrm>
        </p:spPr>
        <p:txBody>
          <a:bodyPr/>
          <a:lstStyle/>
          <a:p>
            <a:r>
              <a:rPr lang="en-US" dirty="0" smtClean="0"/>
              <a:t>What is a Memo</a:t>
            </a:r>
          </a:p>
          <a:p>
            <a:r>
              <a:rPr lang="en-US" dirty="0" smtClean="0"/>
              <a:t>Kinds of Memo</a:t>
            </a:r>
          </a:p>
          <a:p>
            <a:r>
              <a:rPr lang="en-US" dirty="0" smtClean="0"/>
              <a:t>How to Write an Effective Memo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44963"/>
          </a:xfrm>
        </p:spPr>
        <p:txBody>
          <a:bodyPr>
            <a:normAutofit/>
          </a:bodyPr>
          <a:lstStyle/>
          <a:p>
            <a:r>
              <a:rPr lang="en-US" dirty="0" smtClean="0"/>
              <a:t>http</a:t>
            </a:r>
            <a:r>
              <a:rPr lang="en-US" dirty="0" smtClean="0"/>
              <a:t>://www2.elc.polyu.edu.hk/cill/eiw/memos.htm#What is a </a:t>
            </a:r>
            <a:r>
              <a:rPr lang="en-US" dirty="0" smtClean="0"/>
              <a:t>memo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://writing.colostate.edu/guides/documents/memo/pop2c.cfm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</TotalTime>
  <Words>31</Words>
  <Application>Microsoft Office PowerPoint</Application>
  <PresentationFormat>On-screen Show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English Comprehension and Composition – Lecture 23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Memo Writing</dc:title>
  <dc:creator>Dell 5110</dc:creator>
  <cp:lastModifiedBy>Dell 5110</cp:lastModifiedBy>
  <cp:revision>23</cp:revision>
  <dcterms:created xsi:type="dcterms:W3CDTF">2011-11-20T11:42:49Z</dcterms:created>
  <dcterms:modified xsi:type="dcterms:W3CDTF">2012-07-30T15:51:53Z</dcterms:modified>
</cp:coreProperties>
</file>