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78EFC-631F-4694-86DB-DC0C5162620F}" type="datetimeFigureOut">
              <a:rPr lang="en-US" smtClean="0"/>
              <a:pPr/>
              <a:t>7/29/2012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0A025-18FB-4834-8927-AACFBD2B60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skschools.ca/curr_content/ela_a30_06/marginalized_voices/m_v_documents/m_v_precis_exercise_examples.pdf" TargetMode="External"/><Relationship Id="rId2" Type="http://schemas.openxmlformats.org/officeDocument/2006/relationships/hyperlink" Target="http://www.preservearticles.com/201105136555/useful-resources-on-analyzing-a-paragraph-for-precis-writing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achersites.schoolworld.com/webpages/MCSPELLMAN/index.cfm?subpage=1094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630362"/>
          </a:xfrm>
        </p:spPr>
        <p:txBody>
          <a:bodyPr>
            <a:normAutofit/>
          </a:bodyPr>
          <a:lstStyle/>
          <a:p>
            <a:r>
              <a:rPr lang="en-US" b="1" dirty="0" smtClean="0"/>
              <a:t>English Comprehension and Composition – Lecture 22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743200"/>
            <a:ext cx="5791200" cy="34591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	Objectives:</a:t>
            </a:r>
          </a:p>
          <a:p>
            <a:r>
              <a:rPr lang="en-US" dirty="0" smtClean="0"/>
              <a:t>How to write a précis</a:t>
            </a:r>
          </a:p>
          <a:p>
            <a:r>
              <a:rPr lang="en-US" dirty="0" smtClean="0"/>
              <a:t>More exercises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286000"/>
            <a:ext cx="5943600" cy="3763963"/>
          </a:xfrm>
        </p:spPr>
        <p:txBody>
          <a:bodyPr/>
          <a:lstStyle/>
          <a:p>
            <a:r>
              <a:rPr lang="en-US" dirty="0" smtClean="0"/>
              <a:t>How to write a précis</a:t>
            </a:r>
          </a:p>
          <a:p>
            <a:r>
              <a:rPr lang="en-US" dirty="0" smtClean="0"/>
              <a:t>More exercises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http://www.preservearticles.com/201105136555/useful-resources-on-analyzing-a-paragraph-for-precis-writing.html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http://www.saskschools.ca/curr_content/ela_a30_06/marginalized_voices/m_v_documents/m_v_precis_exercise_examples.pdf</a:t>
            </a:r>
            <a:endParaRPr lang="en-US" dirty="0" smtClean="0"/>
          </a:p>
          <a:p>
            <a:r>
              <a:rPr lang="en-US" smtClean="0">
                <a:hlinkClick r:id="rId4"/>
              </a:rPr>
              <a:t>http://teachersites.schoolworld.com/webpages/MCSPELLMAN/index.cfm?subpage=109488</a:t>
            </a:r>
            <a:endParaRPr lang="en-US" smtClean="0"/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25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22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3</cp:revision>
  <dcterms:created xsi:type="dcterms:W3CDTF">2012-07-28T16:23:57Z</dcterms:created>
  <dcterms:modified xsi:type="dcterms:W3CDTF">2012-07-29T15:49:24Z</dcterms:modified>
</cp:coreProperties>
</file>