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6" r:id="rId3"/>
    <p:sldId id="257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F97A7-0171-4CC5-B227-2EBE23EAC2F2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D58C-52D4-47CB-95DC-CC4E120ED6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F97A7-0171-4CC5-B227-2EBE23EAC2F2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D58C-52D4-47CB-95DC-CC4E120ED6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F97A7-0171-4CC5-B227-2EBE23EAC2F2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D58C-52D4-47CB-95DC-CC4E120ED6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F97A7-0171-4CC5-B227-2EBE23EAC2F2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D58C-52D4-47CB-95DC-CC4E120ED6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F97A7-0171-4CC5-B227-2EBE23EAC2F2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D58C-52D4-47CB-95DC-CC4E120ED6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F97A7-0171-4CC5-B227-2EBE23EAC2F2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D58C-52D4-47CB-95DC-CC4E120ED6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F97A7-0171-4CC5-B227-2EBE23EAC2F2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D58C-52D4-47CB-95DC-CC4E120ED6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F97A7-0171-4CC5-B227-2EBE23EAC2F2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D58C-52D4-47CB-95DC-CC4E120ED6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F97A7-0171-4CC5-B227-2EBE23EAC2F2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D58C-52D4-47CB-95DC-CC4E120ED6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F97A7-0171-4CC5-B227-2EBE23EAC2F2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D58C-52D4-47CB-95DC-CC4E120ED6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F97A7-0171-4CC5-B227-2EBE23EAC2F2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D58C-52D4-47CB-95DC-CC4E120ED6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F97A7-0171-4CC5-B227-2EBE23EAC2F2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2D58C-52D4-47CB-95DC-CC4E120ED6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4.caes.hku.hk/acadgrammar/essay/section1/EssayTys.htm" TargetMode="External"/><Relationship Id="rId2" Type="http://schemas.openxmlformats.org/officeDocument/2006/relationships/hyperlink" Target="http://samedayessay.com/blog/essays/types-of-essay-format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astweb.com/student-life/articles/158-essay-tips-7-tips-on-writing-an-effective-essay?page=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/>
          </a:bodyPr>
          <a:lstStyle/>
          <a:p>
            <a:r>
              <a:rPr lang="en-US" b="1" dirty="0" smtClean="0"/>
              <a:t>English Comprehension and Composition – Lecture 19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209800"/>
            <a:ext cx="7010400" cy="39163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Objectives: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Essay Writing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Kinds of Essays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Characteristics of an Essay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Sample Essays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676400"/>
          </a:xfrm>
        </p:spPr>
        <p:txBody>
          <a:bodyPr>
            <a:normAutofit/>
          </a:bodyPr>
          <a:lstStyle/>
          <a:p>
            <a:r>
              <a:rPr lang="en-US" dirty="0" smtClean="0"/>
              <a:t>ESSAY WRITING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Kinds and Characteristics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200400"/>
            <a:ext cx="7239000" cy="28194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An </a:t>
            </a:r>
            <a:r>
              <a:rPr lang="en-US" sz="3600" b="1" i="1" dirty="0" smtClean="0">
                <a:solidFill>
                  <a:schemeClr val="tx1"/>
                </a:solidFill>
              </a:rPr>
              <a:t>essay</a:t>
            </a:r>
            <a:r>
              <a:rPr lang="en-US" sz="3600" dirty="0" smtClean="0">
                <a:solidFill>
                  <a:schemeClr val="tx1"/>
                </a:solidFill>
              </a:rPr>
              <a:t> is a short piece of writing that discusses, describes or analyzes one topic.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71596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KINDS OF ESSAYS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990600"/>
            <a:ext cx="5105400" cy="5638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Descriptive</a:t>
            </a:r>
          </a:p>
          <a:p>
            <a:pPr marL="514350" indent="-514350">
              <a:buAutoNum type="arabicPeriod"/>
            </a:pPr>
            <a:r>
              <a:rPr lang="en-US" dirty="0" smtClean="0"/>
              <a:t>Definition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Compare and contrast</a:t>
            </a:r>
          </a:p>
          <a:p>
            <a:pPr marL="514350" indent="-514350">
              <a:buAutoNum type="arabicPeriod"/>
            </a:pPr>
            <a:r>
              <a:rPr lang="en-US" dirty="0" smtClean="0"/>
              <a:t>Cause and effect</a:t>
            </a:r>
          </a:p>
          <a:p>
            <a:pPr marL="514350" indent="-514350">
              <a:buAutoNum type="arabicPeriod"/>
            </a:pPr>
            <a:r>
              <a:rPr lang="en-US" dirty="0" smtClean="0"/>
              <a:t>Narrative</a:t>
            </a:r>
          </a:p>
          <a:p>
            <a:pPr marL="514350" indent="-514350">
              <a:buAutoNum type="arabicPeriod"/>
            </a:pPr>
            <a:r>
              <a:rPr lang="en-US" dirty="0" smtClean="0"/>
              <a:t>Process</a:t>
            </a:r>
          </a:p>
          <a:p>
            <a:pPr marL="514350" indent="-514350">
              <a:buAutoNum type="arabicPeriod"/>
            </a:pPr>
            <a:r>
              <a:rPr lang="en-US" dirty="0" smtClean="0"/>
              <a:t>Argumentative</a:t>
            </a:r>
          </a:p>
          <a:p>
            <a:pPr marL="514350" indent="-514350">
              <a:buAutoNum type="arabicPeriod"/>
            </a:pPr>
            <a:r>
              <a:rPr lang="en-US" dirty="0" smtClean="0"/>
              <a:t>Critical</a:t>
            </a:r>
          </a:p>
          <a:p>
            <a:pPr marL="514350" indent="-514350">
              <a:buAutoNum type="arabicPeriod"/>
            </a:pPr>
            <a:r>
              <a:rPr lang="en-US" dirty="0" smtClean="0"/>
              <a:t>Imaginative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b="1" dirty="0" smtClean="0"/>
              <a:t>Characteristics of an Essay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981200"/>
            <a:ext cx="4876800" cy="41449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Unity</a:t>
            </a:r>
          </a:p>
          <a:p>
            <a:r>
              <a:rPr lang="en-US" sz="4000" dirty="0" smtClean="0"/>
              <a:t>Order</a:t>
            </a:r>
          </a:p>
          <a:p>
            <a:r>
              <a:rPr lang="en-US" sz="4000" dirty="0" smtClean="0"/>
              <a:t>Brevity</a:t>
            </a:r>
          </a:p>
          <a:p>
            <a:r>
              <a:rPr lang="en-US" sz="4000" dirty="0" smtClean="0"/>
              <a:t>Style</a:t>
            </a:r>
          </a:p>
          <a:p>
            <a:r>
              <a:rPr lang="en-US" sz="4000" dirty="0" smtClean="0"/>
              <a:t>The Personal </a:t>
            </a:r>
            <a:r>
              <a:rPr lang="en-US" sz="4000" dirty="0"/>
              <a:t>T</a:t>
            </a:r>
            <a:r>
              <a:rPr lang="en-US" sz="4000" dirty="0" smtClean="0"/>
              <a:t>ouch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229600" cy="1143000"/>
          </a:xfrm>
        </p:spPr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332037"/>
            <a:ext cx="5410200" cy="3382963"/>
          </a:xfrm>
        </p:spPr>
        <p:txBody>
          <a:bodyPr/>
          <a:lstStyle/>
          <a:p>
            <a:r>
              <a:rPr lang="en-US" dirty="0" smtClean="0"/>
              <a:t>Essay Writing </a:t>
            </a:r>
          </a:p>
          <a:p>
            <a:r>
              <a:rPr lang="en-US" dirty="0" smtClean="0"/>
              <a:t>Kinds of Essays</a:t>
            </a:r>
          </a:p>
          <a:p>
            <a:r>
              <a:rPr lang="en-US" dirty="0" smtClean="0"/>
              <a:t>Characteristics of an Essay</a:t>
            </a:r>
          </a:p>
          <a:p>
            <a:r>
              <a:rPr lang="en-US" dirty="0" smtClean="0"/>
              <a:t>Sample Essays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The material has been adapted form the following links: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samedayessay.com/blog/essays/types-of-essay-formats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www4.caes.hku.hk/acadgrammar/essay/section1/EssayTys.htm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www.fastweb.com/student-life/articles/158-essay-tips-7-tips-on-writing-an-effective-essay?page=2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82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English Comprehension and Composition – Lecture 19</vt:lpstr>
      <vt:lpstr>ESSAY WRITING  Kinds and Characteristics</vt:lpstr>
      <vt:lpstr>KINDS OF ESSAYS</vt:lpstr>
      <vt:lpstr>Characteristics of an Essay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ESSAY WRITING</dc:title>
  <dc:creator>Dell 5110</dc:creator>
  <cp:lastModifiedBy>Dell 5110</cp:lastModifiedBy>
  <cp:revision>12</cp:revision>
  <dcterms:created xsi:type="dcterms:W3CDTF">2011-11-13T17:37:45Z</dcterms:created>
  <dcterms:modified xsi:type="dcterms:W3CDTF">2012-07-27T17:18:11Z</dcterms:modified>
</cp:coreProperties>
</file>