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CDC0D0-5C40-416F-83A3-67A0F480EF19}" type="datetimeFigureOut">
              <a:rPr lang="en-US" smtClean="0"/>
              <a:t>7/26/2012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D6F6EE-0E48-4FD1-8CD6-D8CD8761CC98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iracosta.edu/instruction/continuingeducation/esl/downloads/SLOwritinglevel5.pdf" TargetMode="External"/><Relationship Id="rId2" Type="http://schemas.openxmlformats.org/officeDocument/2006/relationships/hyperlink" Target="http://grammar.about.com/od/developingparagraphs/a/samdescpars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scribd.com/doc/4007096/Paragraph-Writin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43000"/>
            <a:ext cx="7772400" cy="1470025"/>
          </a:xfrm>
        </p:spPr>
        <p:txBody>
          <a:bodyPr/>
          <a:lstStyle/>
          <a:p>
            <a:r>
              <a:rPr lang="en-US" b="1" dirty="0" smtClean="0"/>
              <a:t>English Comprehension and Composition – Lecture 18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048000"/>
            <a:ext cx="5486400" cy="2590800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tx1"/>
                </a:solidFill>
              </a:rPr>
              <a:t>Objectives: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Paragraph Writing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 Sample Paragraphs</a:t>
            </a:r>
            <a:endParaRPr lang="en-US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1371600"/>
            <a:ext cx="8229600" cy="1143000"/>
          </a:xfrm>
        </p:spPr>
        <p:txBody>
          <a:bodyPr/>
          <a:lstStyle/>
          <a:p>
            <a:r>
              <a:rPr lang="en-US" b="1" dirty="0" smtClean="0"/>
              <a:t>Recap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5000" y="2819400"/>
            <a:ext cx="6781800" cy="3306763"/>
          </a:xfrm>
        </p:spPr>
        <p:txBody>
          <a:bodyPr/>
          <a:lstStyle/>
          <a:p>
            <a:r>
              <a:rPr lang="en-US" dirty="0" smtClean="0"/>
              <a:t> Paragraph Writing </a:t>
            </a:r>
          </a:p>
          <a:p>
            <a:r>
              <a:rPr lang="en-US" dirty="0" smtClean="0"/>
              <a:t> Sample Paragraphs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References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600200"/>
            <a:ext cx="91440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	The material has been </a:t>
            </a:r>
            <a:r>
              <a:rPr lang="en-US" smtClean="0"/>
              <a:t>adapted from </a:t>
            </a:r>
            <a:r>
              <a:rPr lang="en-US" dirty="0" smtClean="0"/>
              <a:t>the following links: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http://grammar.about.com/od/developingparagraphs/a/samdescpars.htm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3"/>
              </a:rPr>
              <a:t>https://www.miracosta.edu/instruction/continuingeducation/esl/downloads/SLOwritinglevel5.pdf</a:t>
            </a:r>
            <a:endParaRPr lang="en-US" dirty="0" smtClean="0"/>
          </a:p>
          <a:p>
            <a:pPr>
              <a:buNone/>
            </a:pPr>
            <a:r>
              <a:rPr lang="en-US" dirty="0" smtClean="0">
                <a:hlinkClick r:id="rId4"/>
              </a:rPr>
              <a:t>http://www.scribd.com/doc/4007096/Paragraph-Writing</a:t>
            </a: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71</TotalTime>
  <Words>23</Words>
  <Application>Microsoft Office PowerPoint</Application>
  <PresentationFormat>On-screen Show (4:3)</PresentationFormat>
  <Paragraphs>14</Paragraphs>
  <Slides>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Office Theme</vt:lpstr>
      <vt:lpstr>English Comprehension and Composition – Lecture 18</vt:lpstr>
      <vt:lpstr>Recap</vt:lpstr>
      <vt:lpstr>References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 5110</dc:creator>
  <cp:lastModifiedBy>Dell 5110</cp:lastModifiedBy>
  <cp:revision>7</cp:revision>
  <dcterms:created xsi:type="dcterms:W3CDTF">2012-07-26T15:58:43Z</dcterms:created>
  <dcterms:modified xsi:type="dcterms:W3CDTF">2012-07-26T17:10:40Z</dcterms:modified>
</cp:coreProperties>
</file>