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2" r:id="rId9"/>
    <p:sldId id="263" r:id="rId10"/>
    <p:sldId id="264" r:id="rId11"/>
    <p:sldId id="265" r:id="rId12"/>
    <p:sldId id="266" r:id="rId13"/>
    <p:sldId id="267" r:id="rId14"/>
    <p:sldId id="268" r:id="rId15"/>
    <p:sldId id="269" r:id="rId16"/>
    <p:sldId id="271"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9D6706-B7C2-4E60-B086-EB7355033028}"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52871A43-5816-4963-A96B-AEC8B14A9D1A}">
      <dgm:prSet phldrT="[Text]" custT="1"/>
      <dgm:spPr/>
      <dgm:t>
        <a:bodyPr/>
        <a:lstStyle/>
        <a:p>
          <a:r>
            <a:rPr lang="en-US" sz="900" dirty="0" smtClean="0"/>
            <a:t>As an American, I realize the damage done to the South effected the economy of the entire country</a:t>
          </a:r>
          <a:endParaRPr lang="en-US" sz="900" dirty="0"/>
        </a:p>
      </dgm:t>
    </dgm:pt>
    <dgm:pt modelId="{F40FD115-2D0C-4071-B2CA-D6422652689A}" type="parTrans" cxnId="{BCD36C1B-56AF-44B7-B85D-6FF71B7E21B4}">
      <dgm:prSet/>
      <dgm:spPr/>
      <dgm:t>
        <a:bodyPr/>
        <a:lstStyle/>
        <a:p>
          <a:endParaRPr lang="en-US"/>
        </a:p>
      </dgm:t>
    </dgm:pt>
    <dgm:pt modelId="{28890F3C-2F2E-425C-8E53-59DC134786BA}" type="sibTrans" cxnId="{BCD36C1B-56AF-44B7-B85D-6FF71B7E21B4}">
      <dgm:prSet/>
      <dgm:spPr/>
      <dgm:t>
        <a:bodyPr/>
        <a:lstStyle/>
        <a:p>
          <a:endParaRPr lang="en-US"/>
        </a:p>
      </dgm:t>
    </dgm:pt>
    <dgm:pt modelId="{488B311E-D1D6-4C3A-BB33-22E5AEA3BD87}">
      <dgm:prSet phldrT="[Text]"/>
      <dgm:spPr/>
      <dgm:t>
        <a:bodyPr/>
        <a:lstStyle/>
        <a:p>
          <a:r>
            <a:rPr lang="en-US" dirty="0" smtClean="0"/>
            <a:t>As an American, the effects of the Civil War are still felt today</a:t>
          </a:r>
          <a:endParaRPr lang="en-US" dirty="0"/>
        </a:p>
      </dgm:t>
    </dgm:pt>
    <dgm:pt modelId="{93B67705-099F-45F8-AC58-5C5C021F40BB}" type="parTrans" cxnId="{26DD170C-23DE-4626-B7E0-4079E5E74A97}">
      <dgm:prSet/>
      <dgm:spPr/>
      <dgm:t>
        <a:bodyPr/>
        <a:lstStyle/>
        <a:p>
          <a:endParaRPr lang="en-US"/>
        </a:p>
      </dgm:t>
    </dgm:pt>
    <dgm:pt modelId="{4AE47797-E11D-493A-BE8E-C882A712DAAA}" type="sibTrans" cxnId="{26DD170C-23DE-4626-B7E0-4079E5E74A97}">
      <dgm:prSet/>
      <dgm:spPr/>
      <dgm:t>
        <a:bodyPr/>
        <a:lstStyle/>
        <a:p>
          <a:endParaRPr lang="en-US"/>
        </a:p>
      </dgm:t>
    </dgm:pt>
    <dgm:pt modelId="{5FB4D6BE-7F66-4384-8963-75926C43B71A}">
      <dgm:prSet phldrT="[Text]"/>
      <dgm:spPr/>
      <dgm:t>
        <a:bodyPr/>
        <a:lstStyle/>
        <a:p>
          <a:r>
            <a:rPr lang="en-US" dirty="0" smtClean="0"/>
            <a:t>As a Northerner, the Civil War did not significantly hurt my state </a:t>
          </a:r>
          <a:endParaRPr lang="en-US" dirty="0"/>
        </a:p>
      </dgm:t>
    </dgm:pt>
    <dgm:pt modelId="{41E4898C-3C7F-4D47-B9C2-F306E417FA39}" type="parTrans" cxnId="{E41F349D-41E8-440E-BFE3-037AD3DCA31C}">
      <dgm:prSet/>
      <dgm:spPr/>
      <dgm:t>
        <a:bodyPr/>
        <a:lstStyle/>
        <a:p>
          <a:endParaRPr lang="en-US"/>
        </a:p>
      </dgm:t>
    </dgm:pt>
    <dgm:pt modelId="{E76ADB10-8BEC-42B4-929A-F4F708F8831B}" type="sibTrans" cxnId="{E41F349D-41E8-440E-BFE3-037AD3DCA31C}">
      <dgm:prSet/>
      <dgm:spPr/>
      <dgm:t>
        <a:bodyPr/>
        <a:lstStyle/>
        <a:p>
          <a:endParaRPr lang="en-US"/>
        </a:p>
      </dgm:t>
    </dgm:pt>
    <dgm:pt modelId="{CB8D886D-9886-4762-B572-D1A149FDDC64}">
      <dgm:prSet phldrT="[Text]"/>
      <dgm:spPr/>
      <dgm:t>
        <a:bodyPr/>
        <a:lstStyle/>
        <a:p>
          <a:r>
            <a:rPr lang="en-US" dirty="0" smtClean="0"/>
            <a:t>From my perspective  and education as a New Yorker, I feel the Civil War was justified </a:t>
          </a:r>
          <a:endParaRPr lang="en-US" dirty="0"/>
        </a:p>
      </dgm:t>
    </dgm:pt>
    <dgm:pt modelId="{9F49E751-1474-485C-A46C-0C595BB206CE}" type="parTrans" cxnId="{10FB3128-1023-4F11-B978-9BA2BE316B94}">
      <dgm:prSet/>
      <dgm:spPr/>
      <dgm:t>
        <a:bodyPr/>
        <a:lstStyle/>
        <a:p>
          <a:endParaRPr lang="en-US"/>
        </a:p>
      </dgm:t>
    </dgm:pt>
    <dgm:pt modelId="{B9E323BC-839C-401B-B39C-1F8D44347D98}" type="sibTrans" cxnId="{10FB3128-1023-4F11-B978-9BA2BE316B94}">
      <dgm:prSet/>
      <dgm:spPr/>
      <dgm:t>
        <a:bodyPr/>
        <a:lstStyle/>
        <a:p>
          <a:endParaRPr lang="en-US"/>
        </a:p>
      </dgm:t>
    </dgm:pt>
    <dgm:pt modelId="{6E7DB8AD-213C-42A3-B2BA-AA7248B724C2}" type="pres">
      <dgm:prSet presAssocID="{089D6706-B7C2-4E60-B086-EB7355033028}" presName="Name0" presStyleCnt="0">
        <dgm:presLayoutVars>
          <dgm:chMax val="7"/>
          <dgm:resizeHandles val="exact"/>
        </dgm:presLayoutVars>
      </dgm:prSet>
      <dgm:spPr/>
      <dgm:t>
        <a:bodyPr/>
        <a:lstStyle/>
        <a:p>
          <a:endParaRPr lang="en-US"/>
        </a:p>
      </dgm:t>
    </dgm:pt>
    <dgm:pt modelId="{0A99D5D1-42D0-4677-BFEF-C131319527F1}" type="pres">
      <dgm:prSet presAssocID="{089D6706-B7C2-4E60-B086-EB7355033028}" presName="comp1" presStyleCnt="0"/>
      <dgm:spPr/>
    </dgm:pt>
    <dgm:pt modelId="{B2FDE6B2-48C2-4317-9349-F18B936F4C4F}" type="pres">
      <dgm:prSet presAssocID="{089D6706-B7C2-4E60-B086-EB7355033028}" presName="circle1" presStyleLbl="node1" presStyleIdx="0" presStyleCnt="4" custScaleX="70094" custScaleY="69066" custLinFactNeighborX="8411" custLinFactNeighborY="6892"/>
      <dgm:spPr/>
      <dgm:t>
        <a:bodyPr/>
        <a:lstStyle/>
        <a:p>
          <a:endParaRPr lang="en-US"/>
        </a:p>
      </dgm:t>
    </dgm:pt>
    <dgm:pt modelId="{2E2E439F-A54A-41C9-AEC9-7DA63E7461F4}" type="pres">
      <dgm:prSet presAssocID="{089D6706-B7C2-4E60-B086-EB7355033028}" presName="c1text" presStyleLbl="node1" presStyleIdx="0" presStyleCnt="4">
        <dgm:presLayoutVars>
          <dgm:bulletEnabled val="1"/>
        </dgm:presLayoutVars>
      </dgm:prSet>
      <dgm:spPr/>
      <dgm:t>
        <a:bodyPr/>
        <a:lstStyle/>
        <a:p>
          <a:endParaRPr lang="en-US"/>
        </a:p>
      </dgm:t>
    </dgm:pt>
    <dgm:pt modelId="{7BFA5779-C26C-421C-8BBD-4D35019A80DA}" type="pres">
      <dgm:prSet presAssocID="{089D6706-B7C2-4E60-B086-EB7355033028}" presName="comp2" presStyleCnt="0"/>
      <dgm:spPr/>
    </dgm:pt>
    <dgm:pt modelId="{3D45019B-8A44-4E10-98E3-BC3F93D94E0B}" type="pres">
      <dgm:prSet presAssocID="{089D6706-B7C2-4E60-B086-EB7355033028}" presName="circle2" presStyleLbl="node1" presStyleIdx="1" presStyleCnt="4" custScaleX="78738" custScaleY="72781" custLinFactNeighborX="-2687" custLinFactNeighborY="8849"/>
      <dgm:spPr/>
      <dgm:t>
        <a:bodyPr/>
        <a:lstStyle/>
        <a:p>
          <a:endParaRPr lang="en-US"/>
        </a:p>
      </dgm:t>
    </dgm:pt>
    <dgm:pt modelId="{7EC1CF4C-90C0-4679-85D7-719A26A4227C}" type="pres">
      <dgm:prSet presAssocID="{089D6706-B7C2-4E60-B086-EB7355033028}" presName="c2text" presStyleLbl="node1" presStyleIdx="1" presStyleCnt="4">
        <dgm:presLayoutVars>
          <dgm:bulletEnabled val="1"/>
        </dgm:presLayoutVars>
      </dgm:prSet>
      <dgm:spPr/>
      <dgm:t>
        <a:bodyPr/>
        <a:lstStyle/>
        <a:p>
          <a:endParaRPr lang="en-US"/>
        </a:p>
      </dgm:t>
    </dgm:pt>
    <dgm:pt modelId="{2C37480F-893E-48C7-84B9-AA4F35B70E0A}" type="pres">
      <dgm:prSet presAssocID="{089D6706-B7C2-4E60-B086-EB7355033028}" presName="comp3" presStyleCnt="0"/>
      <dgm:spPr/>
    </dgm:pt>
    <dgm:pt modelId="{A08B12E6-FD65-4228-9DEB-D6628F1552F2}" type="pres">
      <dgm:prSet presAssocID="{089D6706-B7C2-4E60-B086-EB7355033028}" presName="circle3" presStyleLbl="node1" presStyleIdx="2" presStyleCnt="4" custScaleX="86915" custScaleY="79749" custLinFactNeighborX="-24299" custLinFactNeighborY="7514"/>
      <dgm:spPr/>
      <dgm:t>
        <a:bodyPr/>
        <a:lstStyle/>
        <a:p>
          <a:endParaRPr lang="en-US"/>
        </a:p>
      </dgm:t>
    </dgm:pt>
    <dgm:pt modelId="{4B979FE4-3DEF-45E4-8199-139063650660}" type="pres">
      <dgm:prSet presAssocID="{089D6706-B7C2-4E60-B086-EB7355033028}" presName="c3text" presStyleLbl="node1" presStyleIdx="2" presStyleCnt="4">
        <dgm:presLayoutVars>
          <dgm:bulletEnabled val="1"/>
        </dgm:presLayoutVars>
      </dgm:prSet>
      <dgm:spPr/>
      <dgm:t>
        <a:bodyPr/>
        <a:lstStyle/>
        <a:p>
          <a:endParaRPr lang="en-US"/>
        </a:p>
      </dgm:t>
    </dgm:pt>
    <dgm:pt modelId="{686A1AF7-13B7-4FFB-A559-3885D4AC8505}" type="pres">
      <dgm:prSet presAssocID="{089D6706-B7C2-4E60-B086-EB7355033028}" presName="comp4" presStyleCnt="0"/>
      <dgm:spPr/>
    </dgm:pt>
    <dgm:pt modelId="{92EA9948-E47D-4B33-9685-6D391C85944F}" type="pres">
      <dgm:prSet presAssocID="{089D6706-B7C2-4E60-B086-EB7355033028}" presName="circle4" presStyleLbl="node1" presStyleIdx="3" presStyleCnt="4" custScaleX="82244" custScaleY="79905" custLinFactNeighborX="-39485" custLinFactNeighborY="4963"/>
      <dgm:spPr/>
      <dgm:t>
        <a:bodyPr/>
        <a:lstStyle/>
        <a:p>
          <a:endParaRPr lang="en-US"/>
        </a:p>
      </dgm:t>
    </dgm:pt>
    <dgm:pt modelId="{FD87F685-8698-490D-8C7B-BD2404D5DE98}" type="pres">
      <dgm:prSet presAssocID="{089D6706-B7C2-4E60-B086-EB7355033028}" presName="c4text" presStyleLbl="node1" presStyleIdx="3" presStyleCnt="4">
        <dgm:presLayoutVars>
          <dgm:bulletEnabled val="1"/>
        </dgm:presLayoutVars>
      </dgm:prSet>
      <dgm:spPr/>
      <dgm:t>
        <a:bodyPr/>
        <a:lstStyle/>
        <a:p>
          <a:endParaRPr lang="en-US"/>
        </a:p>
      </dgm:t>
    </dgm:pt>
  </dgm:ptLst>
  <dgm:cxnLst>
    <dgm:cxn modelId="{10FB3128-1023-4F11-B978-9BA2BE316B94}" srcId="{089D6706-B7C2-4E60-B086-EB7355033028}" destId="{CB8D886D-9886-4762-B572-D1A149FDDC64}" srcOrd="3" destOrd="0" parTransId="{9F49E751-1474-485C-A46C-0C595BB206CE}" sibTransId="{B9E323BC-839C-401B-B39C-1F8D44347D98}"/>
    <dgm:cxn modelId="{827B2976-937E-471D-AA4B-E2F0A5288B97}" type="presOf" srcId="{52871A43-5816-4963-A96B-AEC8B14A9D1A}" destId="{2E2E439F-A54A-41C9-AEC9-7DA63E7461F4}" srcOrd="1" destOrd="0" presId="urn:microsoft.com/office/officeart/2005/8/layout/venn2"/>
    <dgm:cxn modelId="{D49E7D1F-3E2C-44FF-ACF2-4D88F6E2BF8F}" type="presOf" srcId="{488B311E-D1D6-4C3A-BB33-22E5AEA3BD87}" destId="{3D45019B-8A44-4E10-98E3-BC3F93D94E0B}" srcOrd="0" destOrd="0" presId="urn:microsoft.com/office/officeart/2005/8/layout/venn2"/>
    <dgm:cxn modelId="{E41F349D-41E8-440E-BFE3-037AD3DCA31C}" srcId="{089D6706-B7C2-4E60-B086-EB7355033028}" destId="{5FB4D6BE-7F66-4384-8963-75926C43B71A}" srcOrd="2" destOrd="0" parTransId="{41E4898C-3C7F-4D47-B9C2-F306E417FA39}" sibTransId="{E76ADB10-8BEC-42B4-929A-F4F708F8831B}"/>
    <dgm:cxn modelId="{65D253B5-BD67-4CF0-86E2-AC22131FEABF}" type="presOf" srcId="{488B311E-D1D6-4C3A-BB33-22E5AEA3BD87}" destId="{7EC1CF4C-90C0-4679-85D7-719A26A4227C}" srcOrd="1" destOrd="0" presId="urn:microsoft.com/office/officeart/2005/8/layout/venn2"/>
    <dgm:cxn modelId="{D06FEDB6-7965-4AF8-9992-5A09DE0832C2}" type="presOf" srcId="{089D6706-B7C2-4E60-B086-EB7355033028}" destId="{6E7DB8AD-213C-42A3-B2BA-AA7248B724C2}" srcOrd="0" destOrd="0" presId="urn:microsoft.com/office/officeart/2005/8/layout/venn2"/>
    <dgm:cxn modelId="{D2C9496F-F60F-4469-823B-7B6D2C7EA554}" type="presOf" srcId="{CB8D886D-9886-4762-B572-D1A149FDDC64}" destId="{FD87F685-8698-490D-8C7B-BD2404D5DE98}" srcOrd="1" destOrd="0" presId="urn:microsoft.com/office/officeart/2005/8/layout/venn2"/>
    <dgm:cxn modelId="{1953079C-7C7A-464E-8A9A-2BF72EA415B5}" type="presOf" srcId="{5FB4D6BE-7F66-4384-8963-75926C43B71A}" destId="{A08B12E6-FD65-4228-9DEB-D6628F1552F2}" srcOrd="0" destOrd="0" presId="urn:microsoft.com/office/officeart/2005/8/layout/venn2"/>
    <dgm:cxn modelId="{BCD36C1B-56AF-44B7-B85D-6FF71B7E21B4}" srcId="{089D6706-B7C2-4E60-B086-EB7355033028}" destId="{52871A43-5816-4963-A96B-AEC8B14A9D1A}" srcOrd="0" destOrd="0" parTransId="{F40FD115-2D0C-4071-B2CA-D6422652689A}" sibTransId="{28890F3C-2F2E-425C-8E53-59DC134786BA}"/>
    <dgm:cxn modelId="{886B479B-B205-482B-81C1-4641DA31E4CB}" type="presOf" srcId="{CB8D886D-9886-4762-B572-D1A149FDDC64}" destId="{92EA9948-E47D-4B33-9685-6D391C85944F}" srcOrd="0" destOrd="0" presId="urn:microsoft.com/office/officeart/2005/8/layout/venn2"/>
    <dgm:cxn modelId="{26DD170C-23DE-4626-B7E0-4079E5E74A97}" srcId="{089D6706-B7C2-4E60-B086-EB7355033028}" destId="{488B311E-D1D6-4C3A-BB33-22E5AEA3BD87}" srcOrd="1" destOrd="0" parTransId="{93B67705-099F-45F8-AC58-5C5C021F40BB}" sibTransId="{4AE47797-E11D-493A-BE8E-C882A712DAAA}"/>
    <dgm:cxn modelId="{B4FABB8D-8D07-4CF1-A931-F9DC6B528F8A}" type="presOf" srcId="{52871A43-5816-4963-A96B-AEC8B14A9D1A}" destId="{B2FDE6B2-48C2-4317-9349-F18B936F4C4F}" srcOrd="0" destOrd="0" presId="urn:microsoft.com/office/officeart/2005/8/layout/venn2"/>
    <dgm:cxn modelId="{36F8B9D6-6310-47E6-AC93-2EBE52BC185A}" type="presOf" srcId="{5FB4D6BE-7F66-4384-8963-75926C43B71A}" destId="{4B979FE4-3DEF-45E4-8199-139063650660}" srcOrd="1" destOrd="0" presId="urn:microsoft.com/office/officeart/2005/8/layout/venn2"/>
    <dgm:cxn modelId="{1B4BE28B-5678-4AA8-998D-616C220EA6B5}" type="presParOf" srcId="{6E7DB8AD-213C-42A3-B2BA-AA7248B724C2}" destId="{0A99D5D1-42D0-4677-BFEF-C131319527F1}" srcOrd="0" destOrd="0" presId="urn:microsoft.com/office/officeart/2005/8/layout/venn2"/>
    <dgm:cxn modelId="{38E0A1DE-9DA6-4A28-87F9-D19A04B067DD}" type="presParOf" srcId="{0A99D5D1-42D0-4677-BFEF-C131319527F1}" destId="{B2FDE6B2-48C2-4317-9349-F18B936F4C4F}" srcOrd="0" destOrd="0" presId="urn:microsoft.com/office/officeart/2005/8/layout/venn2"/>
    <dgm:cxn modelId="{AC2FA1A6-C6F6-480D-86D4-8B30C7700AAA}" type="presParOf" srcId="{0A99D5D1-42D0-4677-BFEF-C131319527F1}" destId="{2E2E439F-A54A-41C9-AEC9-7DA63E7461F4}" srcOrd="1" destOrd="0" presId="urn:microsoft.com/office/officeart/2005/8/layout/venn2"/>
    <dgm:cxn modelId="{DFC8A5E1-1519-44DA-B292-C53CC7A309DE}" type="presParOf" srcId="{6E7DB8AD-213C-42A3-B2BA-AA7248B724C2}" destId="{7BFA5779-C26C-421C-8BBD-4D35019A80DA}" srcOrd="1" destOrd="0" presId="urn:microsoft.com/office/officeart/2005/8/layout/venn2"/>
    <dgm:cxn modelId="{0564680F-41FB-49B1-8915-F98930E3D641}" type="presParOf" srcId="{7BFA5779-C26C-421C-8BBD-4D35019A80DA}" destId="{3D45019B-8A44-4E10-98E3-BC3F93D94E0B}" srcOrd="0" destOrd="0" presId="urn:microsoft.com/office/officeart/2005/8/layout/venn2"/>
    <dgm:cxn modelId="{9813FA0A-06E4-41A8-BB6B-4D7EE9940F15}" type="presParOf" srcId="{7BFA5779-C26C-421C-8BBD-4D35019A80DA}" destId="{7EC1CF4C-90C0-4679-85D7-719A26A4227C}" srcOrd="1" destOrd="0" presId="urn:microsoft.com/office/officeart/2005/8/layout/venn2"/>
    <dgm:cxn modelId="{22D4E8F4-5AF7-4300-9960-95822844F0C6}" type="presParOf" srcId="{6E7DB8AD-213C-42A3-B2BA-AA7248B724C2}" destId="{2C37480F-893E-48C7-84B9-AA4F35B70E0A}" srcOrd="2" destOrd="0" presId="urn:microsoft.com/office/officeart/2005/8/layout/venn2"/>
    <dgm:cxn modelId="{A95C1526-6B39-4C4B-A0FB-EEF6243ABBF3}" type="presParOf" srcId="{2C37480F-893E-48C7-84B9-AA4F35B70E0A}" destId="{A08B12E6-FD65-4228-9DEB-D6628F1552F2}" srcOrd="0" destOrd="0" presId="urn:microsoft.com/office/officeart/2005/8/layout/venn2"/>
    <dgm:cxn modelId="{3B431872-CCA5-4BF3-9932-329B23D5AEF3}" type="presParOf" srcId="{2C37480F-893E-48C7-84B9-AA4F35B70E0A}" destId="{4B979FE4-3DEF-45E4-8199-139063650660}" srcOrd="1" destOrd="0" presId="urn:microsoft.com/office/officeart/2005/8/layout/venn2"/>
    <dgm:cxn modelId="{977D4704-46AF-4BD2-9402-82034D7AF4AA}" type="presParOf" srcId="{6E7DB8AD-213C-42A3-B2BA-AA7248B724C2}" destId="{686A1AF7-13B7-4FFB-A559-3885D4AC8505}" srcOrd="3" destOrd="0" presId="urn:microsoft.com/office/officeart/2005/8/layout/venn2"/>
    <dgm:cxn modelId="{F116BDD1-9913-4648-835A-49A6EADF19AE}" type="presParOf" srcId="{686A1AF7-13B7-4FFB-A559-3885D4AC8505}" destId="{92EA9948-E47D-4B33-9685-6D391C85944F}" srcOrd="0" destOrd="0" presId="urn:microsoft.com/office/officeart/2005/8/layout/venn2"/>
    <dgm:cxn modelId="{28A2E339-2F7F-4CF1-8ECA-2AA2823A2736}" type="presParOf" srcId="{686A1AF7-13B7-4FFB-A559-3885D4AC8505}" destId="{FD87F685-8698-490D-8C7B-BD2404D5DE98}" srcOrd="1" destOrd="0" presId="urn:microsoft.com/office/officeart/2005/8/layout/venn2"/>
  </dgm:cxnLst>
  <dgm:bg/>
  <dgm:whole/>
</dgm:dataModel>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2BC17B-A029-4D21-BC79-D40904527C8D}"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2BC17B-A029-4D21-BC79-D40904527C8D}"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2BC17B-A029-4D21-BC79-D40904527C8D}"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2BC17B-A029-4D21-BC79-D40904527C8D}"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2BC17B-A029-4D21-BC79-D40904527C8D}" type="datetimeFigureOut">
              <a:rPr lang="en-US" smtClean="0"/>
              <a:pPr/>
              <a:t>11/9/2009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2BC17B-A029-4D21-BC79-D40904527C8D}" type="datetimeFigureOut">
              <a:rPr lang="en-US" smtClean="0"/>
              <a:pPr/>
              <a:t>11/9/2009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2BC17B-A029-4D21-BC79-D40904527C8D}" type="datetimeFigureOut">
              <a:rPr lang="en-US" smtClean="0"/>
              <a:pPr/>
              <a:t>11/9/2009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2BC17B-A029-4D21-BC79-D40904527C8D}"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2BC17B-A029-4D21-BC79-D40904527C8D}"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2BC17B-A029-4D21-BC79-D40904527C8D}"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2BC17B-A029-4D21-BC79-D40904527C8D}"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C285D-C8D9-4D57-834A-023D71CA28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2BC17B-A029-4D21-BC79-D40904527C8D}" type="datetimeFigureOut">
              <a:rPr lang="en-US" smtClean="0"/>
              <a:pPr/>
              <a:t>11/9/2009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4C285D-C8D9-4D57-834A-023D71CA28F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6200" y="1828801"/>
            <a:ext cx="4572000" cy="2133600"/>
          </a:xfrm>
        </p:spPr>
        <p:txBody>
          <a:bodyPr>
            <a:normAutofit fontScale="90000"/>
          </a:bodyPr>
          <a:lstStyle/>
          <a:p>
            <a:r>
              <a:rPr lang="en-US" dirty="0" smtClean="0">
                <a:solidFill>
                  <a:schemeClr val="accent5">
                    <a:lumMod val="75000"/>
                  </a:schemeClr>
                </a:solidFill>
                <a:latin typeface="Britannic Bold" pitchFamily="34" charset="0"/>
              </a:rPr>
              <a:t>              </a:t>
            </a:r>
            <a:r>
              <a:rPr lang="en-US" sz="4900" dirty="0" smtClean="0">
                <a:solidFill>
                  <a:schemeClr val="accent5">
                    <a:lumMod val="75000"/>
                  </a:schemeClr>
                </a:solidFill>
                <a:latin typeface="Britannic Bold" pitchFamily="34" charset="0"/>
              </a:rPr>
              <a:t>Prewriting     	 	Techniques</a:t>
            </a:r>
            <a:endParaRPr lang="en-US" sz="4900" dirty="0">
              <a:solidFill>
                <a:schemeClr val="accent5">
                  <a:lumMod val="75000"/>
                </a:schemeClr>
              </a:solidFill>
              <a:latin typeface="Britannic Bold" pitchFamily="34" charset="0"/>
            </a:endParaRPr>
          </a:p>
        </p:txBody>
      </p:sp>
      <p:sp>
        <p:nvSpPr>
          <p:cNvPr id="3" name="Subtitle 2"/>
          <p:cNvSpPr>
            <a:spLocks noGrp="1"/>
          </p:cNvSpPr>
          <p:nvPr>
            <p:ph type="subTitle" idx="1"/>
          </p:nvPr>
        </p:nvSpPr>
        <p:spPr/>
        <p:txBody>
          <a:bodyPr/>
          <a:lstStyle/>
          <a:p>
            <a:r>
              <a:rPr lang="en-US" dirty="0" smtClean="0">
                <a:solidFill>
                  <a:schemeClr val="accent2">
                    <a:lumMod val="75000"/>
                  </a:schemeClr>
                </a:solidFill>
                <a:latin typeface="Britannic Bold" pitchFamily="34" charset="0"/>
              </a:rPr>
              <a:t>Rachel Bennett</a:t>
            </a:r>
          </a:p>
          <a:p>
            <a:r>
              <a:rPr lang="en-US" dirty="0" smtClean="0">
                <a:solidFill>
                  <a:schemeClr val="accent2">
                    <a:lumMod val="75000"/>
                  </a:schemeClr>
                </a:solidFill>
                <a:latin typeface="Britannic Bold" pitchFamily="34" charset="0"/>
              </a:rPr>
              <a:t>Texas Woman’s University </a:t>
            </a:r>
          </a:p>
          <a:p>
            <a:r>
              <a:rPr lang="en-US" dirty="0" smtClean="0">
                <a:solidFill>
                  <a:schemeClr val="accent2">
                    <a:lumMod val="75000"/>
                  </a:schemeClr>
                </a:solidFill>
                <a:latin typeface="Britannic Bold" pitchFamily="34" charset="0"/>
              </a:rPr>
              <a:t>The Write Site, April 2009 </a:t>
            </a:r>
            <a:endParaRPr lang="en-US" dirty="0">
              <a:solidFill>
                <a:schemeClr val="accent2">
                  <a:lumMod val="75000"/>
                </a:schemeClr>
              </a:solidFill>
              <a:latin typeface="Britannic Bold" pitchFamily="34" charset="0"/>
            </a:endParaRPr>
          </a:p>
        </p:txBody>
      </p:sp>
      <p:pic>
        <p:nvPicPr>
          <p:cNvPr id="4" name="Picture 15" descr="C:\Documents and Settings\RBennett2\Local Settings\Temporary Internet Files\Content.IE5\EMIZXP55\MPj04388440000[1].jpg"/>
          <p:cNvPicPr>
            <a:picLocks noChangeAspect="1" noChangeArrowheads="1"/>
          </p:cNvPicPr>
          <p:nvPr/>
        </p:nvPicPr>
        <p:blipFill>
          <a:blip r:embed="rId2" cstate="print"/>
          <a:srcRect/>
          <a:stretch>
            <a:fillRect/>
          </a:stretch>
        </p:blipFill>
        <p:spPr bwMode="auto">
          <a:xfrm>
            <a:off x="381000" y="304800"/>
            <a:ext cx="3613774" cy="335279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75000"/>
                  </a:schemeClr>
                </a:solidFill>
                <a:latin typeface="Britannic Bold" pitchFamily="34" charset="0"/>
              </a:rPr>
              <a:t>After You Receive an Assignment:</a:t>
            </a:r>
            <a:endParaRPr lang="en-US" dirty="0">
              <a:solidFill>
                <a:schemeClr val="accent5">
                  <a:lumMod val="75000"/>
                </a:schemeClr>
              </a:solidFill>
              <a:latin typeface="Britannic Bold" pitchFamily="34" charset="0"/>
            </a:endParaRPr>
          </a:p>
        </p:txBody>
      </p:sp>
      <p:sp>
        <p:nvSpPr>
          <p:cNvPr id="3" name="Content Placeholder 2"/>
          <p:cNvSpPr>
            <a:spLocks noGrp="1"/>
          </p:cNvSpPr>
          <p:nvPr>
            <p:ph idx="1"/>
          </p:nvPr>
        </p:nvSpPr>
        <p:spPr/>
        <p:txBody>
          <a:bodyPr/>
          <a:lstStyle/>
          <a:p>
            <a:pPr>
              <a:buNone/>
            </a:pPr>
            <a:r>
              <a:rPr lang="en-US" dirty="0" smtClean="0">
                <a:latin typeface="Britannic Bold" pitchFamily="34" charset="0"/>
              </a:rPr>
              <a:t>Read through the assignment twice to better understand your instructor’s expectations.  For further assignment tips, check out our Understanding Writing Assignments </a:t>
            </a:r>
            <a:r>
              <a:rPr lang="en-US" b="1" dirty="0" smtClean="0">
                <a:solidFill>
                  <a:schemeClr val="tx2"/>
                </a:solidFill>
                <a:latin typeface="Britannic Bold" pitchFamily="34" charset="0"/>
              </a:rPr>
              <a:t>presentation</a:t>
            </a:r>
            <a:r>
              <a:rPr lang="en-US" dirty="0" smtClean="0">
                <a:latin typeface="Britannic Bold" pitchFamily="34" charset="0"/>
              </a:rPr>
              <a:t> or </a:t>
            </a:r>
            <a:r>
              <a:rPr lang="en-US" b="1" dirty="0" smtClean="0">
                <a:solidFill>
                  <a:schemeClr val="accent2">
                    <a:lumMod val="75000"/>
                  </a:schemeClr>
                </a:solidFill>
                <a:latin typeface="Britannic Bold" pitchFamily="34" charset="0"/>
              </a:rPr>
              <a:t>handout</a:t>
            </a:r>
            <a:r>
              <a:rPr lang="en-US" dirty="0" smtClean="0">
                <a:latin typeface="Britannic Bold" pitchFamily="34" charset="0"/>
              </a:rPr>
              <a:t>.</a:t>
            </a:r>
          </a:p>
          <a:p>
            <a:pPr>
              <a:buNone/>
            </a:pPr>
            <a:r>
              <a:rPr lang="en-US" dirty="0" smtClean="0">
                <a:latin typeface="Britannic Bold" pitchFamily="34" charset="0"/>
              </a:rPr>
              <a:t>After you fully understand the assignment, it is time to choose a focus or topic for your paper.</a:t>
            </a:r>
            <a:endParaRPr lang="en-US" dirty="0">
              <a:latin typeface="Britannic Bold" pitchFamily="34" charset="0"/>
            </a:endParaRPr>
          </a:p>
        </p:txBody>
      </p:sp>
      <p:pic>
        <p:nvPicPr>
          <p:cNvPr id="9224" name="Picture 8" descr="C:\Documents and Settings\RBennett2\Local Settings\Temporary Internet Files\Content.IE5\WOLYX40A\MPj04394190000[1].jpg"/>
          <p:cNvPicPr>
            <a:picLocks noChangeAspect="1" noChangeArrowheads="1"/>
          </p:cNvPicPr>
          <p:nvPr/>
        </p:nvPicPr>
        <p:blipFill>
          <a:blip r:embed="rId2" cstate="print"/>
          <a:srcRect/>
          <a:stretch>
            <a:fillRect/>
          </a:stretch>
        </p:blipFill>
        <p:spPr bwMode="auto">
          <a:xfrm>
            <a:off x="6934200" y="5105400"/>
            <a:ext cx="1837944" cy="156844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solidFill>
                  <a:schemeClr val="accent5">
                    <a:lumMod val="75000"/>
                  </a:schemeClr>
                </a:solidFill>
                <a:latin typeface="Britannic Bold" pitchFamily="34" charset="0"/>
              </a:rPr>
              <a:t>Choosing a Topic</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None/>
              <a:defRPr/>
            </a:pPr>
            <a:r>
              <a:rPr lang="en-US" dirty="0" smtClean="0">
                <a:latin typeface="Britannic Bold" pitchFamily="34" charset="0"/>
              </a:rPr>
              <a:t>In most cases, a broad subject area will be introduced to you by your instructor or from the class material you are studying.  </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Discover an </a:t>
            </a:r>
            <a:r>
              <a:rPr lang="en-US" dirty="0" smtClean="0">
                <a:solidFill>
                  <a:srgbClr val="C00000"/>
                </a:solidFill>
                <a:latin typeface="Britannic Bold" pitchFamily="34" charset="0"/>
              </a:rPr>
              <a:t>interest</a:t>
            </a:r>
            <a:r>
              <a:rPr lang="en-US" dirty="0" smtClean="0">
                <a:latin typeface="Britannic Bold" pitchFamily="34" charset="0"/>
              </a:rPr>
              <a:t> within this subject area.  An interest is an area of inquiry to explore further.  </a:t>
            </a:r>
          </a:p>
          <a:p>
            <a:pPr marL="514350" indent="-514350" eaLnBrk="1" fontAlgn="auto" hangingPunct="1">
              <a:spcAft>
                <a:spcPts val="0"/>
              </a:spcAft>
              <a:buFont typeface="Arial" pitchFamily="34" charset="0"/>
              <a:buNone/>
              <a:defRPr/>
            </a:pPr>
            <a:endParaRPr lang="en-US" sz="2400" dirty="0" smtClean="0">
              <a:latin typeface="Britannic Bold" pitchFamily="34" charset="0"/>
            </a:endParaRPr>
          </a:p>
          <a:p>
            <a:pPr marL="514350" indent="-514350" eaLnBrk="1" fontAlgn="auto" hangingPunct="1">
              <a:spcAft>
                <a:spcPts val="0"/>
              </a:spcAft>
              <a:buFont typeface="Arial" pitchFamily="34" charset="0"/>
              <a:buNone/>
              <a:defRPr/>
            </a:pPr>
            <a:r>
              <a:rPr lang="en-US" sz="2400" dirty="0" smtClean="0">
                <a:latin typeface="Britannic Bold" pitchFamily="34" charset="0"/>
              </a:rPr>
              <a:t>For example, the broad subject would be American history and an interest from this would be The Civil War.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smtClean="0">
                <a:solidFill>
                  <a:schemeClr val="accent5">
                    <a:lumMod val="75000"/>
                  </a:schemeClr>
                </a:solidFill>
                <a:latin typeface="Britannic Bold" pitchFamily="34" charset="0"/>
              </a:rPr>
              <a:t>Discovering an Interest</a:t>
            </a:r>
          </a:p>
        </p:txBody>
      </p:sp>
      <p:sp>
        <p:nvSpPr>
          <p:cNvPr id="6147" name="Content Placeholder 2"/>
          <p:cNvSpPr>
            <a:spLocks noGrp="1"/>
          </p:cNvSpPr>
          <p:nvPr>
            <p:ph idx="1"/>
          </p:nvPr>
        </p:nvSpPr>
        <p:spPr/>
        <p:txBody>
          <a:bodyPr/>
          <a:lstStyle/>
          <a:p>
            <a:pPr eaLnBrk="1" hangingPunct="1">
              <a:buFont typeface="Arial" charset="0"/>
              <a:buNone/>
            </a:pPr>
            <a:r>
              <a:rPr lang="en-US" dirty="0" smtClean="0">
                <a:latin typeface="Britannic Bold" pitchFamily="34" charset="0"/>
              </a:rPr>
              <a:t>Sometimes it is difficult to discover an interest.  Try finishing the following sentences.</a:t>
            </a:r>
          </a:p>
          <a:p>
            <a:pPr eaLnBrk="1" hangingPunct="1"/>
            <a:r>
              <a:rPr lang="en-US" dirty="0" smtClean="0">
                <a:solidFill>
                  <a:schemeClr val="accent4">
                    <a:lumMod val="75000"/>
                  </a:schemeClr>
                </a:solidFill>
                <a:latin typeface="Britannic Bold" pitchFamily="34" charset="0"/>
              </a:rPr>
              <a:t>I am curious about…</a:t>
            </a:r>
          </a:p>
          <a:p>
            <a:pPr eaLnBrk="1" hangingPunct="1"/>
            <a:r>
              <a:rPr lang="en-US" dirty="0" smtClean="0">
                <a:solidFill>
                  <a:schemeClr val="accent4">
                    <a:lumMod val="75000"/>
                  </a:schemeClr>
                </a:solidFill>
                <a:latin typeface="Britannic Bold" pitchFamily="34" charset="0"/>
              </a:rPr>
              <a:t>I am confused about…</a:t>
            </a:r>
          </a:p>
          <a:p>
            <a:pPr eaLnBrk="1" hangingPunct="1"/>
            <a:r>
              <a:rPr lang="en-US" dirty="0" smtClean="0">
                <a:solidFill>
                  <a:schemeClr val="accent4">
                    <a:lumMod val="75000"/>
                  </a:schemeClr>
                </a:solidFill>
                <a:latin typeface="Britannic Bold" pitchFamily="34" charset="0"/>
              </a:rPr>
              <a:t>Recently I have been thinking </a:t>
            </a:r>
          </a:p>
          <a:p>
            <a:pPr eaLnBrk="1" hangingPunct="1">
              <a:buNone/>
            </a:pPr>
            <a:r>
              <a:rPr lang="en-US" dirty="0">
                <a:solidFill>
                  <a:schemeClr val="accent4">
                    <a:lumMod val="75000"/>
                  </a:schemeClr>
                </a:solidFill>
                <a:latin typeface="Britannic Bold" pitchFamily="34" charset="0"/>
              </a:rPr>
              <a:t> </a:t>
            </a:r>
            <a:r>
              <a:rPr lang="en-US" dirty="0" smtClean="0">
                <a:solidFill>
                  <a:schemeClr val="accent4">
                    <a:lumMod val="75000"/>
                  </a:schemeClr>
                </a:solidFill>
                <a:latin typeface="Britannic Bold" pitchFamily="34" charset="0"/>
              </a:rPr>
              <a:t>  a lot about…</a:t>
            </a:r>
          </a:p>
          <a:p>
            <a:pPr eaLnBrk="1" hangingPunct="1"/>
            <a:endParaRPr lang="en-US" dirty="0" smtClean="0">
              <a:latin typeface="Britannic Bold" pitchFamily="34" charset="0"/>
            </a:endParaRPr>
          </a:p>
        </p:txBody>
      </p:sp>
      <p:pic>
        <p:nvPicPr>
          <p:cNvPr id="6150" name="Picture 6" descr="C:\Documents and Settings\RBennett2\Local Settings\Temporary Internet Files\Content.IE5\0NAASX46\MCBD19983_0000[1].wmf"/>
          <p:cNvPicPr>
            <a:picLocks noChangeAspect="1" noChangeArrowheads="1"/>
          </p:cNvPicPr>
          <p:nvPr/>
        </p:nvPicPr>
        <p:blipFill>
          <a:blip r:embed="rId2"/>
          <a:srcRect/>
          <a:stretch>
            <a:fillRect/>
          </a:stretch>
        </p:blipFill>
        <p:spPr bwMode="auto">
          <a:xfrm>
            <a:off x="6235175" y="3962400"/>
            <a:ext cx="2381461" cy="2557604"/>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solidFill>
                  <a:schemeClr val="accent5">
                    <a:lumMod val="75000"/>
                  </a:schemeClr>
                </a:solidFill>
                <a:latin typeface="Britannic Bold" pitchFamily="34" charset="0"/>
              </a:rPr>
              <a:t>Narrowing the Interest</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solidFill>
                  <a:schemeClr val="accent6">
                    <a:lumMod val="75000"/>
                  </a:schemeClr>
                </a:solidFill>
                <a:latin typeface="Britannic Bold" pitchFamily="34" charset="0"/>
              </a:rPr>
              <a:t>After choosing an interest,</a:t>
            </a:r>
          </a:p>
          <a:p>
            <a:pPr eaLnBrk="1" fontAlgn="auto" hangingPunct="1">
              <a:spcAft>
                <a:spcPts val="0"/>
              </a:spcAft>
              <a:buNone/>
              <a:defRPr/>
            </a:pPr>
            <a:r>
              <a:rPr lang="en-US" dirty="0" smtClean="0">
                <a:solidFill>
                  <a:schemeClr val="accent6">
                    <a:lumMod val="75000"/>
                  </a:schemeClr>
                </a:solidFill>
                <a:latin typeface="Britannic Bold" pitchFamily="34" charset="0"/>
              </a:rPr>
              <a:t> you must narrow it to a plausible topic.</a:t>
            </a:r>
          </a:p>
          <a:p>
            <a:pPr eaLnBrk="1" fontAlgn="auto" hangingPunct="1">
              <a:spcAft>
                <a:spcPts val="0"/>
              </a:spcAft>
              <a:buFont typeface="Arial" pitchFamily="34" charset="0"/>
              <a:buNone/>
              <a:defRPr/>
            </a:pPr>
            <a:r>
              <a:rPr lang="en-US" dirty="0" smtClean="0">
                <a:latin typeface="Britannic Bold" pitchFamily="34" charset="0"/>
              </a:rPr>
              <a:t>For instance, you may have an interest in the Civil War, but that topic is too broad to write even a forty page paper.  Several techniques can help you narrow a topic to a scholarly article or conference paper length.  These techniques are often called pre-writing or brainstorming techniques.</a:t>
            </a:r>
          </a:p>
        </p:txBody>
      </p:sp>
      <p:pic>
        <p:nvPicPr>
          <p:cNvPr id="5123" name="Picture 3" descr="C:\Documents and Settings\RBennett2\Local Settings\Temporary Internet Files\Content.IE5\42MX1UZW\MPj04393910000[1].jpg"/>
          <p:cNvPicPr>
            <a:picLocks noChangeAspect="1" noChangeArrowheads="1"/>
          </p:cNvPicPr>
          <p:nvPr/>
        </p:nvPicPr>
        <p:blipFill>
          <a:blip r:embed="rId2" cstate="print"/>
          <a:srcRect/>
          <a:stretch>
            <a:fillRect/>
          </a:stretch>
        </p:blipFill>
        <p:spPr bwMode="auto">
          <a:xfrm>
            <a:off x="5791200" y="1143000"/>
            <a:ext cx="2895600" cy="1066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solidFill>
                  <a:schemeClr val="accent1"/>
                </a:solidFill>
                <a:latin typeface="Britannic Bold" pitchFamily="34" charset="0"/>
              </a:rPr>
              <a:t>Pre-writing Techniques</a:t>
            </a:r>
          </a:p>
        </p:txBody>
      </p:sp>
      <p:sp>
        <p:nvSpPr>
          <p:cNvPr id="8195" name="Content Placeholder 2"/>
          <p:cNvSpPr>
            <a:spLocks noGrp="1"/>
          </p:cNvSpPr>
          <p:nvPr>
            <p:ph idx="1"/>
          </p:nvPr>
        </p:nvSpPr>
        <p:spPr/>
        <p:txBody>
          <a:bodyPr/>
          <a:lstStyle/>
          <a:p>
            <a:pPr eaLnBrk="1" hangingPunct="1"/>
            <a:r>
              <a:rPr lang="en-US" smtClean="0">
                <a:latin typeface="Britannic Bold" pitchFamily="34" charset="0"/>
              </a:rPr>
              <a:t>Clustering:</a:t>
            </a:r>
          </a:p>
          <a:p>
            <a:pPr eaLnBrk="1" hangingPunct="1">
              <a:buFont typeface="Arial" charset="0"/>
              <a:buNone/>
            </a:pPr>
            <a:r>
              <a:rPr lang="en-US" smtClean="0">
                <a:latin typeface="Britannic Bold" pitchFamily="34" charset="0"/>
              </a:rPr>
              <a:t>				</a:t>
            </a:r>
          </a:p>
        </p:txBody>
      </p:sp>
      <p:sp>
        <p:nvSpPr>
          <p:cNvPr id="4" name="Oval 3"/>
          <p:cNvSpPr/>
          <p:nvPr/>
        </p:nvSpPr>
        <p:spPr>
          <a:xfrm>
            <a:off x="3429000" y="1447800"/>
            <a:ext cx="2286000" cy="16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Civil War</a:t>
            </a:r>
          </a:p>
        </p:txBody>
      </p:sp>
      <p:sp>
        <p:nvSpPr>
          <p:cNvPr id="5" name="Oval 4"/>
          <p:cNvSpPr/>
          <p:nvPr/>
        </p:nvSpPr>
        <p:spPr>
          <a:xfrm>
            <a:off x="3124200" y="3200400"/>
            <a:ext cx="1143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Main Events</a:t>
            </a:r>
          </a:p>
        </p:txBody>
      </p:sp>
      <p:sp>
        <p:nvSpPr>
          <p:cNvPr id="6" name="Oval 5"/>
          <p:cNvSpPr/>
          <p:nvPr/>
        </p:nvSpPr>
        <p:spPr>
          <a:xfrm>
            <a:off x="4876800" y="3276600"/>
            <a:ext cx="16002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Outcomes</a:t>
            </a:r>
          </a:p>
        </p:txBody>
      </p:sp>
      <p:sp>
        <p:nvSpPr>
          <p:cNvPr id="7" name="Oval 6"/>
          <p:cNvSpPr/>
          <p:nvPr/>
        </p:nvSpPr>
        <p:spPr>
          <a:xfrm>
            <a:off x="1828800" y="2362200"/>
            <a:ext cx="12192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Causes</a:t>
            </a:r>
          </a:p>
        </p:txBody>
      </p:sp>
      <p:sp>
        <p:nvSpPr>
          <p:cNvPr id="8" name="Oval 7"/>
          <p:cNvSpPr/>
          <p:nvPr/>
        </p:nvSpPr>
        <p:spPr>
          <a:xfrm>
            <a:off x="6172200" y="2057400"/>
            <a:ext cx="1295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People of Interest</a:t>
            </a:r>
          </a:p>
        </p:txBody>
      </p:sp>
      <p:cxnSp>
        <p:nvCxnSpPr>
          <p:cNvPr id="10" name="Straight Connector 9"/>
          <p:cNvCxnSpPr/>
          <p:nvPr/>
        </p:nvCxnSpPr>
        <p:spPr>
          <a:xfrm>
            <a:off x="5715000" y="23622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5029200" y="3124200"/>
            <a:ext cx="3810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3848100" y="3009900"/>
            <a:ext cx="2286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flipV="1">
            <a:off x="2971800" y="2362200"/>
            <a:ext cx="4572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457200" y="2590800"/>
            <a:ext cx="990600" cy="533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Slavery</a:t>
            </a:r>
          </a:p>
        </p:txBody>
      </p:sp>
      <p:sp>
        <p:nvSpPr>
          <p:cNvPr id="18" name="Rounded Rectangle 17"/>
          <p:cNvSpPr/>
          <p:nvPr/>
        </p:nvSpPr>
        <p:spPr>
          <a:xfrm>
            <a:off x="7391400" y="1371600"/>
            <a:ext cx="762000" cy="6096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Pres</a:t>
            </a:r>
          </a:p>
        </p:txBody>
      </p:sp>
      <p:sp>
        <p:nvSpPr>
          <p:cNvPr id="19" name="Rounded Rectangle 18"/>
          <p:cNvSpPr/>
          <p:nvPr/>
        </p:nvSpPr>
        <p:spPr>
          <a:xfrm>
            <a:off x="7696200" y="2057400"/>
            <a:ext cx="1066800" cy="6096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Generals</a:t>
            </a:r>
          </a:p>
        </p:txBody>
      </p:sp>
      <p:sp>
        <p:nvSpPr>
          <p:cNvPr id="20" name="Rounded Rectangle 19"/>
          <p:cNvSpPr/>
          <p:nvPr/>
        </p:nvSpPr>
        <p:spPr>
          <a:xfrm>
            <a:off x="6477000" y="3810000"/>
            <a:ext cx="1524000" cy="4572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Emancipation</a:t>
            </a:r>
          </a:p>
        </p:txBody>
      </p:sp>
      <p:sp>
        <p:nvSpPr>
          <p:cNvPr id="21" name="Rounded Rectangle 20"/>
          <p:cNvSpPr/>
          <p:nvPr/>
        </p:nvSpPr>
        <p:spPr>
          <a:xfrm>
            <a:off x="5562600" y="4419600"/>
            <a:ext cx="1143000" cy="533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Poverty</a:t>
            </a:r>
          </a:p>
        </p:txBody>
      </p:sp>
      <p:sp>
        <p:nvSpPr>
          <p:cNvPr id="22" name="Rounded Rectangle 21"/>
          <p:cNvSpPr/>
          <p:nvPr/>
        </p:nvSpPr>
        <p:spPr>
          <a:xfrm>
            <a:off x="3733800" y="4495800"/>
            <a:ext cx="1295400" cy="533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Gettysburg</a:t>
            </a:r>
          </a:p>
        </p:txBody>
      </p:sp>
      <p:sp>
        <p:nvSpPr>
          <p:cNvPr id="23" name="Rounded Rectangle 22"/>
          <p:cNvSpPr/>
          <p:nvPr/>
        </p:nvSpPr>
        <p:spPr>
          <a:xfrm>
            <a:off x="838200" y="3581400"/>
            <a:ext cx="685800" cy="533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t>
            </a:r>
          </a:p>
        </p:txBody>
      </p:sp>
      <p:sp>
        <p:nvSpPr>
          <p:cNvPr id="24" name="Rounded Rectangle 23"/>
          <p:cNvSpPr/>
          <p:nvPr/>
        </p:nvSpPr>
        <p:spPr>
          <a:xfrm>
            <a:off x="2362200" y="4191000"/>
            <a:ext cx="914400" cy="533400"/>
          </a:xfrm>
          <a:prstGeom prst="round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Atlanta</a:t>
            </a:r>
          </a:p>
        </p:txBody>
      </p:sp>
      <p:cxnSp>
        <p:nvCxnSpPr>
          <p:cNvPr id="26" name="Straight Connector 25"/>
          <p:cNvCxnSpPr>
            <a:endCxn id="8" idx="7"/>
          </p:cNvCxnSpPr>
          <p:nvPr/>
        </p:nvCxnSpPr>
        <p:spPr>
          <a:xfrm rot="5400000">
            <a:off x="7230269" y="2029619"/>
            <a:ext cx="209550" cy="1127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8" idx="6"/>
          </p:cNvCxnSpPr>
          <p:nvPr/>
        </p:nvCxnSpPr>
        <p:spPr>
          <a:xfrm rot="10800000">
            <a:off x="7467600" y="2514600"/>
            <a:ext cx="2286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6" idx="5"/>
          </p:cNvCxnSpPr>
          <p:nvPr/>
        </p:nvCxnSpPr>
        <p:spPr>
          <a:xfrm rot="16200000" flipH="1">
            <a:off x="6353175" y="3686175"/>
            <a:ext cx="88900" cy="311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5600701" y="4152900"/>
            <a:ext cx="533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H="1">
            <a:off x="3810000" y="4267200"/>
            <a:ext cx="4572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24" idx="0"/>
          </p:cNvCxnSpPr>
          <p:nvPr/>
        </p:nvCxnSpPr>
        <p:spPr>
          <a:xfrm rot="10800000" flipV="1">
            <a:off x="2819400" y="3886200"/>
            <a:ext cx="381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7" idx="3"/>
          </p:cNvCxnSpPr>
          <p:nvPr/>
        </p:nvCxnSpPr>
        <p:spPr>
          <a:xfrm rot="5400000">
            <a:off x="1410494" y="3061494"/>
            <a:ext cx="709612" cy="482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7" idx="2"/>
          </p:cNvCxnSpPr>
          <p:nvPr/>
        </p:nvCxnSpPr>
        <p:spPr>
          <a:xfrm rot="10800000">
            <a:off x="1447800" y="2667000"/>
            <a:ext cx="381000" cy="38100"/>
          </a:xfrm>
          <a:prstGeom prst="line">
            <a:avLst/>
          </a:prstGeom>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238125" y="4659313"/>
            <a:ext cx="2459038" cy="1477962"/>
          </a:xfrm>
          <a:custGeom>
            <a:avLst/>
            <a:gdLst>
              <a:gd name="connsiteX0" fmla="*/ 366152 w 2460128"/>
              <a:gd name="connsiteY0" fmla="*/ 250391 h 1477472"/>
              <a:gd name="connsiteX1" fmla="*/ 421016 w 2460128"/>
              <a:gd name="connsiteY1" fmla="*/ 140663 h 1477472"/>
              <a:gd name="connsiteX2" fmla="*/ 475880 w 2460128"/>
              <a:gd name="connsiteY2" fmla="*/ 149807 h 1477472"/>
              <a:gd name="connsiteX3" fmla="*/ 485024 w 2460128"/>
              <a:gd name="connsiteY3" fmla="*/ 177239 h 1477472"/>
              <a:gd name="connsiteX4" fmla="*/ 475880 w 2460128"/>
              <a:gd name="connsiteY4" fmla="*/ 213815 h 1477472"/>
              <a:gd name="connsiteX5" fmla="*/ 485024 w 2460128"/>
              <a:gd name="connsiteY5" fmla="*/ 131519 h 1477472"/>
              <a:gd name="connsiteX6" fmla="*/ 530744 w 2460128"/>
              <a:gd name="connsiteY6" fmla="*/ 85799 h 1477472"/>
              <a:gd name="connsiteX7" fmla="*/ 585608 w 2460128"/>
              <a:gd name="connsiteY7" fmla="*/ 67511 h 1477472"/>
              <a:gd name="connsiteX8" fmla="*/ 622184 w 2460128"/>
              <a:gd name="connsiteY8" fmla="*/ 49223 h 1477472"/>
              <a:gd name="connsiteX9" fmla="*/ 823352 w 2460128"/>
              <a:gd name="connsiteY9" fmla="*/ 85799 h 1477472"/>
              <a:gd name="connsiteX10" fmla="*/ 896504 w 2460128"/>
              <a:gd name="connsiteY10" fmla="*/ 131519 h 1477472"/>
              <a:gd name="connsiteX11" fmla="*/ 914792 w 2460128"/>
              <a:gd name="connsiteY11" fmla="*/ 168095 h 1477472"/>
              <a:gd name="connsiteX12" fmla="*/ 942224 w 2460128"/>
              <a:gd name="connsiteY12" fmla="*/ 213815 h 1477472"/>
              <a:gd name="connsiteX13" fmla="*/ 951368 w 2460128"/>
              <a:gd name="connsiteY13" fmla="*/ 241247 h 1477472"/>
              <a:gd name="connsiteX14" fmla="*/ 960512 w 2460128"/>
              <a:gd name="connsiteY14" fmla="*/ 113231 h 1477472"/>
              <a:gd name="connsiteX15" fmla="*/ 1006232 w 2460128"/>
              <a:gd name="connsiteY15" fmla="*/ 67511 h 1477472"/>
              <a:gd name="connsiteX16" fmla="*/ 1042808 w 2460128"/>
              <a:gd name="connsiteY16" fmla="*/ 49223 h 1477472"/>
              <a:gd name="connsiteX17" fmla="*/ 1079384 w 2460128"/>
              <a:gd name="connsiteY17" fmla="*/ 21791 h 1477472"/>
              <a:gd name="connsiteX18" fmla="*/ 1143392 w 2460128"/>
              <a:gd name="connsiteY18" fmla="*/ 3503 h 1477472"/>
              <a:gd name="connsiteX19" fmla="*/ 1408568 w 2460128"/>
              <a:gd name="connsiteY19" fmla="*/ 49223 h 1477472"/>
              <a:gd name="connsiteX20" fmla="*/ 1481720 w 2460128"/>
              <a:gd name="connsiteY20" fmla="*/ 131519 h 1477472"/>
              <a:gd name="connsiteX21" fmla="*/ 1481720 w 2460128"/>
              <a:gd name="connsiteY21" fmla="*/ 222959 h 1477472"/>
              <a:gd name="connsiteX22" fmla="*/ 1490864 w 2460128"/>
              <a:gd name="connsiteY22" fmla="*/ 186383 h 1477472"/>
              <a:gd name="connsiteX23" fmla="*/ 1609736 w 2460128"/>
              <a:gd name="connsiteY23" fmla="*/ 149807 h 1477472"/>
              <a:gd name="connsiteX24" fmla="*/ 1902344 w 2460128"/>
              <a:gd name="connsiteY24" fmla="*/ 186383 h 1477472"/>
              <a:gd name="connsiteX25" fmla="*/ 1975496 w 2460128"/>
              <a:gd name="connsiteY25" fmla="*/ 268679 h 1477472"/>
              <a:gd name="connsiteX26" fmla="*/ 1966352 w 2460128"/>
              <a:gd name="connsiteY26" fmla="*/ 332687 h 1477472"/>
              <a:gd name="connsiteX27" fmla="*/ 2149232 w 2460128"/>
              <a:gd name="connsiteY27" fmla="*/ 350975 h 1477472"/>
              <a:gd name="connsiteX28" fmla="*/ 2222384 w 2460128"/>
              <a:gd name="connsiteY28" fmla="*/ 387551 h 1477472"/>
              <a:gd name="connsiteX29" fmla="*/ 2313824 w 2460128"/>
              <a:gd name="connsiteY29" fmla="*/ 451559 h 1477472"/>
              <a:gd name="connsiteX30" fmla="*/ 2322968 w 2460128"/>
              <a:gd name="connsiteY30" fmla="*/ 552143 h 1477472"/>
              <a:gd name="connsiteX31" fmla="*/ 2359544 w 2460128"/>
              <a:gd name="connsiteY31" fmla="*/ 570431 h 1477472"/>
              <a:gd name="connsiteX32" fmla="*/ 2432696 w 2460128"/>
              <a:gd name="connsiteY32" fmla="*/ 671015 h 1477472"/>
              <a:gd name="connsiteX33" fmla="*/ 2441840 w 2460128"/>
              <a:gd name="connsiteY33" fmla="*/ 707591 h 1477472"/>
              <a:gd name="connsiteX34" fmla="*/ 2414408 w 2460128"/>
              <a:gd name="connsiteY34" fmla="*/ 771599 h 1477472"/>
              <a:gd name="connsiteX35" fmla="*/ 2386976 w 2460128"/>
              <a:gd name="connsiteY35" fmla="*/ 789887 h 1477472"/>
              <a:gd name="connsiteX36" fmla="*/ 2441840 w 2460128"/>
              <a:gd name="connsiteY36" fmla="*/ 872183 h 1477472"/>
              <a:gd name="connsiteX37" fmla="*/ 2460128 w 2460128"/>
              <a:gd name="connsiteY37" fmla="*/ 972767 h 1477472"/>
              <a:gd name="connsiteX38" fmla="*/ 2450984 w 2460128"/>
              <a:gd name="connsiteY38" fmla="*/ 1027631 h 1477472"/>
              <a:gd name="connsiteX39" fmla="*/ 2423552 w 2460128"/>
              <a:gd name="connsiteY39" fmla="*/ 1073351 h 1477472"/>
              <a:gd name="connsiteX40" fmla="*/ 2295536 w 2460128"/>
              <a:gd name="connsiteY40" fmla="*/ 1155647 h 1477472"/>
              <a:gd name="connsiteX41" fmla="*/ 2222384 w 2460128"/>
              <a:gd name="connsiteY41" fmla="*/ 1164791 h 1477472"/>
              <a:gd name="connsiteX42" fmla="*/ 2167520 w 2460128"/>
              <a:gd name="connsiteY42" fmla="*/ 1173935 h 1477472"/>
              <a:gd name="connsiteX43" fmla="*/ 2094368 w 2460128"/>
              <a:gd name="connsiteY43" fmla="*/ 1356815 h 1477472"/>
              <a:gd name="connsiteX44" fmla="*/ 2057792 w 2460128"/>
              <a:gd name="connsiteY44" fmla="*/ 1375103 h 1477472"/>
              <a:gd name="connsiteX45" fmla="*/ 1929776 w 2460128"/>
              <a:gd name="connsiteY45" fmla="*/ 1365959 h 1477472"/>
              <a:gd name="connsiteX46" fmla="*/ 1874912 w 2460128"/>
              <a:gd name="connsiteY46" fmla="*/ 1356815 h 1477472"/>
              <a:gd name="connsiteX47" fmla="*/ 1847480 w 2460128"/>
              <a:gd name="connsiteY47" fmla="*/ 1329383 h 1477472"/>
              <a:gd name="connsiteX48" fmla="*/ 1856624 w 2460128"/>
              <a:gd name="connsiteY48" fmla="*/ 1439111 h 1477472"/>
              <a:gd name="connsiteX49" fmla="*/ 1847480 w 2460128"/>
              <a:gd name="connsiteY49" fmla="*/ 1466543 h 1477472"/>
              <a:gd name="connsiteX50" fmla="*/ 1820048 w 2460128"/>
              <a:gd name="connsiteY50" fmla="*/ 1475687 h 1477472"/>
              <a:gd name="connsiteX51" fmla="*/ 1545728 w 2460128"/>
              <a:gd name="connsiteY51" fmla="*/ 1439111 h 1477472"/>
              <a:gd name="connsiteX52" fmla="*/ 1426856 w 2460128"/>
              <a:gd name="connsiteY52" fmla="*/ 1393391 h 1477472"/>
              <a:gd name="connsiteX53" fmla="*/ 1326272 w 2460128"/>
              <a:gd name="connsiteY53" fmla="*/ 1347671 h 1477472"/>
              <a:gd name="connsiteX54" fmla="*/ 1243976 w 2460128"/>
              <a:gd name="connsiteY54" fmla="*/ 1393391 h 1477472"/>
              <a:gd name="connsiteX55" fmla="*/ 1189112 w 2460128"/>
              <a:gd name="connsiteY55" fmla="*/ 1402535 h 1477472"/>
              <a:gd name="connsiteX56" fmla="*/ 987944 w 2460128"/>
              <a:gd name="connsiteY56" fmla="*/ 1393391 h 1477472"/>
              <a:gd name="connsiteX57" fmla="*/ 622184 w 2460128"/>
              <a:gd name="connsiteY57" fmla="*/ 1320239 h 1477472"/>
              <a:gd name="connsiteX58" fmla="*/ 549032 w 2460128"/>
              <a:gd name="connsiteY58" fmla="*/ 1274519 h 1477472"/>
              <a:gd name="connsiteX59" fmla="*/ 494168 w 2460128"/>
              <a:gd name="connsiteY59" fmla="*/ 1247087 h 1477472"/>
              <a:gd name="connsiteX60" fmla="*/ 475880 w 2460128"/>
              <a:gd name="connsiteY60" fmla="*/ 1283663 h 1477472"/>
              <a:gd name="connsiteX61" fmla="*/ 466736 w 2460128"/>
              <a:gd name="connsiteY61" fmla="*/ 1347671 h 1477472"/>
              <a:gd name="connsiteX62" fmla="*/ 320432 w 2460128"/>
              <a:gd name="connsiteY62" fmla="*/ 1347671 h 1477472"/>
              <a:gd name="connsiteX63" fmla="*/ 274712 w 2460128"/>
              <a:gd name="connsiteY63" fmla="*/ 1320239 h 1477472"/>
              <a:gd name="connsiteX64" fmla="*/ 183272 w 2460128"/>
              <a:gd name="connsiteY64" fmla="*/ 1274519 h 1477472"/>
              <a:gd name="connsiteX65" fmla="*/ 64400 w 2460128"/>
              <a:gd name="connsiteY65" fmla="*/ 1164791 h 1477472"/>
              <a:gd name="connsiteX66" fmla="*/ 9536 w 2460128"/>
              <a:gd name="connsiteY66" fmla="*/ 1091639 h 1477472"/>
              <a:gd name="connsiteX67" fmla="*/ 392 w 2460128"/>
              <a:gd name="connsiteY67" fmla="*/ 1027631 h 1477472"/>
              <a:gd name="connsiteX68" fmla="*/ 18680 w 2460128"/>
              <a:gd name="connsiteY68" fmla="*/ 588719 h 1477472"/>
              <a:gd name="connsiteX69" fmla="*/ 36968 w 2460128"/>
              <a:gd name="connsiteY69" fmla="*/ 542999 h 1477472"/>
              <a:gd name="connsiteX70" fmla="*/ 73544 w 2460128"/>
              <a:gd name="connsiteY70" fmla="*/ 497279 h 1477472"/>
              <a:gd name="connsiteX71" fmla="*/ 155840 w 2460128"/>
              <a:gd name="connsiteY71" fmla="*/ 451559 h 1477472"/>
              <a:gd name="connsiteX72" fmla="*/ 183272 w 2460128"/>
              <a:gd name="connsiteY72" fmla="*/ 442415 h 1477472"/>
              <a:gd name="connsiteX73" fmla="*/ 302144 w 2460128"/>
              <a:gd name="connsiteY73" fmla="*/ 424127 h 1477472"/>
              <a:gd name="connsiteX74" fmla="*/ 302144 w 2460128"/>
              <a:gd name="connsiteY74" fmla="*/ 140663 h 1477472"/>
              <a:gd name="connsiteX75" fmla="*/ 347864 w 2460128"/>
              <a:gd name="connsiteY75" fmla="*/ 122375 h 1477472"/>
              <a:gd name="connsiteX76" fmla="*/ 421016 w 2460128"/>
              <a:gd name="connsiteY76" fmla="*/ 131519 h 1477472"/>
              <a:gd name="connsiteX77" fmla="*/ 485024 w 2460128"/>
              <a:gd name="connsiteY77" fmla="*/ 177239 h 14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460128" h="1477472">
                <a:moveTo>
                  <a:pt x="366152" y="250391"/>
                </a:moveTo>
                <a:cubicBezTo>
                  <a:pt x="375129" y="205505"/>
                  <a:pt x="361893" y="146575"/>
                  <a:pt x="421016" y="140663"/>
                </a:cubicBezTo>
                <a:cubicBezTo>
                  <a:pt x="439464" y="138818"/>
                  <a:pt x="457592" y="146759"/>
                  <a:pt x="475880" y="149807"/>
                </a:cubicBezTo>
                <a:cubicBezTo>
                  <a:pt x="478928" y="158951"/>
                  <a:pt x="485024" y="167600"/>
                  <a:pt x="485024" y="177239"/>
                </a:cubicBezTo>
                <a:cubicBezTo>
                  <a:pt x="485024" y="189806"/>
                  <a:pt x="475880" y="226382"/>
                  <a:pt x="475880" y="213815"/>
                </a:cubicBezTo>
                <a:cubicBezTo>
                  <a:pt x="475880" y="186214"/>
                  <a:pt x="478330" y="158296"/>
                  <a:pt x="485024" y="131519"/>
                </a:cubicBezTo>
                <a:cubicBezTo>
                  <a:pt x="489977" y="111707"/>
                  <a:pt x="513599" y="93419"/>
                  <a:pt x="530744" y="85799"/>
                </a:cubicBezTo>
                <a:cubicBezTo>
                  <a:pt x="548360" y="77970"/>
                  <a:pt x="568366" y="76132"/>
                  <a:pt x="585608" y="67511"/>
                </a:cubicBezTo>
                <a:lnTo>
                  <a:pt x="622184" y="49223"/>
                </a:lnTo>
                <a:cubicBezTo>
                  <a:pt x="695454" y="57843"/>
                  <a:pt x="760173" y="51779"/>
                  <a:pt x="823352" y="85799"/>
                </a:cubicBezTo>
                <a:cubicBezTo>
                  <a:pt x="848670" y="99432"/>
                  <a:pt x="896504" y="131519"/>
                  <a:pt x="896504" y="131519"/>
                </a:cubicBezTo>
                <a:cubicBezTo>
                  <a:pt x="902600" y="143711"/>
                  <a:pt x="908172" y="156179"/>
                  <a:pt x="914792" y="168095"/>
                </a:cubicBezTo>
                <a:cubicBezTo>
                  <a:pt x="923423" y="183631"/>
                  <a:pt x="934276" y="197919"/>
                  <a:pt x="942224" y="213815"/>
                </a:cubicBezTo>
                <a:cubicBezTo>
                  <a:pt x="946535" y="222436"/>
                  <a:pt x="948320" y="232103"/>
                  <a:pt x="951368" y="241247"/>
                </a:cubicBezTo>
                <a:cubicBezTo>
                  <a:pt x="954416" y="198575"/>
                  <a:pt x="953077" y="155361"/>
                  <a:pt x="960512" y="113231"/>
                </a:cubicBezTo>
                <a:cubicBezTo>
                  <a:pt x="964272" y="91923"/>
                  <a:pt x="990280" y="76627"/>
                  <a:pt x="1006232" y="67511"/>
                </a:cubicBezTo>
                <a:cubicBezTo>
                  <a:pt x="1018067" y="60748"/>
                  <a:pt x="1031249" y="56447"/>
                  <a:pt x="1042808" y="49223"/>
                </a:cubicBezTo>
                <a:cubicBezTo>
                  <a:pt x="1055731" y="41146"/>
                  <a:pt x="1065510" y="28097"/>
                  <a:pt x="1079384" y="21791"/>
                </a:cubicBezTo>
                <a:cubicBezTo>
                  <a:pt x="1099585" y="12609"/>
                  <a:pt x="1122056" y="9599"/>
                  <a:pt x="1143392" y="3503"/>
                </a:cubicBezTo>
                <a:cubicBezTo>
                  <a:pt x="1216663" y="10164"/>
                  <a:pt x="1334734" y="0"/>
                  <a:pt x="1408568" y="49223"/>
                </a:cubicBezTo>
                <a:cubicBezTo>
                  <a:pt x="1436816" y="68055"/>
                  <a:pt x="1461331" y="104334"/>
                  <a:pt x="1481720" y="131519"/>
                </a:cubicBezTo>
                <a:cubicBezTo>
                  <a:pt x="1502378" y="193494"/>
                  <a:pt x="1481720" y="117888"/>
                  <a:pt x="1481720" y="222959"/>
                </a:cubicBezTo>
                <a:cubicBezTo>
                  <a:pt x="1481720" y="235526"/>
                  <a:pt x="1482685" y="195925"/>
                  <a:pt x="1490864" y="186383"/>
                </a:cubicBezTo>
                <a:cubicBezTo>
                  <a:pt x="1521321" y="150850"/>
                  <a:pt x="1569187" y="154876"/>
                  <a:pt x="1609736" y="149807"/>
                </a:cubicBezTo>
                <a:cubicBezTo>
                  <a:pt x="1707272" y="161999"/>
                  <a:pt x="1807285" y="161368"/>
                  <a:pt x="1902344" y="186383"/>
                </a:cubicBezTo>
                <a:cubicBezTo>
                  <a:pt x="1927664" y="193046"/>
                  <a:pt x="1958717" y="243511"/>
                  <a:pt x="1975496" y="268679"/>
                </a:cubicBezTo>
                <a:cubicBezTo>
                  <a:pt x="1972448" y="290015"/>
                  <a:pt x="1946874" y="323461"/>
                  <a:pt x="1966352" y="332687"/>
                </a:cubicBezTo>
                <a:cubicBezTo>
                  <a:pt x="2021719" y="358913"/>
                  <a:pt x="2089328" y="338138"/>
                  <a:pt x="2149232" y="350975"/>
                </a:cubicBezTo>
                <a:cubicBezTo>
                  <a:pt x="2175889" y="356687"/>
                  <a:pt x="2198329" y="374722"/>
                  <a:pt x="2222384" y="387551"/>
                </a:cubicBezTo>
                <a:cubicBezTo>
                  <a:pt x="2291478" y="424401"/>
                  <a:pt x="2272248" y="409983"/>
                  <a:pt x="2313824" y="451559"/>
                </a:cubicBezTo>
                <a:cubicBezTo>
                  <a:pt x="2308704" y="492523"/>
                  <a:pt x="2288640" y="523536"/>
                  <a:pt x="2322968" y="552143"/>
                </a:cubicBezTo>
                <a:cubicBezTo>
                  <a:pt x="2333440" y="560869"/>
                  <a:pt x="2347352" y="564335"/>
                  <a:pt x="2359544" y="570431"/>
                </a:cubicBezTo>
                <a:cubicBezTo>
                  <a:pt x="2381790" y="598238"/>
                  <a:pt x="2416895" y="639414"/>
                  <a:pt x="2432696" y="671015"/>
                </a:cubicBezTo>
                <a:cubicBezTo>
                  <a:pt x="2438316" y="682255"/>
                  <a:pt x="2438792" y="695399"/>
                  <a:pt x="2441840" y="707591"/>
                </a:cubicBezTo>
                <a:cubicBezTo>
                  <a:pt x="2432696" y="728927"/>
                  <a:pt x="2427284" y="752285"/>
                  <a:pt x="2414408" y="771599"/>
                </a:cubicBezTo>
                <a:cubicBezTo>
                  <a:pt x="2408312" y="780743"/>
                  <a:pt x="2386976" y="778897"/>
                  <a:pt x="2386976" y="789887"/>
                </a:cubicBezTo>
                <a:cubicBezTo>
                  <a:pt x="2386976" y="801645"/>
                  <a:pt x="2433991" y="861717"/>
                  <a:pt x="2441840" y="872183"/>
                </a:cubicBezTo>
                <a:cubicBezTo>
                  <a:pt x="2444813" y="887048"/>
                  <a:pt x="2460128" y="961068"/>
                  <a:pt x="2460128" y="972767"/>
                </a:cubicBezTo>
                <a:cubicBezTo>
                  <a:pt x="2460128" y="991307"/>
                  <a:pt x="2457320" y="1010207"/>
                  <a:pt x="2450984" y="1027631"/>
                </a:cubicBezTo>
                <a:cubicBezTo>
                  <a:pt x="2444910" y="1044334"/>
                  <a:pt x="2435507" y="1060200"/>
                  <a:pt x="2423552" y="1073351"/>
                </a:cubicBezTo>
                <a:cubicBezTo>
                  <a:pt x="2386839" y="1113735"/>
                  <a:pt x="2348267" y="1141585"/>
                  <a:pt x="2295536" y="1155647"/>
                </a:cubicBezTo>
                <a:cubicBezTo>
                  <a:pt x="2271792" y="1161979"/>
                  <a:pt x="2246711" y="1161316"/>
                  <a:pt x="2222384" y="1164791"/>
                </a:cubicBezTo>
                <a:cubicBezTo>
                  <a:pt x="2204030" y="1167413"/>
                  <a:pt x="2185808" y="1170887"/>
                  <a:pt x="2167520" y="1173935"/>
                </a:cubicBezTo>
                <a:cubicBezTo>
                  <a:pt x="2139338" y="1333634"/>
                  <a:pt x="2184416" y="1306788"/>
                  <a:pt x="2094368" y="1356815"/>
                </a:cubicBezTo>
                <a:cubicBezTo>
                  <a:pt x="2082452" y="1363435"/>
                  <a:pt x="2069984" y="1369007"/>
                  <a:pt x="2057792" y="1375103"/>
                </a:cubicBezTo>
                <a:cubicBezTo>
                  <a:pt x="2015120" y="1372055"/>
                  <a:pt x="1972344" y="1370216"/>
                  <a:pt x="1929776" y="1365959"/>
                </a:cubicBezTo>
                <a:cubicBezTo>
                  <a:pt x="1911328" y="1364114"/>
                  <a:pt x="1891854" y="1364345"/>
                  <a:pt x="1874912" y="1356815"/>
                </a:cubicBezTo>
                <a:cubicBezTo>
                  <a:pt x="1863095" y="1351563"/>
                  <a:pt x="1856624" y="1338527"/>
                  <a:pt x="1847480" y="1329383"/>
                </a:cubicBezTo>
                <a:cubicBezTo>
                  <a:pt x="1871444" y="1389293"/>
                  <a:pt x="1871147" y="1366498"/>
                  <a:pt x="1856624" y="1439111"/>
                </a:cubicBezTo>
                <a:cubicBezTo>
                  <a:pt x="1854734" y="1448562"/>
                  <a:pt x="1854296" y="1459727"/>
                  <a:pt x="1847480" y="1466543"/>
                </a:cubicBezTo>
                <a:cubicBezTo>
                  <a:pt x="1840664" y="1473359"/>
                  <a:pt x="1829192" y="1472639"/>
                  <a:pt x="1820048" y="1475687"/>
                </a:cubicBezTo>
                <a:cubicBezTo>
                  <a:pt x="1680711" y="1467946"/>
                  <a:pt x="1665607" y="1477472"/>
                  <a:pt x="1545728" y="1439111"/>
                </a:cubicBezTo>
                <a:cubicBezTo>
                  <a:pt x="1505294" y="1426172"/>
                  <a:pt x="1465877" y="1410114"/>
                  <a:pt x="1426856" y="1393391"/>
                </a:cubicBezTo>
                <a:cubicBezTo>
                  <a:pt x="1283753" y="1332061"/>
                  <a:pt x="1401250" y="1372664"/>
                  <a:pt x="1326272" y="1347671"/>
                </a:cubicBezTo>
                <a:cubicBezTo>
                  <a:pt x="1314474" y="1354750"/>
                  <a:pt x="1261467" y="1388144"/>
                  <a:pt x="1243976" y="1393391"/>
                </a:cubicBezTo>
                <a:cubicBezTo>
                  <a:pt x="1226218" y="1398719"/>
                  <a:pt x="1207400" y="1399487"/>
                  <a:pt x="1189112" y="1402535"/>
                </a:cubicBezTo>
                <a:cubicBezTo>
                  <a:pt x="1122056" y="1399487"/>
                  <a:pt x="1054572" y="1401549"/>
                  <a:pt x="987944" y="1393391"/>
                </a:cubicBezTo>
                <a:cubicBezTo>
                  <a:pt x="867220" y="1378608"/>
                  <a:pt x="741880" y="1347861"/>
                  <a:pt x="622184" y="1320239"/>
                </a:cubicBezTo>
                <a:cubicBezTo>
                  <a:pt x="597800" y="1304999"/>
                  <a:pt x="573998" y="1288785"/>
                  <a:pt x="549032" y="1274519"/>
                </a:cubicBezTo>
                <a:cubicBezTo>
                  <a:pt x="531279" y="1264375"/>
                  <a:pt x="514457" y="1244551"/>
                  <a:pt x="494168" y="1247087"/>
                </a:cubicBezTo>
                <a:cubicBezTo>
                  <a:pt x="480642" y="1248778"/>
                  <a:pt x="481976" y="1271471"/>
                  <a:pt x="475880" y="1283663"/>
                </a:cubicBezTo>
                <a:cubicBezTo>
                  <a:pt x="472832" y="1304999"/>
                  <a:pt x="478691" y="1329738"/>
                  <a:pt x="466736" y="1347671"/>
                </a:cubicBezTo>
                <a:cubicBezTo>
                  <a:pt x="439974" y="1387815"/>
                  <a:pt x="332117" y="1349796"/>
                  <a:pt x="320432" y="1347671"/>
                </a:cubicBezTo>
                <a:cubicBezTo>
                  <a:pt x="305192" y="1338527"/>
                  <a:pt x="290394" y="1328603"/>
                  <a:pt x="274712" y="1320239"/>
                </a:cubicBezTo>
                <a:cubicBezTo>
                  <a:pt x="244643" y="1304202"/>
                  <a:pt x="212084" y="1292716"/>
                  <a:pt x="183272" y="1274519"/>
                </a:cubicBezTo>
                <a:cubicBezTo>
                  <a:pt x="88226" y="1214490"/>
                  <a:pt x="121194" y="1228684"/>
                  <a:pt x="64400" y="1164791"/>
                </a:cubicBezTo>
                <a:cubicBezTo>
                  <a:pt x="11583" y="1105372"/>
                  <a:pt x="40754" y="1154076"/>
                  <a:pt x="9536" y="1091639"/>
                </a:cubicBezTo>
                <a:cubicBezTo>
                  <a:pt x="6488" y="1070303"/>
                  <a:pt x="0" y="1049180"/>
                  <a:pt x="392" y="1027631"/>
                </a:cubicBezTo>
                <a:cubicBezTo>
                  <a:pt x="3054" y="881224"/>
                  <a:pt x="7660" y="734735"/>
                  <a:pt x="18680" y="588719"/>
                </a:cubicBezTo>
                <a:cubicBezTo>
                  <a:pt x="19915" y="572352"/>
                  <a:pt x="28523" y="557074"/>
                  <a:pt x="36968" y="542999"/>
                </a:cubicBezTo>
                <a:cubicBezTo>
                  <a:pt x="47009" y="526264"/>
                  <a:pt x="59744" y="511079"/>
                  <a:pt x="73544" y="497279"/>
                </a:cubicBezTo>
                <a:cubicBezTo>
                  <a:pt x="87845" y="482978"/>
                  <a:pt x="147230" y="455386"/>
                  <a:pt x="155840" y="451559"/>
                </a:cubicBezTo>
                <a:cubicBezTo>
                  <a:pt x="164648" y="447644"/>
                  <a:pt x="173798" y="444191"/>
                  <a:pt x="183272" y="442415"/>
                </a:cubicBezTo>
                <a:cubicBezTo>
                  <a:pt x="222676" y="435027"/>
                  <a:pt x="262520" y="430223"/>
                  <a:pt x="302144" y="424127"/>
                </a:cubicBezTo>
                <a:cubicBezTo>
                  <a:pt x="296156" y="346280"/>
                  <a:pt x="280605" y="212459"/>
                  <a:pt x="302144" y="140663"/>
                </a:cubicBezTo>
                <a:cubicBezTo>
                  <a:pt x="306861" y="124941"/>
                  <a:pt x="332624" y="128471"/>
                  <a:pt x="347864" y="122375"/>
                </a:cubicBezTo>
                <a:cubicBezTo>
                  <a:pt x="372248" y="125423"/>
                  <a:pt x="397529" y="124292"/>
                  <a:pt x="421016" y="131519"/>
                </a:cubicBezTo>
                <a:cubicBezTo>
                  <a:pt x="451703" y="140961"/>
                  <a:pt x="465047" y="157262"/>
                  <a:pt x="485024" y="177239"/>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dirty="0"/>
              <a:t>What else caused the War?  Was slavery really the main issue?</a:t>
            </a:r>
          </a:p>
        </p:txBody>
      </p:sp>
      <p:cxnSp>
        <p:nvCxnSpPr>
          <p:cNvPr id="46" name="Straight Connector 45"/>
          <p:cNvCxnSpPr>
            <a:stCxn id="23" idx="2"/>
            <a:endCxn id="42" idx="10"/>
          </p:cNvCxnSpPr>
          <p:nvPr/>
        </p:nvCxnSpPr>
        <p:spPr>
          <a:xfrm rot="5400000">
            <a:off x="819150" y="4429125"/>
            <a:ext cx="676275" cy="47625"/>
          </a:xfrm>
          <a:prstGeom prst="line">
            <a:avLst/>
          </a:prstGeom>
        </p:spPr>
        <p:style>
          <a:lnRef idx="1">
            <a:schemeClr val="accent1"/>
          </a:lnRef>
          <a:fillRef idx="0">
            <a:schemeClr val="accent1"/>
          </a:fillRef>
          <a:effectRef idx="0">
            <a:schemeClr val="accent1"/>
          </a:effectRef>
          <a:fontRef idx="minor">
            <a:schemeClr val="tx1"/>
          </a:fontRef>
        </p:style>
      </p:cxnSp>
      <p:sp>
        <p:nvSpPr>
          <p:cNvPr id="47" name="Freeform 46"/>
          <p:cNvSpPr/>
          <p:nvPr/>
        </p:nvSpPr>
        <p:spPr>
          <a:xfrm>
            <a:off x="128588" y="4665663"/>
            <a:ext cx="2770187" cy="1562100"/>
          </a:xfrm>
          <a:custGeom>
            <a:avLst/>
            <a:gdLst>
              <a:gd name="connsiteX0" fmla="*/ 1069848 w 2770277"/>
              <a:gd name="connsiteY0" fmla="*/ 217138 h 1561306"/>
              <a:gd name="connsiteX1" fmla="*/ 1078992 w 2770277"/>
              <a:gd name="connsiteY1" fmla="*/ 189706 h 1561306"/>
              <a:gd name="connsiteX2" fmla="*/ 1088136 w 2770277"/>
              <a:gd name="connsiteY2" fmla="*/ 70834 h 1561306"/>
              <a:gd name="connsiteX3" fmla="*/ 1115568 w 2770277"/>
              <a:gd name="connsiteY3" fmla="*/ 52546 h 1561306"/>
              <a:gd name="connsiteX4" fmla="*/ 1179576 w 2770277"/>
              <a:gd name="connsiteY4" fmla="*/ 89122 h 1561306"/>
              <a:gd name="connsiteX5" fmla="*/ 1261872 w 2770277"/>
              <a:gd name="connsiteY5" fmla="*/ 162274 h 1561306"/>
              <a:gd name="connsiteX6" fmla="*/ 1280160 w 2770277"/>
              <a:gd name="connsiteY6" fmla="*/ 189706 h 1561306"/>
              <a:gd name="connsiteX7" fmla="*/ 1325880 w 2770277"/>
              <a:gd name="connsiteY7" fmla="*/ 52546 h 1561306"/>
              <a:gd name="connsiteX8" fmla="*/ 1353312 w 2770277"/>
              <a:gd name="connsiteY8" fmla="*/ 43402 h 1561306"/>
              <a:gd name="connsiteX9" fmla="*/ 1481328 w 2770277"/>
              <a:gd name="connsiteY9" fmla="*/ 52546 h 1561306"/>
              <a:gd name="connsiteX10" fmla="*/ 1517904 w 2770277"/>
              <a:gd name="connsiteY10" fmla="*/ 61690 h 1561306"/>
              <a:gd name="connsiteX11" fmla="*/ 1545336 w 2770277"/>
              <a:gd name="connsiteY11" fmla="*/ 89122 h 1561306"/>
              <a:gd name="connsiteX12" fmla="*/ 1581912 w 2770277"/>
              <a:gd name="connsiteY12" fmla="*/ 134842 h 1561306"/>
              <a:gd name="connsiteX13" fmla="*/ 1609344 w 2770277"/>
              <a:gd name="connsiteY13" fmla="*/ 162274 h 1561306"/>
              <a:gd name="connsiteX14" fmla="*/ 1645920 w 2770277"/>
              <a:gd name="connsiteY14" fmla="*/ 235426 h 1561306"/>
              <a:gd name="connsiteX15" fmla="*/ 1545336 w 2770277"/>
              <a:gd name="connsiteY15" fmla="*/ 180562 h 1561306"/>
              <a:gd name="connsiteX16" fmla="*/ 1517904 w 2770277"/>
              <a:gd name="connsiteY16" fmla="*/ 143986 h 1561306"/>
              <a:gd name="connsiteX17" fmla="*/ 1499616 w 2770277"/>
              <a:gd name="connsiteY17" fmla="*/ 79978 h 1561306"/>
              <a:gd name="connsiteX18" fmla="*/ 1563624 w 2770277"/>
              <a:gd name="connsiteY18" fmla="*/ 43402 h 1561306"/>
              <a:gd name="connsiteX19" fmla="*/ 1709928 w 2770277"/>
              <a:gd name="connsiteY19" fmla="*/ 52546 h 1561306"/>
              <a:gd name="connsiteX20" fmla="*/ 1764792 w 2770277"/>
              <a:gd name="connsiteY20" fmla="*/ 89122 h 1561306"/>
              <a:gd name="connsiteX21" fmla="*/ 1828800 w 2770277"/>
              <a:gd name="connsiteY21" fmla="*/ 171418 h 1561306"/>
              <a:gd name="connsiteX22" fmla="*/ 1883664 w 2770277"/>
              <a:gd name="connsiteY22" fmla="*/ 272002 h 1561306"/>
              <a:gd name="connsiteX23" fmla="*/ 1856232 w 2770277"/>
              <a:gd name="connsiteY23" fmla="*/ 281146 h 1561306"/>
              <a:gd name="connsiteX24" fmla="*/ 1819656 w 2770277"/>
              <a:gd name="connsiteY24" fmla="*/ 226282 h 1561306"/>
              <a:gd name="connsiteX25" fmla="*/ 1837944 w 2770277"/>
              <a:gd name="connsiteY25" fmla="*/ 198850 h 1561306"/>
              <a:gd name="connsiteX26" fmla="*/ 2029968 w 2770277"/>
              <a:gd name="connsiteY26" fmla="*/ 198850 h 1561306"/>
              <a:gd name="connsiteX27" fmla="*/ 2066544 w 2770277"/>
              <a:gd name="connsiteY27" fmla="*/ 217138 h 1561306"/>
              <a:gd name="connsiteX28" fmla="*/ 2148840 w 2770277"/>
              <a:gd name="connsiteY28" fmla="*/ 272002 h 1561306"/>
              <a:gd name="connsiteX29" fmla="*/ 2167128 w 2770277"/>
              <a:gd name="connsiteY29" fmla="*/ 308578 h 1561306"/>
              <a:gd name="connsiteX30" fmla="*/ 2139696 w 2770277"/>
              <a:gd name="connsiteY30" fmla="*/ 326866 h 1561306"/>
              <a:gd name="connsiteX31" fmla="*/ 2112264 w 2770277"/>
              <a:gd name="connsiteY31" fmla="*/ 290290 h 1561306"/>
              <a:gd name="connsiteX32" fmla="*/ 2103120 w 2770277"/>
              <a:gd name="connsiteY32" fmla="*/ 262858 h 1561306"/>
              <a:gd name="connsiteX33" fmla="*/ 2148840 w 2770277"/>
              <a:gd name="connsiteY33" fmla="*/ 226282 h 1561306"/>
              <a:gd name="connsiteX34" fmla="*/ 2404872 w 2770277"/>
              <a:gd name="connsiteY34" fmla="*/ 262858 h 1561306"/>
              <a:gd name="connsiteX35" fmla="*/ 2432304 w 2770277"/>
              <a:gd name="connsiteY35" fmla="*/ 281146 h 1561306"/>
              <a:gd name="connsiteX36" fmla="*/ 2450592 w 2770277"/>
              <a:gd name="connsiteY36" fmla="*/ 317722 h 1561306"/>
              <a:gd name="connsiteX37" fmla="*/ 2478024 w 2770277"/>
              <a:gd name="connsiteY37" fmla="*/ 345154 h 1561306"/>
              <a:gd name="connsiteX38" fmla="*/ 2468880 w 2770277"/>
              <a:gd name="connsiteY38" fmla="*/ 390874 h 1561306"/>
              <a:gd name="connsiteX39" fmla="*/ 2505456 w 2770277"/>
              <a:gd name="connsiteY39" fmla="*/ 381730 h 1561306"/>
              <a:gd name="connsiteX40" fmla="*/ 2670048 w 2770277"/>
              <a:gd name="connsiteY40" fmla="*/ 445738 h 1561306"/>
              <a:gd name="connsiteX41" fmla="*/ 2706624 w 2770277"/>
              <a:gd name="connsiteY41" fmla="*/ 482314 h 1561306"/>
              <a:gd name="connsiteX42" fmla="*/ 2734056 w 2770277"/>
              <a:gd name="connsiteY42" fmla="*/ 500602 h 1561306"/>
              <a:gd name="connsiteX43" fmla="*/ 2743200 w 2770277"/>
              <a:gd name="connsiteY43" fmla="*/ 537178 h 1561306"/>
              <a:gd name="connsiteX44" fmla="*/ 2724912 w 2770277"/>
              <a:gd name="connsiteY44" fmla="*/ 573754 h 1561306"/>
              <a:gd name="connsiteX45" fmla="*/ 2706624 w 2770277"/>
              <a:gd name="connsiteY45" fmla="*/ 601186 h 1561306"/>
              <a:gd name="connsiteX46" fmla="*/ 2679192 w 2770277"/>
              <a:gd name="connsiteY46" fmla="*/ 610330 h 1561306"/>
              <a:gd name="connsiteX47" fmla="*/ 2596896 w 2770277"/>
              <a:gd name="connsiteY47" fmla="*/ 628618 h 1561306"/>
              <a:gd name="connsiteX48" fmla="*/ 2660904 w 2770277"/>
              <a:gd name="connsiteY48" fmla="*/ 683482 h 1561306"/>
              <a:gd name="connsiteX49" fmla="*/ 2743200 w 2770277"/>
              <a:gd name="connsiteY49" fmla="*/ 747490 h 1561306"/>
              <a:gd name="connsiteX50" fmla="*/ 2752344 w 2770277"/>
              <a:gd name="connsiteY50" fmla="*/ 793210 h 1561306"/>
              <a:gd name="connsiteX51" fmla="*/ 2724912 w 2770277"/>
              <a:gd name="connsiteY51" fmla="*/ 857218 h 1561306"/>
              <a:gd name="connsiteX52" fmla="*/ 2688336 w 2770277"/>
              <a:gd name="connsiteY52" fmla="*/ 866362 h 1561306"/>
              <a:gd name="connsiteX53" fmla="*/ 2642616 w 2770277"/>
              <a:gd name="connsiteY53" fmla="*/ 875506 h 1561306"/>
              <a:gd name="connsiteX54" fmla="*/ 2596896 w 2770277"/>
              <a:gd name="connsiteY54" fmla="*/ 884650 h 1561306"/>
              <a:gd name="connsiteX55" fmla="*/ 2624328 w 2770277"/>
              <a:gd name="connsiteY55" fmla="*/ 912082 h 1561306"/>
              <a:gd name="connsiteX56" fmla="*/ 2615184 w 2770277"/>
              <a:gd name="connsiteY56" fmla="*/ 948658 h 1561306"/>
              <a:gd name="connsiteX57" fmla="*/ 2468880 w 2770277"/>
              <a:gd name="connsiteY57" fmla="*/ 957802 h 1561306"/>
              <a:gd name="connsiteX58" fmla="*/ 2496312 w 2770277"/>
              <a:gd name="connsiteY58" fmla="*/ 939514 h 1561306"/>
              <a:gd name="connsiteX59" fmla="*/ 2514600 w 2770277"/>
              <a:gd name="connsiteY59" fmla="*/ 966946 h 1561306"/>
              <a:gd name="connsiteX60" fmla="*/ 2542032 w 2770277"/>
              <a:gd name="connsiteY60" fmla="*/ 994378 h 1561306"/>
              <a:gd name="connsiteX61" fmla="*/ 2551176 w 2770277"/>
              <a:gd name="connsiteY61" fmla="*/ 1021810 h 1561306"/>
              <a:gd name="connsiteX62" fmla="*/ 2505456 w 2770277"/>
              <a:gd name="connsiteY62" fmla="*/ 1085818 h 1561306"/>
              <a:gd name="connsiteX63" fmla="*/ 2468880 w 2770277"/>
              <a:gd name="connsiteY63" fmla="*/ 1104106 h 1561306"/>
              <a:gd name="connsiteX64" fmla="*/ 2395728 w 2770277"/>
              <a:gd name="connsiteY64" fmla="*/ 1113250 h 1561306"/>
              <a:gd name="connsiteX65" fmla="*/ 2313432 w 2770277"/>
              <a:gd name="connsiteY65" fmla="*/ 1113250 h 1561306"/>
              <a:gd name="connsiteX66" fmla="*/ 2286000 w 2770277"/>
              <a:gd name="connsiteY66" fmla="*/ 1076674 h 1561306"/>
              <a:gd name="connsiteX67" fmla="*/ 2304288 w 2770277"/>
              <a:gd name="connsiteY67" fmla="*/ 1113250 h 1561306"/>
              <a:gd name="connsiteX68" fmla="*/ 2313432 w 2770277"/>
              <a:gd name="connsiteY68" fmla="*/ 1149826 h 1561306"/>
              <a:gd name="connsiteX69" fmla="*/ 2304288 w 2770277"/>
              <a:gd name="connsiteY69" fmla="*/ 1195546 h 1561306"/>
              <a:gd name="connsiteX70" fmla="*/ 2240280 w 2770277"/>
              <a:gd name="connsiteY70" fmla="*/ 1250410 h 1561306"/>
              <a:gd name="connsiteX71" fmla="*/ 2203704 w 2770277"/>
              <a:gd name="connsiteY71" fmla="*/ 1268698 h 1561306"/>
              <a:gd name="connsiteX72" fmla="*/ 2139696 w 2770277"/>
              <a:gd name="connsiteY72" fmla="*/ 1323562 h 1561306"/>
              <a:gd name="connsiteX73" fmla="*/ 2112264 w 2770277"/>
              <a:gd name="connsiteY73" fmla="*/ 1314418 h 1561306"/>
              <a:gd name="connsiteX74" fmla="*/ 2167128 w 2770277"/>
              <a:gd name="connsiteY74" fmla="*/ 1268698 h 1561306"/>
              <a:gd name="connsiteX75" fmla="*/ 2221992 w 2770277"/>
              <a:gd name="connsiteY75" fmla="*/ 1277842 h 1561306"/>
              <a:gd name="connsiteX76" fmla="*/ 2286000 w 2770277"/>
              <a:gd name="connsiteY76" fmla="*/ 1314418 h 1561306"/>
              <a:gd name="connsiteX77" fmla="*/ 2304288 w 2770277"/>
              <a:gd name="connsiteY77" fmla="*/ 1341850 h 1561306"/>
              <a:gd name="connsiteX78" fmla="*/ 2286000 w 2770277"/>
              <a:gd name="connsiteY78" fmla="*/ 1378426 h 1561306"/>
              <a:gd name="connsiteX79" fmla="*/ 2103120 w 2770277"/>
              <a:gd name="connsiteY79" fmla="*/ 1497298 h 1561306"/>
              <a:gd name="connsiteX80" fmla="*/ 2048256 w 2770277"/>
              <a:gd name="connsiteY80" fmla="*/ 1524730 h 1561306"/>
              <a:gd name="connsiteX81" fmla="*/ 1993392 w 2770277"/>
              <a:gd name="connsiteY81" fmla="*/ 1533874 h 1561306"/>
              <a:gd name="connsiteX82" fmla="*/ 1956816 w 2770277"/>
              <a:gd name="connsiteY82" fmla="*/ 1543018 h 1561306"/>
              <a:gd name="connsiteX83" fmla="*/ 1911096 w 2770277"/>
              <a:gd name="connsiteY83" fmla="*/ 1524730 h 1561306"/>
              <a:gd name="connsiteX84" fmla="*/ 1911096 w 2770277"/>
              <a:gd name="connsiteY84" fmla="*/ 1460722 h 1561306"/>
              <a:gd name="connsiteX85" fmla="*/ 1947672 w 2770277"/>
              <a:gd name="connsiteY85" fmla="*/ 1451578 h 1561306"/>
              <a:gd name="connsiteX86" fmla="*/ 1975104 w 2770277"/>
              <a:gd name="connsiteY86" fmla="*/ 1460722 h 1561306"/>
              <a:gd name="connsiteX87" fmla="*/ 1938528 w 2770277"/>
              <a:gd name="connsiteY87" fmla="*/ 1543018 h 1561306"/>
              <a:gd name="connsiteX88" fmla="*/ 1901952 w 2770277"/>
              <a:gd name="connsiteY88" fmla="*/ 1561306 h 1561306"/>
              <a:gd name="connsiteX89" fmla="*/ 1719072 w 2770277"/>
              <a:gd name="connsiteY89" fmla="*/ 1506442 h 1561306"/>
              <a:gd name="connsiteX90" fmla="*/ 1664208 w 2770277"/>
              <a:gd name="connsiteY90" fmla="*/ 1451578 h 1561306"/>
              <a:gd name="connsiteX91" fmla="*/ 1709928 w 2770277"/>
              <a:gd name="connsiteY91" fmla="*/ 1323562 h 1561306"/>
              <a:gd name="connsiteX92" fmla="*/ 1746504 w 2770277"/>
              <a:gd name="connsiteY92" fmla="*/ 1314418 h 1561306"/>
              <a:gd name="connsiteX93" fmla="*/ 1828800 w 2770277"/>
              <a:gd name="connsiteY93" fmla="*/ 1323562 h 1561306"/>
              <a:gd name="connsiteX94" fmla="*/ 1837944 w 2770277"/>
              <a:gd name="connsiteY94" fmla="*/ 1369282 h 1561306"/>
              <a:gd name="connsiteX95" fmla="*/ 1828800 w 2770277"/>
              <a:gd name="connsiteY95" fmla="*/ 1424146 h 1561306"/>
              <a:gd name="connsiteX96" fmla="*/ 1737360 w 2770277"/>
              <a:gd name="connsiteY96" fmla="*/ 1451578 h 1561306"/>
              <a:gd name="connsiteX97" fmla="*/ 1627632 w 2770277"/>
              <a:gd name="connsiteY97" fmla="*/ 1442434 h 1561306"/>
              <a:gd name="connsiteX98" fmla="*/ 1435608 w 2770277"/>
              <a:gd name="connsiteY98" fmla="*/ 1433290 h 1561306"/>
              <a:gd name="connsiteX99" fmla="*/ 1252728 w 2770277"/>
              <a:gd name="connsiteY99" fmla="*/ 1378426 h 1561306"/>
              <a:gd name="connsiteX100" fmla="*/ 1170432 w 2770277"/>
              <a:gd name="connsiteY100" fmla="*/ 1341850 h 1561306"/>
              <a:gd name="connsiteX101" fmla="*/ 996696 w 2770277"/>
              <a:gd name="connsiteY101" fmla="*/ 1268698 h 1561306"/>
              <a:gd name="connsiteX102" fmla="*/ 987552 w 2770277"/>
              <a:gd name="connsiteY102" fmla="*/ 1158970 h 1561306"/>
              <a:gd name="connsiteX103" fmla="*/ 1024128 w 2770277"/>
              <a:gd name="connsiteY103" fmla="*/ 1168114 h 1561306"/>
              <a:gd name="connsiteX104" fmla="*/ 1051560 w 2770277"/>
              <a:gd name="connsiteY104" fmla="*/ 1186402 h 1561306"/>
              <a:gd name="connsiteX105" fmla="*/ 1088136 w 2770277"/>
              <a:gd name="connsiteY105" fmla="*/ 1268698 h 1561306"/>
              <a:gd name="connsiteX106" fmla="*/ 1078992 w 2770277"/>
              <a:gd name="connsiteY106" fmla="*/ 1332706 h 1561306"/>
              <a:gd name="connsiteX107" fmla="*/ 1051560 w 2770277"/>
              <a:gd name="connsiteY107" fmla="*/ 1350994 h 1561306"/>
              <a:gd name="connsiteX108" fmla="*/ 950976 w 2770277"/>
              <a:gd name="connsiteY108" fmla="*/ 1378426 h 1561306"/>
              <a:gd name="connsiteX109" fmla="*/ 786384 w 2770277"/>
              <a:gd name="connsiteY109" fmla="*/ 1332706 h 1561306"/>
              <a:gd name="connsiteX110" fmla="*/ 768096 w 2770277"/>
              <a:gd name="connsiteY110" fmla="*/ 1305274 h 1561306"/>
              <a:gd name="connsiteX111" fmla="*/ 795528 w 2770277"/>
              <a:gd name="connsiteY111" fmla="*/ 1296130 h 1561306"/>
              <a:gd name="connsiteX112" fmla="*/ 795528 w 2770277"/>
              <a:gd name="connsiteY112" fmla="*/ 1396714 h 1561306"/>
              <a:gd name="connsiteX113" fmla="*/ 768096 w 2770277"/>
              <a:gd name="connsiteY113" fmla="*/ 1424146 h 1561306"/>
              <a:gd name="connsiteX114" fmla="*/ 713232 w 2770277"/>
              <a:gd name="connsiteY114" fmla="*/ 1442434 h 1561306"/>
              <a:gd name="connsiteX115" fmla="*/ 576072 w 2770277"/>
              <a:gd name="connsiteY115" fmla="*/ 1506442 h 1561306"/>
              <a:gd name="connsiteX116" fmla="*/ 493776 w 2770277"/>
              <a:gd name="connsiteY116" fmla="*/ 1515586 h 1561306"/>
              <a:gd name="connsiteX117" fmla="*/ 338328 w 2770277"/>
              <a:gd name="connsiteY117" fmla="*/ 1497298 h 1561306"/>
              <a:gd name="connsiteX118" fmla="*/ 301752 w 2770277"/>
              <a:gd name="connsiteY118" fmla="*/ 1488154 h 1561306"/>
              <a:gd name="connsiteX119" fmla="*/ 283464 w 2770277"/>
              <a:gd name="connsiteY119" fmla="*/ 1460722 h 1561306"/>
              <a:gd name="connsiteX120" fmla="*/ 274320 w 2770277"/>
              <a:gd name="connsiteY120" fmla="*/ 1424146 h 1561306"/>
              <a:gd name="connsiteX121" fmla="*/ 265176 w 2770277"/>
              <a:gd name="connsiteY121" fmla="*/ 1396714 h 1561306"/>
              <a:gd name="connsiteX122" fmla="*/ 274320 w 2770277"/>
              <a:gd name="connsiteY122" fmla="*/ 1286986 h 1561306"/>
              <a:gd name="connsiteX123" fmla="*/ 301752 w 2770277"/>
              <a:gd name="connsiteY123" fmla="*/ 1268698 h 1561306"/>
              <a:gd name="connsiteX124" fmla="*/ 411480 w 2770277"/>
              <a:gd name="connsiteY124" fmla="*/ 1250410 h 1561306"/>
              <a:gd name="connsiteX125" fmla="*/ 502920 w 2770277"/>
              <a:gd name="connsiteY125" fmla="*/ 1259554 h 1561306"/>
              <a:gd name="connsiteX126" fmla="*/ 521208 w 2770277"/>
              <a:gd name="connsiteY126" fmla="*/ 1286986 h 1561306"/>
              <a:gd name="connsiteX127" fmla="*/ 548640 w 2770277"/>
              <a:gd name="connsiteY127" fmla="*/ 1323562 h 1561306"/>
              <a:gd name="connsiteX128" fmla="*/ 539496 w 2770277"/>
              <a:gd name="connsiteY128" fmla="*/ 1378426 h 1561306"/>
              <a:gd name="connsiteX129" fmla="*/ 475488 w 2770277"/>
              <a:gd name="connsiteY129" fmla="*/ 1360138 h 1561306"/>
              <a:gd name="connsiteX130" fmla="*/ 320040 w 2770277"/>
              <a:gd name="connsiteY130" fmla="*/ 1259554 h 1561306"/>
              <a:gd name="connsiteX131" fmla="*/ 265176 w 2770277"/>
              <a:gd name="connsiteY131" fmla="*/ 1177258 h 1561306"/>
              <a:gd name="connsiteX132" fmla="*/ 237744 w 2770277"/>
              <a:gd name="connsiteY132" fmla="*/ 1149826 h 1561306"/>
              <a:gd name="connsiteX133" fmla="*/ 237744 w 2770277"/>
              <a:gd name="connsiteY133" fmla="*/ 921226 h 1561306"/>
              <a:gd name="connsiteX134" fmla="*/ 265176 w 2770277"/>
              <a:gd name="connsiteY134" fmla="*/ 902938 h 1561306"/>
              <a:gd name="connsiteX135" fmla="*/ 356616 w 2770277"/>
              <a:gd name="connsiteY135" fmla="*/ 912082 h 1561306"/>
              <a:gd name="connsiteX136" fmla="*/ 365760 w 2770277"/>
              <a:gd name="connsiteY136" fmla="*/ 939514 h 1561306"/>
              <a:gd name="connsiteX137" fmla="*/ 310896 w 2770277"/>
              <a:gd name="connsiteY137" fmla="*/ 1058386 h 1561306"/>
              <a:gd name="connsiteX138" fmla="*/ 228600 w 2770277"/>
              <a:gd name="connsiteY138" fmla="*/ 1040098 h 1561306"/>
              <a:gd name="connsiteX139" fmla="*/ 146304 w 2770277"/>
              <a:gd name="connsiteY139" fmla="*/ 1012666 h 1561306"/>
              <a:gd name="connsiteX140" fmla="*/ 109728 w 2770277"/>
              <a:gd name="connsiteY140" fmla="*/ 985234 h 1561306"/>
              <a:gd name="connsiteX141" fmla="*/ 45720 w 2770277"/>
              <a:gd name="connsiteY141" fmla="*/ 948658 h 1561306"/>
              <a:gd name="connsiteX142" fmla="*/ 0 w 2770277"/>
              <a:gd name="connsiteY142" fmla="*/ 866362 h 1561306"/>
              <a:gd name="connsiteX143" fmla="*/ 45720 w 2770277"/>
              <a:gd name="connsiteY143" fmla="*/ 784066 h 1561306"/>
              <a:gd name="connsiteX144" fmla="*/ 73152 w 2770277"/>
              <a:gd name="connsiteY144" fmla="*/ 774922 h 1561306"/>
              <a:gd name="connsiteX145" fmla="*/ 100584 w 2770277"/>
              <a:gd name="connsiteY145" fmla="*/ 756634 h 1561306"/>
              <a:gd name="connsiteX146" fmla="*/ 137160 w 2770277"/>
              <a:gd name="connsiteY146" fmla="*/ 765778 h 1561306"/>
              <a:gd name="connsiteX147" fmla="*/ 155448 w 2770277"/>
              <a:gd name="connsiteY147" fmla="*/ 802354 h 1561306"/>
              <a:gd name="connsiteX148" fmla="*/ 192024 w 2770277"/>
              <a:gd name="connsiteY148" fmla="*/ 902938 h 1561306"/>
              <a:gd name="connsiteX149" fmla="*/ 155448 w 2770277"/>
              <a:gd name="connsiteY149" fmla="*/ 921226 h 1561306"/>
              <a:gd name="connsiteX150" fmla="*/ 128016 w 2770277"/>
              <a:gd name="connsiteY150" fmla="*/ 902938 h 1561306"/>
              <a:gd name="connsiteX151" fmla="*/ 73152 w 2770277"/>
              <a:gd name="connsiteY151" fmla="*/ 838930 h 1561306"/>
              <a:gd name="connsiteX152" fmla="*/ 45720 w 2770277"/>
              <a:gd name="connsiteY152" fmla="*/ 793210 h 1561306"/>
              <a:gd name="connsiteX153" fmla="*/ 36576 w 2770277"/>
              <a:gd name="connsiteY153" fmla="*/ 756634 h 1561306"/>
              <a:gd name="connsiteX154" fmla="*/ 18288 w 2770277"/>
              <a:gd name="connsiteY154" fmla="*/ 665194 h 1561306"/>
              <a:gd name="connsiteX155" fmla="*/ 36576 w 2770277"/>
              <a:gd name="connsiteY155" fmla="*/ 555466 h 1561306"/>
              <a:gd name="connsiteX156" fmla="*/ 118872 w 2770277"/>
              <a:gd name="connsiteY156" fmla="*/ 436594 h 1561306"/>
              <a:gd name="connsiteX157" fmla="*/ 256032 w 2770277"/>
              <a:gd name="connsiteY157" fmla="*/ 363442 h 1561306"/>
              <a:gd name="connsiteX158" fmla="*/ 329184 w 2770277"/>
              <a:gd name="connsiteY158" fmla="*/ 317722 h 1561306"/>
              <a:gd name="connsiteX159" fmla="*/ 429768 w 2770277"/>
              <a:gd name="connsiteY159" fmla="*/ 290290 h 1561306"/>
              <a:gd name="connsiteX160" fmla="*/ 512064 w 2770277"/>
              <a:gd name="connsiteY160" fmla="*/ 299434 h 1561306"/>
              <a:gd name="connsiteX161" fmla="*/ 530352 w 2770277"/>
              <a:gd name="connsiteY161" fmla="*/ 336010 h 1561306"/>
              <a:gd name="connsiteX162" fmla="*/ 557784 w 2770277"/>
              <a:gd name="connsiteY162" fmla="*/ 372586 h 1561306"/>
              <a:gd name="connsiteX163" fmla="*/ 566928 w 2770277"/>
              <a:gd name="connsiteY163" fmla="*/ 491458 h 1561306"/>
              <a:gd name="connsiteX164" fmla="*/ 521208 w 2770277"/>
              <a:gd name="connsiteY164" fmla="*/ 400018 h 1561306"/>
              <a:gd name="connsiteX165" fmla="*/ 493776 w 2770277"/>
              <a:gd name="connsiteY165" fmla="*/ 345154 h 1561306"/>
              <a:gd name="connsiteX166" fmla="*/ 466344 w 2770277"/>
              <a:gd name="connsiteY166" fmla="*/ 281146 h 1561306"/>
              <a:gd name="connsiteX167" fmla="*/ 448056 w 2770277"/>
              <a:gd name="connsiteY167" fmla="*/ 198850 h 1561306"/>
              <a:gd name="connsiteX168" fmla="*/ 438912 w 2770277"/>
              <a:gd name="connsiteY168" fmla="*/ 153130 h 1561306"/>
              <a:gd name="connsiteX169" fmla="*/ 448056 w 2770277"/>
              <a:gd name="connsiteY169" fmla="*/ 79978 h 1561306"/>
              <a:gd name="connsiteX170" fmla="*/ 630936 w 2770277"/>
              <a:gd name="connsiteY170" fmla="*/ 52546 h 1561306"/>
              <a:gd name="connsiteX171" fmla="*/ 758952 w 2770277"/>
              <a:gd name="connsiteY171" fmla="*/ 125698 h 1561306"/>
              <a:gd name="connsiteX172" fmla="*/ 868680 w 2770277"/>
              <a:gd name="connsiteY172" fmla="*/ 235426 h 1561306"/>
              <a:gd name="connsiteX173" fmla="*/ 905256 w 2770277"/>
              <a:gd name="connsiteY173" fmla="*/ 272002 h 1561306"/>
              <a:gd name="connsiteX174" fmla="*/ 896112 w 2770277"/>
              <a:gd name="connsiteY174" fmla="*/ 336010 h 1561306"/>
              <a:gd name="connsiteX175" fmla="*/ 832104 w 2770277"/>
              <a:gd name="connsiteY175" fmla="*/ 217138 h 1561306"/>
              <a:gd name="connsiteX176" fmla="*/ 822960 w 2770277"/>
              <a:gd name="connsiteY176" fmla="*/ 180562 h 1561306"/>
              <a:gd name="connsiteX177" fmla="*/ 841248 w 2770277"/>
              <a:gd name="connsiteY177" fmla="*/ 107410 h 1561306"/>
              <a:gd name="connsiteX178" fmla="*/ 868680 w 2770277"/>
              <a:gd name="connsiteY178" fmla="*/ 79978 h 1561306"/>
              <a:gd name="connsiteX179" fmla="*/ 960120 w 2770277"/>
              <a:gd name="connsiteY179" fmla="*/ 52546 h 1561306"/>
              <a:gd name="connsiteX180" fmla="*/ 1243584 w 2770277"/>
              <a:gd name="connsiteY180" fmla="*/ 70834 h 1561306"/>
              <a:gd name="connsiteX181" fmla="*/ 1298448 w 2770277"/>
              <a:gd name="connsiteY181" fmla="*/ 107410 h 1561306"/>
              <a:gd name="connsiteX182" fmla="*/ 1362456 w 2770277"/>
              <a:gd name="connsiteY182" fmla="*/ 162274 h 1561306"/>
              <a:gd name="connsiteX183" fmla="*/ 1380744 w 2770277"/>
              <a:gd name="connsiteY183" fmla="*/ 198850 h 1561306"/>
              <a:gd name="connsiteX184" fmla="*/ 1371600 w 2770277"/>
              <a:gd name="connsiteY184" fmla="*/ 217138 h 156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2770277" h="1561306">
                <a:moveTo>
                  <a:pt x="1069848" y="217138"/>
                </a:moveTo>
                <a:cubicBezTo>
                  <a:pt x="1072896" y="207994"/>
                  <a:pt x="1077796" y="199270"/>
                  <a:pt x="1078992" y="189706"/>
                </a:cubicBezTo>
                <a:cubicBezTo>
                  <a:pt x="1083921" y="150272"/>
                  <a:pt x="1077896" y="109233"/>
                  <a:pt x="1088136" y="70834"/>
                </a:cubicBezTo>
                <a:cubicBezTo>
                  <a:pt x="1090968" y="60215"/>
                  <a:pt x="1106424" y="58642"/>
                  <a:pt x="1115568" y="52546"/>
                </a:cubicBezTo>
                <a:cubicBezTo>
                  <a:pt x="1170828" y="66361"/>
                  <a:pt x="1136941" y="51225"/>
                  <a:pt x="1179576" y="89122"/>
                </a:cubicBezTo>
                <a:cubicBezTo>
                  <a:pt x="1203561" y="110442"/>
                  <a:pt x="1239777" y="135761"/>
                  <a:pt x="1261872" y="162274"/>
                </a:cubicBezTo>
                <a:cubicBezTo>
                  <a:pt x="1268907" y="170717"/>
                  <a:pt x="1274064" y="180562"/>
                  <a:pt x="1280160" y="189706"/>
                </a:cubicBezTo>
                <a:cubicBezTo>
                  <a:pt x="1287590" y="107975"/>
                  <a:pt x="1267176" y="94478"/>
                  <a:pt x="1325880" y="52546"/>
                </a:cubicBezTo>
                <a:cubicBezTo>
                  <a:pt x="1333723" y="46944"/>
                  <a:pt x="1344168" y="46450"/>
                  <a:pt x="1353312" y="43402"/>
                </a:cubicBezTo>
                <a:cubicBezTo>
                  <a:pt x="1395984" y="46450"/>
                  <a:pt x="1438809" y="47822"/>
                  <a:pt x="1481328" y="52546"/>
                </a:cubicBezTo>
                <a:cubicBezTo>
                  <a:pt x="1493818" y="53934"/>
                  <a:pt x="1506993" y="55455"/>
                  <a:pt x="1517904" y="61690"/>
                </a:cubicBezTo>
                <a:cubicBezTo>
                  <a:pt x="1529132" y="68106"/>
                  <a:pt x="1536821" y="79390"/>
                  <a:pt x="1545336" y="89122"/>
                </a:cubicBezTo>
                <a:cubicBezTo>
                  <a:pt x="1558188" y="103810"/>
                  <a:pt x="1569060" y="120154"/>
                  <a:pt x="1581912" y="134842"/>
                </a:cubicBezTo>
                <a:cubicBezTo>
                  <a:pt x="1590427" y="144574"/>
                  <a:pt x="1602401" y="151364"/>
                  <a:pt x="1609344" y="162274"/>
                </a:cubicBezTo>
                <a:cubicBezTo>
                  <a:pt x="1623980" y="185274"/>
                  <a:pt x="1671232" y="245551"/>
                  <a:pt x="1645920" y="235426"/>
                </a:cubicBezTo>
                <a:cubicBezTo>
                  <a:pt x="1616343" y="223595"/>
                  <a:pt x="1564914" y="206665"/>
                  <a:pt x="1545336" y="180562"/>
                </a:cubicBezTo>
                <a:lnTo>
                  <a:pt x="1517904" y="143986"/>
                </a:lnTo>
                <a:cubicBezTo>
                  <a:pt x="1515060" y="135453"/>
                  <a:pt x="1497702" y="85719"/>
                  <a:pt x="1499616" y="79978"/>
                </a:cubicBezTo>
                <a:cubicBezTo>
                  <a:pt x="1502201" y="72223"/>
                  <a:pt x="1562105" y="44161"/>
                  <a:pt x="1563624" y="43402"/>
                </a:cubicBezTo>
                <a:cubicBezTo>
                  <a:pt x="1612392" y="46450"/>
                  <a:pt x="1662280" y="41717"/>
                  <a:pt x="1709928" y="52546"/>
                </a:cubicBezTo>
                <a:cubicBezTo>
                  <a:pt x="1731361" y="57417"/>
                  <a:pt x="1764792" y="89122"/>
                  <a:pt x="1764792" y="89122"/>
                </a:cubicBezTo>
                <a:cubicBezTo>
                  <a:pt x="1802722" y="164982"/>
                  <a:pt x="1757625" y="84426"/>
                  <a:pt x="1828800" y="171418"/>
                </a:cubicBezTo>
                <a:cubicBezTo>
                  <a:pt x="1864550" y="215113"/>
                  <a:pt x="1864629" y="224415"/>
                  <a:pt x="1883664" y="272002"/>
                </a:cubicBezTo>
                <a:cubicBezTo>
                  <a:pt x="1874520" y="275050"/>
                  <a:pt x="1865376" y="284194"/>
                  <a:pt x="1856232" y="281146"/>
                </a:cubicBezTo>
                <a:cubicBezTo>
                  <a:pt x="1830546" y="272584"/>
                  <a:pt x="1826508" y="246837"/>
                  <a:pt x="1819656" y="226282"/>
                </a:cubicBezTo>
                <a:cubicBezTo>
                  <a:pt x="1825752" y="217138"/>
                  <a:pt x="1828114" y="203765"/>
                  <a:pt x="1837944" y="198850"/>
                </a:cubicBezTo>
                <a:cubicBezTo>
                  <a:pt x="1879146" y="178249"/>
                  <a:pt x="2019779" y="198171"/>
                  <a:pt x="2029968" y="198850"/>
                </a:cubicBezTo>
                <a:cubicBezTo>
                  <a:pt x="2042160" y="204946"/>
                  <a:pt x="2054935" y="209994"/>
                  <a:pt x="2066544" y="217138"/>
                </a:cubicBezTo>
                <a:cubicBezTo>
                  <a:pt x="2094622" y="234417"/>
                  <a:pt x="2148840" y="272002"/>
                  <a:pt x="2148840" y="272002"/>
                </a:cubicBezTo>
                <a:cubicBezTo>
                  <a:pt x="2154936" y="284194"/>
                  <a:pt x="2169369" y="295132"/>
                  <a:pt x="2167128" y="308578"/>
                </a:cubicBezTo>
                <a:cubicBezTo>
                  <a:pt x="2165321" y="319418"/>
                  <a:pt x="2150122" y="330341"/>
                  <a:pt x="2139696" y="326866"/>
                </a:cubicBezTo>
                <a:cubicBezTo>
                  <a:pt x="2125238" y="322047"/>
                  <a:pt x="2121408" y="302482"/>
                  <a:pt x="2112264" y="290290"/>
                </a:cubicBezTo>
                <a:cubicBezTo>
                  <a:pt x="2109216" y="281146"/>
                  <a:pt x="2101535" y="272365"/>
                  <a:pt x="2103120" y="262858"/>
                </a:cubicBezTo>
                <a:cubicBezTo>
                  <a:pt x="2107986" y="233662"/>
                  <a:pt x="2127443" y="233414"/>
                  <a:pt x="2148840" y="226282"/>
                </a:cubicBezTo>
                <a:cubicBezTo>
                  <a:pt x="2358935" y="235417"/>
                  <a:pt x="2303534" y="199522"/>
                  <a:pt x="2404872" y="262858"/>
                </a:cubicBezTo>
                <a:cubicBezTo>
                  <a:pt x="2414191" y="268683"/>
                  <a:pt x="2423160" y="275050"/>
                  <a:pt x="2432304" y="281146"/>
                </a:cubicBezTo>
                <a:cubicBezTo>
                  <a:pt x="2438400" y="293338"/>
                  <a:pt x="2442669" y="306630"/>
                  <a:pt x="2450592" y="317722"/>
                </a:cubicBezTo>
                <a:cubicBezTo>
                  <a:pt x="2458108" y="328245"/>
                  <a:pt x="2474888" y="332609"/>
                  <a:pt x="2478024" y="345154"/>
                </a:cubicBezTo>
                <a:cubicBezTo>
                  <a:pt x="2481793" y="360232"/>
                  <a:pt x="2459555" y="378441"/>
                  <a:pt x="2468880" y="390874"/>
                </a:cubicBezTo>
                <a:cubicBezTo>
                  <a:pt x="2476420" y="400928"/>
                  <a:pt x="2493264" y="384778"/>
                  <a:pt x="2505456" y="381730"/>
                </a:cubicBezTo>
                <a:cubicBezTo>
                  <a:pt x="2542685" y="394140"/>
                  <a:pt x="2629435" y="417309"/>
                  <a:pt x="2670048" y="445738"/>
                </a:cubicBezTo>
                <a:cubicBezTo>
                  <a:pt x="2684173" y="455626"/>
                  <a:pt x="2693533" y="471093"/>
                  <a:pt x="2706624" y="482314"/>
                </a:cubicBezTo>
                <a:cubicBezTo>
                  <a:pt x="2714968" y="489466"/>
                  <a:pt x="2724912" y="494506"/>
                  <a:pt x="2734056" y="500602"/>
                </a:cubicBezTo>
                <a:cubicBezTo>
                  <a:pt x="2737104" y="512794"/>
                  <a:pt x="2744759" y="524708"/>
                  <a:pt x="2743200" y="537178"/>
                </a:cubicBezTo>
                <a:cubicBezTo>
                  <a:pt x="2741509" y="550704"/>
                  <a:pt x="2731675" y="561919"/>
                  <a:pt x="2724912" y="573754"/>
                </a:cubicBezTo>
                <a:cubicBezTo>
                  <a:pt x="2719460" y="583296"/>
                  <a:pt x="2715206" y="594321"/>
                  <a:pt x="2706624" y="601186"/>
                </a:cubicBezTo>
                <a:cubicBezTo>
                  <a:pt x="2699098" y="607207"/>
                  <a:pt x="2688601" y="608239"/>
                  <a:pt x="2679192" y="610330"/>
                </a:cubicBezTo>
                <a:cubicBezTo>
                  <a:pt x="2582635" y="631787"/>
                  <a:pt x="2658649" y="608034"/>
                  <a:pt x="2596896" y="628618"/>
                </a:cubicBezTo>
                <a:cubicBezTo>
                  <a:pt x="2681073" y="684736"/>
                  <a:pt x="2550037" y="594788"/>
                  <a:pt x="2660904" y="683482"/>
                </a:cubicBezTo>
                <a:cubicBezTo>
                  <a:pt x="2770277" y="770980"/>
                  <a:pt x="2674486" y="678776"/>
                  <a:pt x="2743200" y="747490"/>
                </a:cubicBezTo>
                <a:cubicBezTo>
                  <a:pt x="2746248" y="762730"/>
                  <a:pt x="2754899" y="777880"/>
                  <a:pt x="2752344" y="793210"/>
                </a:cubicBezTo>
                <a:cubicBezTo>
                  <a:pt x="2748528" y="816107"/>
                  <a:pt x="2740198" y="839749"/>
                  <a:pt x="2724912" y="857218"/>
                </a:cubicBezTo>
                <a:cubicBezTo>
                  <a:pt x="2716636" y="866676"/>
                  <a:pt x="2700604" y="863636"/>
                  <a:pt x="2688336" y="866362"/>
                </a:cubicBezTo>
                <a:cubicBezTo>
                  <a:pt x="2673164" y="869733"/>
                  <a:pt x="2657856" y="872458"/>
                  <a:pt x="2642616" y="875506"/>
                </a:cubicBezTo>
                <a:cubicBezTo>
                  <a:pt x="2502703" y="859960"/>
                  <a:pt x="2557398" y="856437"/>
                  <a:pt x="2596896" y="884650"/>
                </a:cubicBezTo>
                <a:cubicBezTo>
                  <a:pt x="2607419" y="892166"/>
                  <a:pt x="2615184" y="902938"/>
                  <a:pt x="2624328" y="912082"/>
                </a:cubicBezTo>
                <a:cubicBezTo>
                  <a:pt x="2621280" y="924274"/>
                  <a:pt x="2622155" y="938201"/>
                  <a:pt x="2615184" y="948658"/>
                </a:cubicBezTo>
                <a:cubicBezTo>
                  <a:pt x="2586656" y="991450"/>
                  <a:pt x="2483097" y="958896"/>
                  <a:pt x="2468880" y="957802"/>
                </a:cubicBezTo>
                <a:cubicBezTo>
                  <a:pt x="2457951" y="941408"/>
                  <a:pt x="2417217" y="894317"/>
                  <a:pt x="2496312" y="939514"/>
                </a:cubicBezTo>
                <a:cubicBezTo>
                  <a:pt x="2505854" y="944966"/>
                  <a:pt x="2507565" y="958503"/>
                  <a:pt x="2514600" y="966946"/>
                </a:cubicBezTo>
                <a:cubicBezTo>
                  <a:pt x="2522879" y="976880"/>
                  <a:pt x="2532888" y="985234"/>
                  <a:pt x="2542032" y="994378"/>
                </a:cubicBezTo>
                <a:cubicBezTo>
                  <a:pt x="2545080" y="1003522"/>
                  <a:pt x="2551176" y="1012171"/>
                  <a:pt x="2551176" y="1021810"/>
                </a:cubicBezTo>
                <a:cubicBezTo>
                  <a:pt x="2551176" y="1060339"/>
                  <a:pt x="2536515" y="1066406"/>
                  <a:pt x="2505456" y="1085818"/>
                </a:cubicBezTo>
                <a:cubicBezTo>
                  <a:pt x="2493897" y="1093042"/>
                  <a:pt x="2482104" y="1100800"/>
                  <a:pt x="2468880" y="1104106"/>
                </a:cubicBezTo>
                <a:cubicBezTo>
                  <a:pt x="2445040" y="1110066"/>
                  <a:pt x="2420112" y="1110202"/>
                  <a:pt x="2395728" y="1113250"/>
                </a:cubicBezTo>
                <a:cubicBezTo>
                  <a:pt x="2365348" y="1123377"/>
                  <a:pt x="2349641" y="1133366"/>
                  <a:pt x="2313432" y="1113250"/>
                </a:cubicBezTo>
                <a:cubicBezTo>
                  <a:pt x="2300110" y="1105849"/>
                  <a:pt x="2301240" y="1076674"/>
                  <a:pt x="2286000" y="1076674"/>
                </a:cubicBezTo>
                <a:cubicBezTo>
                  <a:pt x="2272369" y="1076674"/>
                  <a:pt x="2299502" y="1100487"/>
                  <a:pt x="2304288" y="1113250"/>
                </a:cubicBezTo>
                <a:cubicBezTo>
                  <a:pt x="2308701" y="1125017"/>
                  <a:pt x="2310384" y="1137634"/>
                  <a:pt x="2313432" y="1149826"/>
                </a:cubicBezTo>
                <a:cubicBezTo>
                  <a:pt x="2310384" y="1165066"/>
                  <a:pt x="2311836" y="1181960"/>
                  <a:pt x="2304288" y="1195546"/>
                </a:cubicBezTo>
                <a:cubicBezTo>
                  <a:pt x="2293899" y="1214246"/>
                  <a:pt x="2260414" y="1238905"/>
                  <a:pt x="2240280" y="1250410"/>
                </a:cubicBezTo>
                <a:cubicBezTo>
                  <a:pt x="2228445" y="1257173"/>
                  <a:pt x="2215263" y="1261474"/>
                  <a:pt x="2203704" y="1268698"/>
                </a:cubicBezTo>
                <a:cubicBezTo>
                  <a:pt x="2172423" y="1288249"/>
                  <a:pt x="2164633" y="1298625"/>
                  <a:pt x="2139696" y="1323562"/>
                </a:cubicBezTo>
                <a:cubicBezTo>
                  <a:pt x="2130552" y="1320514"/>
                  <a:pt x="2112264" y="1324057"/>
                  <a:pt x="2112264" y="1314418"/>
                </a:cubicBezTo>
                <a:cubicBezTo>
                  <a:pt x="2112264" y="1281203"/>
                  <a:pt x="2146245" y="1275659"/>
                  <a:pt x="2167128" y="1268698"/>
                </a:cubicBezTo>
                <a:cubicBezTo>
                  <a:pt x="2185416" y="1271746"/>
                  <a:pt x="2204234" y="1272514"/>
                  <a:pt x="2221992" y="1277842"/>
                </a:cubicBezTo>
                <a:cubicBezTo>
                  <a:pt x="2243085" y="1284170"/>
                  <a:pt x="2267634" y="1302174"/>
                  <a:pt x="2286000" y="1314418"/>
                </a:cubicBezTo>
                <a:cubicBezTo>
                  <a:pt x="2292096" y="1323562"/>
                  <a:pt x="2304288" y="1330860"/>
                  <a:pt x="2304288" y="1341850"/>
                </a:cubicBezTo>
                <a:cubicBezTo>
                  <a:pt x="2304288" y="1355481"/>
                  <a:pt x="2295965" y="1369125"/>
                  <a:pt x="2286000" y="1378426"/>
                </a:cubicBezTo>
                <a:cubicBezTo>
                  <a:pt x="2179929" y="1477426"/>
                  <a:pt x="2198590" y="1453235"/>
                  <a:pt x="2103120" y="1497298"/>
                </a:cubicBezTo>
                <a:cubicBezTo>
                  <a:pt x="2084555" y="1505866"/>
                  <a:pt x="2067653" y="1518264"/>
                  <a:pt x="2048256" y="1524730"/>
                </a:cubicBezTo>
                <a:cubicBezTo>
                  <a:pt x="2030667" y="1530593"/>
                  <a:pt x="2011572" y="1530238"/>
                  <a:pt x="1993392" y="1533874"/>
                </a:cubicBezTo>
                <a:cubicBezTo>
                  <a:pt x="1981069" y="1536339"/>
                  <a:pt x="1969008" y="1539970"/>
                  <a:pt x="1956816" y="1543018"/>
                </a:cubicBezTo>
                <a:cubicBezTo>
                  <a:pt x="1941576" y="1536922"/>
                  <a:pt x="1923706" y="1535238"/>
                  <a:pt x="1911096" y="1524730"/>
                </a:cubicBezTo>
                <a:cubicBezTo>
                  <a:pt x="1896885" y="1512887"/>
                  <a:pt x="1901040" y="1470778"/>
                  <a:pt x="1911096" y="1460722"/>
                </a:cubicBezTo>
                <a:cubicBezTo>
                  <a:pt x="1919982" y="1451836"/>
                  <a:pt x="1935480" y="1454626"/>
                  <a:pt x="1947672" y="1451578"/>
                </a:cubicBezTo>
                <a:cubicBezTo>
                  <a:pt x="1956816" y="1454626"/>
                  <a:pt x="1973741" y="1451180"/>
                  <a:pt x="1975104" y="1460722"/>
                </a:cubicBezTo>
                <a:cubicBezTo>
                  <a:pt x="1976797" y="1472574"/>
                  <a:pt x="1954137" y="1530011"/>
                  <a:pt x="1938528" y="1543018"/>
                </a:cubicBezTo>
                <a:cubicBezTo>
                  <a:pt x="1928056" y="1551744"/>
                  <a:pt x="1914144" y="1555210"/>
                  <a:pt x="1901952" y="1561306"/>
                </a:cubicBezTo>
                <a:cubicBezTo>
                  <a:pt x="1852098" y="1552997"/>
                  <a:pt x="1761599" y="1548969"/>
                  <a:pt x="1719072" y="1506442"/>
                </a:cubicBezTo>
                <a:lnTo>
                  <a:pt x="1664208" y="1451578"/>
                </a:lnTo>
                <a:cubicBezTo>
                  <a:pt x="1671391" y="1372561"/>
                  <a:pt x="1647931" y="1354560"/>
                  <a:pt x="1709928" y="1323562"/>
                </a:cubicBezTo>
                <a:cubicBezTo>
                  <a:pt x="1721168" y="1317942"/>
                  <a:pt x="1734312" y="1317466"/>
                  <a:pt x="1746504" y="1314418"/>
                </a:cubicBezTo>
                <a:cubicBezTo>
                  <a:pt x="1773936" y="1317466"/>
                  <a:pt x="1805132" y="1309361"/>
                  <a:pt x="1828800" y="1323562"/>
                </a:cubicBezTo>
                <a:cubicBezTo>
                  <a:pt x="1842127" y="1331558"/>
                  <a:pt x="1837944" y="1353740"/>
                  <a:pt x="1837944" y="1369282"/>
                </a:cubicBezTo>
                <a:cubicBezTo>
                  <a:pt x="1837944" y="1387822"/>
                  <a:pt x="1838626" y="1408424"/>
                  <a:pt x="1828800" y="1424146"/>
                </a:cubicBezTo>
                <a:cubicBezTo>
                  <a:pt x="1816437" y="1443926"/>
                  <a:pt x="1750181" y="1449441"/>
                  <a:pt x="1737360" y="1451578"/>
                </a:cubicBezTo>
                <a:cubicBezTo>
                  <a:pt x="1700784" y="1448530"/>
                  <a:pt x="1664268" y="1444654"/>
                  <a:pt x="1627632" y="1442434"/>
                </a:cubicBezTo>
                <a:cubicBezTo>
                  <a:pt x="1563669" y="1438557"/>
                  <a:pt x="1499371" y="1439666"/>
                  <a:pt x="1435608" y="1433290"/>
                </a:cubicBezTo>
                <a:cubicBezTo>
                  <a:pt x="1378327" y="1427562"/>
                  <a:pt x="1303750" y="1398835"/>
                  <a:pt x="1252728" y="1378426"/>
                </a:cubicBezTo>
                <a:cubicBezTo>
                  <a:pt x="1224856" y="1367277"/>
                  <a:pt x="1198304" y="1352999"/>
                  <a:pt x="1170432" y="1341850"/>
                </a:cubicBezTo>
                <a:cubicBezTo>
                  <a:pt x="998335" y="1273011"/>
                  <a:pt x="1136827" y="1338763"/>
                  <a:pt x="996696" y="1268698"/>
                </a:cubicBezTo>
                <a:cubicBezTo>
                  <a:pt x="979085" y="1233476"/>
                  <a:pt x="955685" y="1203584"/>
                  <a:pt x="987552" y="1158970"/>
                </a:cubicBezTo>
                <a:cubicBezTo>
                  <a:pt x="994857" y="1148744"/>
                  <a:pt x="1011936" y="1165066"/>
                  <a:pt x="1024128" y="1168114"/>
                </a:cubicBezTo>
                <a:cubicBezTo>
                  <a:pt x="1033272" y="1174210"/>
                  <a:pt x="1044525" y="1177959"/>
                  <a:pt x="1051560" y="1186402"/>
                </a:cubicBezTo>
                <a:cubicBezTo>
                  <a:pt x="1061417" y="1198231"/>
                  <a:pt x="1083777" y="1257800"/>
                  <a:pt x="1088136" y="1268698"/>
                </a:cubicBezTo>
                <a:cubicBezTo>
                  <a:pt x="1085088" y="1290034"/>
                  <a:pt x="1087745" y="1313011"/>
                  <a:pt x="1078992" y="1332706"/>
                </a:cubicBezTo>
                <a:cubicBezTo>
                  <a:pt x="1074529" y="1342749"/>
                  <a:pt x="1061603" y="1346531"/>
                  <a:pt x="1051560" y="1350994"/>
                </a:cubicBezTo>
                <a:cubicBezTo>
                  <a:pt x="1013592" y="1367869"/>
                  <a:pt x="990090" y="1370603"/>
                  <a:pt x="950976" y="1378426"/>
                </a:cubicBezTo>
                <a:cubicBezTo>
                  <a:pt x="806867" y="1368819"/>
                  <a:pt x="838563" y="1405756"/>
                  <a:pt x="786384" y="1332706"/>
                </a:cubicBezTo>
                <a:cubicBezTo>
                  <a:pt x="779996" y="1323763"/>
                  <a:pt x="774192" y="1314418"/>
                  <a:pt x="768096" y="1305274"/>
                </a:cubicBezTo>
                <a:cubicBezTo>
                  <a:pt x="777240" y="1302226"/>
                  <a:pt x="786907" y="1291819"/>
                  <a:pt x="795528" y="1296130"/>
                </a:cubicBezTo>
                <a:cubicBezTo>
                  <a:pt x="846041" y="1321387"/>
                  <a:pt x="815021" y="1364225"/>
                  <a:pt x="795528" y="1396714"/>
                </a:cubicBezTo>
                <a:cubicBezTo>
                  <a:pt x="788875" y="1407803"/>
                  <a:pt x="779400" y="1417866"/>
                  <a:pt x="768096" y="1424146"/>
                </a:cubicBezTo>
                <a:cubicBezTo>
                  <a:pt x="751245" y="1433508"/>
                  <a:pt x="731026" y="1435020"/>
                  <a:pt x="713232" y="1442434"/>
                </a:cubicBezTo>
                <a:cubicBezTo>
                  <a:pt x="665025" y="1462520"/>
                  <a:pt x="627859" y="1492057"/>
                  <a:pt x="576072" y="1506442"/>
                </a:cubicBezTo>
                <a:cubicBezTo>
                  <a:pt x="549478" y="1513829"/>
                  <a:pt x="521208" y="1512538"/>
                  <a:pt x="493776" y="1515586"/>
                </a:cubicBezTo>
                <a:cubicBezTo>
                  <a:pt x="441960" y="1509490"/>
                  <a:pt x="389977" y="1504676"/>
                  <a:pt x="338328" y="1497298"/>
                </a:cubicBezTo>
                <a:cubicBezTo>
                  <a:pt x="325887" y="1495521"/>
                  <a:pt x="312209" y="1495125"/>
                  <a:pt x="301752" y="1488154"/>
                </a:cubicBezTo>
                <a:cubicBezTo>
                  <a:pt x="292608" y="1482058"/>
                  <a:pt x="289560" y="1469866"/>
                  <a:pt x="283464" y="1460722"/>
                </a:cubicBezTo>
                <a:cubicBezTo>
                  <a:pt x="280416" y="1448530"/>
                  <a:pt x="277772" y="1436230"/>
                  <a:pt x="274320" y="1424146"/>
                </a:cubicBezTo>
                <a:cubicBezTo>
                  <a:pt x="271672" y="1414878"/>
                  <a:pt x="265176" y="1406353"/>
                  <a:pt x="265176" y="1396714"/>
                </a:cubicBezTo>
                <a:cubicBezTo>
                  <a:pt x="265176" y="1360011"/>
                  <a:pt x="264237" y="1322277"/>
                  <a:pt x="274320" y="1286986"/>
                </a:cubicBezTo>
                <a:cubicBezTo>
                  <a:pt x="277339" y="1276419"/>
                  <a:pt x="291133" y="1271530"/>
                  <a:pt x="301752" y="1268698"/>
                </a:cubicBezTo>
                <a:cubicBezTo>
                  <a:pt x="337580" y="1259144"/>
                  <a:pt x="411480" y="1250410"/>
                  <a:pt x="411480" y="1250410"/>
                </a:cubicBezTo>
                <a:cubicBezTo>
                  <a:pt x="441960" y="1253458"/>
                  <a:pt x="473860" y="1249867"/>
                  <a:pt x="502920" y="1259554"/>
                </a:cubicBezTo>
                <a:cubicBezTo>
                  <a:pt x="513346" y="1263029"/>
                  <a:pt x="514820" y="1278043"/>
                  <a:pt x="521208" y="1286986"/>
                </a:cubicBezTo>
                <a:cubicBezTo>
                  <a:pt x="530066" y="1299387"/>
                  <a:pt x="539496" y="1311370"/>
                  <a:pt x="548640" y="1323562"/>
                </a:cubicBezTo>
                <a:cubicBezTo>
                  <a:pt x="545592" y="1341850"/>
                  <a:pt x="556079" y="1370135"/>
                  <a:pt x="539496" y="1378426"/>
                </a:cubicBezTo>
                <a:cubicBezTo>
                  <a:pt x="519649" y="1388350"/>
                  <a:pt x="495542" y="1369637"/>
                  <a:pt x="475488" y="1360138"/>
                </a:cubicBezTo>
                <a:cubicBezTo>
                  <a:pt x="391438" y="1320325"/>
                  <a:pt x="379220" y="1306898"/>
                  <a:pt x="320040" y="1259554"/>
                </a:cubicBezTo>
                <a:cubicBezTo>
                  <a:pt x="299576" y="1225447"/>
                  <a:pt x="290573" y="1206888"/>
                  <a:pt x="265176" y="1177258"/>
                </a:cubicBezTo>
                <a:cubicBezTo>
                  <a:pt x="256760" y="1167440"/>
                  <a:pt x="246888" y="1158970"/>
                  <a:pt x="237744" y="1149826"/>
                </a:cubicBezTo>
                <a:cubicBezTo>
                  <a:pt x="209819" y="1066051"/>
                  <a:pt x="211128" y="1080920"/>
                  <a:pt x="237744" y="921226"/>
                </a:cubicBezTo>
                <a:cubicBezTo>
                  <a:pt x="239551" y="910386"/>
                  <a:pt x="256032" y="909034"/>
                  <a:pt x="265176" y="902938"/>
                </a:cubicBezTo>
                <a:cubicBezTo>
                  <a:pt x="295656" y="905986"/>
                  <a:pt x="327828" y="901614"/>
                  <a:pt x="356616" y="912082"/>
                </a:cubicBezTo>
                <a:cubicBezTo>
                  <a:pt x="365674" y="915376"/>
                  <a:pt x="366447" y="929900"/>
                  <a:pt x="365760" y="939514"/>
                </a:cubicBezTo>
                <a:cubicBezTo>
                  <a:pt x="358084" y="1046984"/>
                  <a:pt x="372732" y="1027468"/>
                  <a:pt x="310896" y="1058386"/>
                </a:cubicBezTo>
                <a:lnTo>
                  <a:pt x="228600" y="1040098"/>
                </a:lnTo>
                <a:cubicBezTo>
                  <a:pt x="200253" y="1033556"/>
                  <a:pt x="172146" y="1027023"/>
                  <a:pt x="146304" y="1012666"/>
                </a:cubicBezTo>
                <a:cubicBezTo>
                  <a:pt x="132982" y="1005265"/>
                  <a:pt x="122651" y="993311"/>
                  <a:pt x="109728" y="985234"/>
                </a:cubicBezTo>
                <a:cubicBezTo>
                  <a:pt x="90603" y="973281"/>
                  <a:pt x="62499" y="965437"/>
                  <a:pt x="45720" y="948658"/>
                </a:cubicBezTo>
                <a:cubicBezTo>
                  <a:pt x="16724" y="919662"/>
                  <a:pt x="15025" y="903925"/>
                  <a:pt x="0" y="866362"/>
                </a:cubicBezTo>
                <a:cubicBezTo>
                  <a:pt x="10302" y="825156"/>
                  <a:pt x="6847" y="817386"/>
                  <a:pt x="45720" y="784066"/>
                </a:cubicBezTo>
                <a:cubicBezTo>
                  <a:pt x="53038" y="777793"/>
                  <a:pt x="64531" y="779233"/>
                  <a:pt x="73152" y="774922"/>
                </a:cubicBezTo>
                <a:cubicBezTo>
                  <a:pt x="82982" y="770007"/>
                  <a:pt x="91440" y="762730"/>
                  <a:pt x="100584" y="756634"/>
                </a:cubicBezTo>
                <a:cubicBezTo>
                  <a:pt x="112776" y="759682"/>
                  <a:pt x="127506" y="757733"/>
                  <a:pt x="137160" y="765778"/>
                </a:cubicBezTo>
                <a:cubicBezTo>
                  <a:pt x="147632" y="774504"/>
                  <a:pt x="150205" y="789771"/>
                  <a:pt x="155448" y="802354"/>
                </a:cubicBezTo>
                <a:cubicBezTo>
                  <a:pt x="172568" y="843442"/>
                  <a:pt x="179714" y="866008"/>
                  <a:pt x="192024" y="902938"/>
                </a:cubicBezTo>
                <a:cubicBezTo>
                  <a:pt x="179832" y="909034"/>
                  <a:pt x="169079" y="921226"/>
                  <a:pt x="155448" y="921226"/>
                </a:cubicBezTo>
                <a:cubicBezTo>
                  <a:pt x="144458" y="921226"/>
                  <a:pt x="136459" y="909973"/>
                  <a:pt x="128016" y="902938"/>
                </a:cubicBezTo>
                <a:cubicBezTo>
                  <a:pt x="106825" y="885279"/>
                  <a:pt x="88288" y="861634"/>
                  <a:pt x="73152" y="838930"/>
                </a:cubicBezTo>
                <a:cubicBezTo>
                  <a:pt x="63293" y="824142"/>
                  <a:pt x="54864" y="808450"/>
                  <a:pt x="45720" y="793210"/>
                </a:cubicBezTo>
                <a:cubicBezTo>
                  <a:pt x="42672" y="781018"/>
                  <a:pt x="39209" y="768922"/>
                  <a:pt x="36576" y="756634"/>
                </a:cubicBezTo>
                <a:cubicBezTo>
                  <a:pt x="30063" y="726240"/>
                  <a:pt x="18288" y="665194"/>
                  <a:pt x="18288" y="665194"/>
                </a:cubicBezTo>
                <a:cubicBezTo>
                  <a:pt x="24384" y="628618"/>
                  <a:pt x="24326" y="590465"/>
                  <a:pt x="36576" y="555466"/>
                </a:cubicBezTo>
                <a:cubicBezTo>
                  <a:pt x="41055" y="542668"/>
                  <a:pt x="99345" y="452571"/>
                  <a:pt x="118872" y="436594"/>
                </a:cubicBezTo>
                <a:cubicBezTo>
                  <a:pt x="142895" y="416939"/>
                  <a:pt x="231520" y="377230"/>
                  <a:pt x="256032" y="363442"/>
                </a:cubicBezTo>
                <a:cubicBezTo>
                  <a:pt x="281094" y="349345"/>
                  <a:pt x="303465" y="330582"/>
                  <a:pt x="329184" y="317722"/>
                </a:cubicBezTo>
                <a:cubicBezTo>
                  <a:pt x="360121" y="302253"/>
                  <a:pt x="396323" y="296979"/>
                  <a:pt x="429768" y="290290"/>
                </a:cubicBezTo>
                <a:cubicBezTo>
                  <a:pt x="457200" y="293338"/>
                  <a:pt x="486937" y="288013"/>
                  <a:pt x="512064" y="299434"/>
                </a:cubicBezTo>
                <a:cubicBezTo>
                  <a:pt x="524473" y="305075"/>
                  <a:pt x="523128" y="324451"/>
                  <a:pt x="530352" y="336010"/>
                </a:cubicBezTo>
                <a:cubicBezTo>
                  <a:pt x="538429" y="348933"/>
                  <a:pt x="548640" y="360394"/>
                  <a:pt x="557784" y="372586"/>
                </a:cubicBezTo>
                <a:cubicBezTo>
                  <a:pt x="577962" y="473477"/>
                  <a:pt x="585902" y="434537"/>
                  <a:pt x="566928" y="491458"/>
                </a:cubicBezTo>
                <a:lnTo>
                  <a:pt x="521208" y="400018"/>
                </a:lnTo>
                <a:cubicBezTo>
                  <a:pt x="512064" y="381730"/>
                  <a:pt x="501830" y="363947"/>
                  <a:pt x="493776" y="345154"/>
                </a:cubicBezTo>
                <a:lnTo>
                  <a:pt x="466344" y="281146"/>
                </a:lnTo>
                <a:cubicBezTo>
                  <a:pt x="438765" y="143253"/>
                  <a:pt x="473883" y="315071"/>
                  <a:pt x="448056" y="198850"/>
                </a:cubicBezTo>
                <a:cubicBezTo>
                  <a:pt x="444685" y="183678"/>
                  <a:pt x="441960" y="168370"/>
                  <a:pt x="438912" y="153130"/>
                </a:cubicBezTo>
                <a:cubicBezTo>
                  <a:pt x="441960" y="128746"/>
                  <a:pt x="440285" y="103291"/>
                  <a:pt x="448056" y="79978"/>
                </a:cubicBezTo>
                <a:cubicBezTo>
                  <a:pt x="474715" y="0"/>
                  <a:pt x="568976" y="48901"/>
                  <a:pt x="630936" y="52546"/>
                </a:cubicBezTo>
                <a:cubicBezTo>
                  <a:pt x="670154" y="72155"/>
                  <a:pt x="726634" y="98228"/>
                  <a:pt x="758952" y="125698"/>
                </a:cubicBezTo>
                <a:cubicBezTo>
                  <a:pt x="798364" y="159198"/>
                  <a:pt x="832104" y="198850"/>
                  <a:pt x="868680" y="235426"/>
                </a:cubicBezTo>
                <a:lnTo>
                  <a:pt x="905256" y="272002"/>
                </a:lnTo>
                <a:cubicBezTo>
                  <a:pt x="902208" y="293338"/>
                  <a:pt x="916559" y="329194"/>
                  <a:pt x="896112" y="336010"/>
                </a:cubicBezTo>
                <a:cubicBezTo>
                  <a:pt x="852155" y="350662"/>
                  <a:pt x="832836" y="220067"/>
                  <a:pt x="832104" y="217138"/>
                </a:cubicBezTo>
                <a:lnTo>
                  <a:pt x="822960" y="180562"/>
                </a:lnTo>
                <a:cubicBezTo>
                  <a:pt x="829056" y="156178"/>
                  <a:pt x="830847" y="130292"/>
                  <a:pt x="841248" y="107410"/>
                </a:cubicBezTo>
                <a:cubicBezTo>
                  <a:pt x="846599" y="95638"/>
                  <a:pt x="858157" y="87494"/>
                  <a:pt x="868680" y="79978"/>
                </a:cubicBezTo>
                <a:cubicBezTo>
                  <a:pt x="901038" y="56865"/>
                  <a:pt x="920103" y="59215"/>
                  <a:pt x="960120" y="52546"/>
                </a:cubicBezTo>
                <a:cubicBezTo>
                  <a:pt x="1054608" y="58642"/>
                  <a:pt x="1150120" y="55678"/>
                  <a:pt x="1243584" y="70834"/>
                </a:cubicBezTo>
                <a:cubicBezTo>
                  <a:pt x="1265280" y="74352"/>
                  <a:pt x="1280442" y="94806"/>
                  <a:pt x="1298448" y="107410"/>
                </a:cubicBezTo>
                <a:cubicBezTo>
                  <a:pt x="1316287" y="119897"/>
                  <a:pt x="1348925" y="143330"/>
                  <a:pt x="1362456" y="162274"/>
                </a:cubicBezTo>
                <a:cubicBezTo>
                  <a:pt x="1370379" y="173366"/>
                  <a:pt x="1378503" y="185404"/>
                  <a:pt x="1380744" y="198850"/>
                </a:cubicBezTo>
                <a:cubicBezTo>
                  <a:pt x="1381864" y="205573"/>
                  <a:pt x="1374648" y="211042"/>
                  <a:pt x="1371600" y="217138"/>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solidFill>
                  <a:schemeClr val="tx2">
                    <a:lumMod val="60000"/>
                    <a:lumOff val="40000"/>
                  </a:schemeClr>
                </a:solidFill>
                <a:latin typeface="Britannic Bold" pitchFamily="34" charset="0"/>
              </a:rPr>
              <a:t>Burke’s Pentad</a:t>
            </a:r>
            <a:endParaRPr lang="en-US" dirty="0" smtClean="0">
              <a:solidFill>
                <a:schemeClr val="accent1"/>
              </a:solidFill>
            </a:endParaRPr>
          </a:p>
        </p:txBody>
      </p:sp>
      <p:sp>
        <p:nvSpPr>
          <p:cNvPr id="3" name="Content Placeholder 2"/>
          <p:cNvSpPr>
            <a:spLocks noGrp="1"/>
          </p:cNvSpPr>
          <p:nvPr>
            <p:ph idx="1"/>
          </p:nvPr>
        </p:nvSpPr>
        <p:spPr/>
        <p:txBody>
          <a:bodyPr rtlCol="0">
            <a:normAutofit/>
          </a:bodyPr>
          <a:lstStyle/>
          <a:p>
            <a:pPr eaLnBrk="1" fontAlgn="auto" hangingPunct="1">
              <a:spcAft>
                <a:spcPts val="0"/>
              </a:spcAft>
              <a:buNone/>
              <a:defRPr/>
            </a:pPr>
            <a:r>
              <a:rPr lang="en-US" dirty="0" smtClean="0">
                <a:latin typeface="Britannic Bold" pitchFamily="34" charset="0"/>
              </a:rPr>
              <a:t>Great when examining human actions:</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Act:  What was done?</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Scene: When or where was it done?</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Agent: Who did it?</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Agency: How did he/she do it? What means or instruments were used?</a:t>
            </a:r>
          </a:p>
          <a:p>
            <a:pPr marL="514350" indent="-514350" eaLnBrk="1" fontAlgn="auto" hangingPunct="1">
              <a:spcAft>
                <a:spcPts val="0"/>
              </a:spcAft>
              <a:buFont typeface="Arial" pitchFamily="34" charset="0"/>
              <a:buAutoNum type="arabicPeriod"/>
              <a:defRPr/>
            </a:pPr>
            <a:r>
              <a:rPr lang="en-US" dirty="0" smtClean="0">
                <a:latin typeface="Britannic Bold" pitchFamily="34" charset="0"/>
              </a:rPr>
              <a:t>Purpose:  Why did he/she do it?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Documents and Settings\RBennett2\Local Settings\Temporary Internet Files\Content.IE5\42MX1UZW\MPj04393860000[1].jpg"/>
          <p:cNvPicPr>
            <a:picLocks noChangeAspect="1" noChangeArrowheads="1"/>
          </p:cNvPicPr>
          <p:nvPr/>
        </p:nvPicPr>
        <p:blipFill>
          <a:blip r:embed="rId2"/>
          <a:srcRect/>
          <a:stretch>
            <a:fillRect/>
          </a:stretch>
        </p:blipFill>
        <p:spPr bwMode="auto">
          <a:xfrm>
            <a:off x="0" y="228600"/>
            <a:ext cx="9144000" cy="6400800"/>
          </a:xfrm>
          <a:prstGeom prst="rect">
            <a:avLst/>
          </a:prstGeom>
          <a:noFill/>
        </p:spPr>
      </p:pic>
      <p:sp>
        <p:nvSpPr>
          <p:cNvPr id="5" name="Rectangle 4"/>
          <p:cNvSpPr/>
          <p:nvPr/>
        </p:nvSpPr>
        <p:spPr>
          <a:xfrm>
            <a:off x="533400" y="1219200"/>
            <a:ext cx="1569660" cy="646331"/>
          </a:xfrm>
          <a:prstGeom prst="rect">
            <a:avLst/>
          </a:prstGeom>
        </p:spPr>
        <p:txBody>
          <a:bodyPr wrap="none">
            <a:spAutoFit/>
          </a:bodyPr>
          <a:lstStyle/>
          <a:p>
            <a:pPr marL="514350" indent="-514350">
              <a:defRPr/>
            </a:pPr>
            <a:r>
              <a:rPr lang="en-US" dirty="0">
                <a:latin typeface="Baskerville Old Face" pitchFamily="18" charset="0"/>
              </a:rPr>
              <a:t>Act:  What </a:t>
            </a:r>
            <a:r>
              <a:rPr lang="en-US" dirty="0" smtClean="0">
                <a:latin typeface="Baskerville Old Face" pitchFamily="18" charset="0"/>
              </a:rPr>
              <a:t>was</a:t>
            </a:r>
          </a:p>
          <a:p>
            <a:pPr marL="514350" indent="-514350">
              <a:defRPr/>
            </a:pPr>
            <a:r>
              <a:rPr lang="en-US" dirty="0">
                <a:latin typeface="Baskerville Old Face" pitchFamily="18" charset="0"/>
              </a:rPr>
              <a:t> </a:t>
            </a:r>
            <a:r>
              <a:rPr lang="en-US" dirty="0" smtClean="0">
                <a:latin typeface="Baskerville Old Face" pitchFamily="18" charset="0"/>
              </a:rPr>
              <a:t>        </a:t>
            </a:r>
            <a:r>
              <a:rPr lang="en-US" dirty="0">
                <a:latin typeface="Baskerville Old Face" pitchFamily="18" charset="0"/>
              </a:rPr>
              <a:t>done?</a:t>
            </a:r>
          </a:p>
        </p:txBody>
      </p:sp>
      <p:sp>
        <p:nvSpPr>
          <p:cNvPr id="6" name="Rectangle 5"/>
          <p:cNvSpPr/>
          <p:nvPr/>
        </p:nvSpPr>
        <p:spPr>
          <a:xfrm>
            <a:off x="3276600" y="1295400"/>
            <a:ext cx="3215945" cy="1077218"/>
          </a:xfrm>
          <a:prstGeom prst="rect">
            <a:avLst/>
          </a:prstGeom>
        </p:spPr>
        <p:txBody>
          <a:bodyPr wrap="none">
            <a:spAutoFit/>
          </a:bodyPr>
          <a:lstStyle/>
          <a:p>
            <a:pPr marL="514350" indent="-514350">
              <a:defRPr/>
            </a:pPr>
            <a:r>
              <a:rPr lang="en-US" sz="3200" dirty="0">
                <a:latin typeface="Blackadder ITC" pitchFamily="82" charset="0"/>
              </a:rPr>
              <a:t>Scene: When or </a:t>
            </a:r>
            <a:r>
              <a:rPr lang="en-US" sz="3200" dirty="0" smtClean="0">
                <a:latin typeface="Blackadder ITC" pitchFamily="82" charset="0"/>
              </a:rPr>
              <a:t>where</a:t>
            </a:r>
          </a:p>
          <a:p>
            <a:pPr marL="514350" indent="-514350">
              <a:defRPr/>
            </a:pPr>
            <a:r>
              <a:rPr lang="en-US" sz="3200" dirty="0">
                <a:latin typeface="Blackadder ITC" pitchFamily="82" charset="0"/>
              </a:rPr>
              <a:t> </a:t>
            </a:r>
            <a:r>
              <a:rPr lang="en-US" sz="3200" dirty="0" smtClean="0">
                <a:latin typeface="Blackadder ITC" pitchFamily="82" charset="0"/>
              </a:rPr>
              <a:t>      </a:t>
            </a:r>
            <a:r>
              <a:rPr lang="en-US" sz="3200" dirty="0">
                <a:latin typeface="Blackadder ITC" pitchFamily="82" charset="0"/>
              </a:rPr>
              <a:t>was it done?</a:t>
            </a:r>
          </a:p>
        </p:txBody>
      </p:sp>
      <p:sp>
        <p:nvSpPr>
          <p:cNvPr id="7" name="Rectangle 6"/>
          <p:cNvSpPr/>
          <p:nvPr/>
        </p:nvSpPr>
        <p:spPr>
          <a:xfrm>
            <a:off x="381000" y="4800600"/>
            <a:ext cx="2159566" cy="369332"/>
          </a:xfrm>
          <a:prstGeom prst="rect">
            <a:avLst/>
          </a:prstGeom>
        </p:spPr>
        <p:txBody>
          <a:bodyPr wrap="none">
            <a:spAutoFit/>
          </a:bodyPr>
          <a:lstStyle/>
          <a:p>
            <a:pPr marL="514350" indent="-514350">
              <a:defRPr/>
            </a:pPr>
            <a:r>
              <a:rPr lang="en-US" dirty="0" smtClean="0">
                <a:latin typeface="Britannic Bold" pitchFamily="34" charset="0"/>
              </a:rPr>
              <a:t>  Agent</a:t>
            </a:r>
            <a:r>
              <a:rPr lang="en-US" dirty="0">
                <a:latin typeface="Britannic Bold" pitchFamily="34" charset="0"/>
              </a:rPr>
              <a:t>: Who did it?</a:t>
            </a:r>
          </a:p>
        </p:txBody>
      </p:sp>
      <p:sp>
        <p:nvSpPr>
          <p:cNvPr id="8" name="Rectangle 7"/>
          <p:cNvSpPr/>
          <p:nvPr/>
        </p:nvSpPr>
        <p:spPr>
          <a:xfrm>
            <a:off x="6858000" y="1447800"/>
            <a:ext cx="2286000" cy="2246769"/>
          </a:xfrm>
          <a:prstGeom prst="rect">
            <a:avLst/>
          </a:prstGeom>
        </p:spPr>
        <p:txBody>
          <a:bodyPr wrap="square">
            <a:spAutoFit/>
          </a:bodyPr>
          <a:lstStyle/>
          <a:p>
            <a:r>
              <a:rPr lang="en-US" dirty="0" smtClean="0">
                <a:latin typeface="Britannic Bold" pitchFamily="34" charset="0"/>
              </a:rPr>
              <a:t>  </a:t>
            </a:r>
            <a:r>
              <a:rPr lang="en-US" sz="2800" dirty="0" smtClean="0">
                <a:latin typeface="Bodoni MT Condensed" pitchFamily="18" charset="0"/>
              </a:rPr>
              <a:t>Agency: How did </a:t>
            </a:r>
          </a:p>
          <a:p>
            <a:r>
              <a:rPr lang="en-US" sz="2800" dirty="0" smtClean="0">
                <a:latin typeface="Bodoni MT Condensed" pitchFamily="18" charset="0"/>
              </a:rPr>
              <a:t>  he/she do it? What</a:t>
            </a:r>
          </a:p>
          <a:p>
            <a:r>
              <a:rPr lang="en-US" sz="2800" dirty="0" smtClean="0">
                <a:latin typeface="Bodoni MT Condensed" pitchFamily="18" charset="0"/>
              </a:rPr>
              <a:t>   means or </a:t>
            </a:r>
          </a:p>
          <a:p>
            <a:r>
              <a:rPr lang="en-US" sz="2800" dirty="0" smtClean="0">
                <a:latin typeface="Bodoni MT Condensed" pitchFamily="18" charset="0"/>
              </a:rPr>
              <a:t>    instruments </a:t>
            </a:r>
          </a:p>
          <a:p>
            <a:r>
              <a:rPr lang="en-US" sz="2800" dirty="0" smtClean="0">
                <a:latin typeface="Bodoni MT Condensed" pitchFamily="18" charset="0"/>
              </a:rPr>
              <a:t>   were used?</a:t>
            </a:r>
            <a:endParaRPr lang="en-US" sz="2800" dirty="0">
              <a:latin typeface="Bodoni MT Condensed" pitchFamily="18" charset="0"/>
            </a:endParaRPr>
          </a:p>
        </p:txBody>
      </p:sp>
      <p:sp>
        <p:nvSpPr>
          <p:cNvPr id="9" name="Rectangle 8"/>
          <p:cNvSpPr/>
          <p:nvPr/>
        </p:nvSpPr>
        <p:spPr>
          <a:xfrm>
            <a:off x="4114800" y="4191000"/>
            <a:ext cx="2569934" cy="830997"/>
          </a:xfrm>
          <a:prstGeom prst="rect">
            <a:avLst/>
          </a:prstGeom>
        </p:spPr>
        <p:txBody>
          <a:bodyPr wrap="none">
            <a:spAutoFit/>
          </a:bodyPr>
          <a:lstStyle/>
          <a:p>
            <a:pPr marL="514350" indent="-514350">
              <a:defRPr/>
            </a:pPr>
            <a:r>
              <a:rPr lang="en-US" sz="2400" i="1" dirty="0">
                <a:latin typeface="Book Antiqua" pitchFamily="18" charset="0"/>
              </a:rPr>
              <a:t>Purpose:  Why did </a:t>
            </a:r>
            <a:endParaRPr lang="en-US" sz="2400" i="1" dirty="0" smtClean="0">
              <a:latin typeface="Book Antiqua" pitchFamily="18" charset="0"/>
            </a:endParaRPr>
          </a:p>
          <a:p>
            <a:pPr marL="514350" indent="-514350">
              <a:defRPr/>
            </a:pPr>
            <a:r>
              <a:rPr lang="en-US" sz="2400" i="1" dirty="0" smtClean="0">
                <a:latin typeface="Book Antiqua" pitchFamily="18" charset="0"/>
              </a:rPr>
              <a:t>he/she </a:t>
            </a:r>
            <a:r>
              <a:rPr lang="en-US" sz="2400" i="1" dirty="0">
                <a:latin typeface="Book Antiqua" pitchFamily="18" charset="0"/>
              </a:rPr>
              <a:t>do it?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solidFill>
                  <a:schemeClr val="accent1"/>
                </a:solidFill>
                <a:latin typeface="Britannic Bold" pitchFamily="34" charset="0"/>
              </a:rPr>
              <a:t>Free writing</a:t>
            </a:r>
            <a:endParaRPr lang="en-US" dirty="0" smtClean="0">
              <a:solidFill>
                <a:schemeClr val="tx2">
                  <a:lumMod val="60000"/>
                  <a:lumOff val="40000"/>
                </a:schemeClr>
              </a:solidFill>
            </a:endParaRPr>
          </a:p>
        </p:txBody>
      </p:sp>
      <p:sp>
        <p:nvSpPr>
          <p:cNvPr id="3" name="Content Placeholder 2"/>
          <p:cNvSpPr>
            <a:spLocks noGrp="1"/>
          </p:cNvSpPr>
          <p:nvPr>
            <p:ph idx="1"/>
          </p:nvPr>
        </p:nvSpPr>
        <p:spPr>
          <a:xfrm>
            <a:off x="457200" y="1600200"/>
            <a:ext cx="8229600" cy="4876800"/>
          </a:xfrm>
        </p:spPr>
        <p:txBody>
          <a:bodyPr rtlCol="0">
            <a:normAutofit lnSpcReduction="10000"/>
          </a:bodyPr>
          <a:lstStyle/>
          <a:p>
            <a:pPr eaLnBrk="1" fontAlgn="auto" hangingPunct="1">
              <a:spcAft>
                <a:spcPts val="0"/>
              </a:spcAft>
              <a:buNone/>
              <a:defRPr/>
            </a:pPr>
            <a:r>
              <a:rPr lang="en-US" dirty="0" smtClean="0">
                <a:latin typeface="Britannic Bold" pitchFamily="34" charset="0"/>
              </a:rPr>
              <a:t>Allow yourself to write or type for ten minutes- don’t stop, don’t worry about typos, and just write everything that comes to mind:</a:t>
            </a:r>
          </a:p>
          <a:p>
            <a:pPr indent="0" eaLnBrk="1" fontAlgn="auto" hangingPunct="1">
              <a:spcAft>
                <a:spcPts val="0"/>
              </a:spcAft>
              <a:buFont typeface="Arial" pitchFamily="34" charset="0"/>
              <a:buNone/>
              <a:defRPr/>
            </a:pPr>
            <a:endParaRPr lang="en-US" sz="1600" dirty="0" smtClean="0">
              <a:latin typeface="Arial" pitchFamily="34" charset="0"/>
              <a:cs typeface="Arial" pitchFamily="34" charset="0"/>
            </a:endParaRPr>
          </a:p>
          <a:p>
            <a:pPr indent="0" eaLnBrk="1" fontAlgn="auto" hangingPunct="1">
              <a:spcAft>
                <a:spcPts val="0"/>
              </a:spcAft>
              <a:buFont typeface="Arial" pitchFamily="34" charset="0"/>
              <a:buNone/>
              <a:defRPr/>
            </a:pPr>
            <a:r>
              <a:rPr lang="en-US" sz="1600" dirty="0" smtClean="0">
                <a:latin typeface="Arial" pitchFamily="34" charset="0"/>
                <a:cs typeface="Arial" pitchFamily="34" charset="0"/>
              </a:rPr>
              <a:t>The civil war was not just about slavery, there was social and economic factors and their were also powerful people trying to change the world and stubborn people everyone wanted to be in charge and no one wanted the responsibility for change, slaves were moving on and running away and people were beginning to question things. There is also the aspect of foreign relations and what other countries like England thought of all of this.  It is like small branches piling up to make a giant bonfire and abolition was the match that lit it all in flames…I don’t know what else to write.. I guess that maybe I could research some of the political leaders to find out more and maybe look at what was happening in the area with economics and other social issues….I don’t know what else to write now but I bet there is someone in the library who specializes in this area and I can go find the reference librarian that will lead to </a:t>
            </a:r>
            <a:r>
              <a:rPr lang="en-US" sz="1600" dirty="0" err="1" smtClean="0">
                <a:latin typeface="Arial" pitchFamily="34" charset="0"/>
                <a:cs typeface="Arial" pitchFamily="34" charset="0"/>
              </a:rPr>
              <a:t>to</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to</a:t>
            </a:r>
            <a:r>
              <a:rPr lang="en-US" sz="1600" dirty="0" smtClean="0">
                <a:latin typeface="Arial" pitchFamily="34" charset="0"/>
                <a:cs typeface="Arial" pitchFamily="34" charset="0"/>
              </a:rPr>
              <a:t> some new ideas and maybe find some support for my ideas………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solidFill>
                  <a:schemeClr val="accent1"/>
                </a:solidFill>
                <a:latin typeface="Britannic Bold" pitchFamily="34" charset="0"/>
              </a:rPr>
              <a:t>Rapid Sketches</a:t>
            </a:r>
            <a:endParaRPr lang="en-US" dirty="0" smtClean="0">
              <a:solidFill>
                <a:schemeClr val="tx2">
                  <a:lumMod val="60000"/>
                  <a:lumOff val="40000"/>
                </a:schemeClr>
              </a:solidFill>
            </a:endParaRPr>
          </a:p>
        </p:txBody>
      </p:sp>
      <p:sp>
        <p:nvSpPr>
          <p:cNvPr id="11267" name="Content Placeholder 2"/>
          <p:cNvSpPr>
            <a:spLocks noGrp="1"/>
          </p:cNvSpPr>
          <p:nvPr>
            <p:ph idx="1"/>
          </p:nvPr>
        </p:nvSpPr>
        <p:spPr>
          <a:xfrm>
            <a:off x="457200" y="1600200"/>
            <a:ext cx="8229600" cy="4876800"/>
          </a:xfrm>
        </p:spPr>
        <p:txBody>
          <a:bodyPr>
            <a:normAutofit lnSpcReduction="10000"/>
          </a:bodyPr>
          <a:lstStyle/>
          <a:p>
            <a:pPr marL="182880" lvl="1" indent="0" eaLnBrk="1" hangingPunct="1">
              <a:buNone/>
            </a:pPr>
            <a:r>
              <a:rPr lang="en-US" dirty="0" smtClean="0">
                <a:latin typeface="Britannic Bold" pitchFamily="34" charset="0"/>
              </a:rPr>
              <a:t>Make lists of things that you have noticed, seen recently, or been thinking about that may help you narrow your topic:</a:t>
            </a:r>
          </a:p>
          <a:p>
            <a:pPr lvl="1" eaLnBrk="1" hangingPunct="1">
              <a:buFont typeface="Arial" charset="0"/>
              <a:buNone/>
            </a:pPr>
            <a:endParaRPr lang="en-US" sz="2000" dirty="0" smtClean="0">
              <a:latin typeface="Britannic Bold" pitchFamily="34" charset="0"/>
            </a:endParaRPr>
          </a:p>
          <a:p>
            <a:pPr lvl="1" eaLnBrk="1" hangingPunct="1">
              <a:buFont typeface="Arial" charset="0"/>
              <a:buNone/>
            </a:pPr>
            <a:r>
              <a:rPr lang="en-US" sz="2000" dirty="0" smtClean="0">
                <a:latin typeface="Britannic Bold" pitchFamily="34" charset="0"/>
              </a:rPr>
              <a:t>Nothing big and political happens for just one reason</a:t>
            </a:r>
          </a:p>
          <a:p>
            <a:pPr lvl="1" eaLnBrk="1" hangingPunct="1">
              <a:buFont typeface="Arial" charset="0"/>
              <a:buNone/>
            </a:pPr>
            <a:r>
              <a:rPr lang="en-US" sz="2000" dirty="0" smtClean="0">
                <a:latin typeface="Britannic Bold" pitchFamily="34" charset="0"/>
              </a:rPr>
              <a:t>There are always things hidden beneath the surface</a:t>
            </a:r>
          </a:p>
          <a:p>
            <a:pPr lvl="1" eaLnBrk="1" hangingPunct="1">
              <a:buFont typeface="Arial" charset="0"/>
              <a:buNone/>
            </a:pPr>
            <a:r>
              <a:rPr lang="en-US" sz="2000" dirty="0" smtClean="0">
                <a:latin typeface="Britannic Bold" pitchFamily="34" charset="0"/>
              </a:rPr>
              <a:t>The American public is (historically) satisfied with the simplified answers</a:t>
            </a:r>
          </a:p>
          <a:p>
            <a:pPr lvl="1" eaLnBrk="1" hangingPunct="1">
              <a:buFont typeface="Arial" charset="0"/>
              <a:buNone/>
            </a:pPr>
            <a:r>
              <a:rPr lang="en-US" sz="2000" dirty="0" smtClean="0">
                <a:latin typeface="Britannic Bold" pitchFamily="34" charset="0"/>
              </a:rPr>
              <a:t>Slavery could have been abolished without war</a:t>
            </a:r>
          </a:p>
          <a:p>
            <a:pPr lvl="1" eaLnBrk="1" hangingPunct="1">
              <a:buFont typeface="Arial" charset="0"/>
              <a:buNone/>
            </a:pPr>
            <a:r>
              <a:rPr lang="en-US" sz="2000" dirty="0" smtClean="0">
                <a:latin typeface="Britannic Bold" pitchFamily="34" charset="0"/>
              </a:rPr>
              <a:t>People in power often struggle with ego</a:t>
            </a:r>
          </a:p>
          <a:p>
            <a:pPr lvl="1" eaLnBrk="1" hangingPunct="1">
              <a:buFont typeface="Arial" charset="0"/>
              <a:buNone/>
            </a:pPr>
            <a:r>
              <a:rPr lang="en-US" sz="2000" dirty="0" smtClean="0">
                <a:latin typeface="Britannic Bold" pitchFamily="34" charset="0"/>
              </a:rPr>
              <a:t>Absolute power corrupts…</a:t>
            </a:r>
          </a:p>
          <a:p>
            <a:pPr lvl="1" eaLnBrk="1" hangingPunct="1">
              <a:buFont typeface="Arial" charset="0"/>
              <a:buNone/>
            </a:pPr>
            <a:r>
              <a:rPr lang="en-US" sz="2000" dirty="0" smtClean="0">
                <a:latin typeface="Britannic Bold" pitchFamily="34" charset="0"/>
              </a:rPr>
              <a:t>What about religion?</a:t>
            </a:r>
          </a:p>
          <a:p>
            <a:pPr lvl="1" eaLnBrk="1" hangingPunct="1">
              <a:buFont typeface="Arial" charset="0"/>
              <a:buNone/>
            </a:pPr>
            <a:r>
              <a:rPr lang="en-US" sz="2000" dirty="0" smtClean="0">
                <a:latin typeface="Britannic Bold" pitchFamily="34" charset="0"/>
              </a:rPr>
              <a:t>Better ways to reach the same ends…</a:t>
            </a:r>
          </a:p>
          <a:p>
            <a:pPr lvl="1" eaLnBrk="1" hangingPunct="1">
              <a:buFont typeface="Arial" charset="0"/>
              <a:buNone/>
            </a:pPr>
            <a:endParaRPr lang="en-US" sz="2000" dirty="0" smtClean="0">
              <a:latin typeface="Britannic Bold" pitchFamily="34" charset="0"/>
            </a:endParaRPr>
          </a:p>
        </p:txBody>
      </p:sp>
      <p:pic>
        <p:nvPicPr>
          <p:cNvPr id="3077" name="Picture 5" descr="C:\Documents and Settings\RBennett2\Local Settings\Temporary Internet Files\Content.IE5\WOLYX40A\MCj04134600000[1].wmf"/>
          <p:cNvPicPr>
            <a:picLocks noChangeAspect="1" noChangeArrowheads="1"/>
          </p:cNvPicPr>
          <p:nvPr/>
        </p:nvPicPr>
        <p:blipFill>
          <a:blip r:embed="rId2"/>
          <a:srcRect/>
          <a:stretch>
            <a:fillRect/>
          </a:stretch>
        </p:blipFill>
        <p:spPr bwMode="auto">
          <a:xfrm>
            <a:off x="6019800" y="4114800"/>
            <a:ext cx="2219608" cy="235390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944562"/>
          </a:xfrm>
        </p:spPr>
        <p:txBody>
          <a:bodyPr/>
          <a:lstStyle/>
          <a:p>
            <a:r>
              <a:rPr lang="en-US" dirty="0" smtClean="0">
                <a:solidFill>
                  <a:schemeClr val="accent1"/>
                </a:solidFill>
                <a:latin typeface="Britannic Bold" pitchFamily="34" charset="0"/>
              </a:rPr>
              <a:t>Conversation</a:t>
            </a:r>
            <a:endParaRPr lang="en-US" dirty="0" smtClean="0">
              <a:solidFill>
                <a:schemeClr val="tx2">
                  <a:lumMod val="60000"/>
                  <a:lumOff val="40000"/>
                </a:schemeClr>
              </a:solidFill>
            </a:endParaRPr>
          </a:p>
        </p:txBody>
      </p:sp>
      <p:sp>
        <p:nvSpPr>
          <p:cNvPr id="12291" name="Content Placeholder 2"/>
          <p:cNvSpPr>
            <a:spLocks noGrp="1"/>
          </p:cNvSpPr>
          <p:nvPr>
            <p:ph idx="1"/>
          </p:nvPr>
        </p:nvSpPr>
        <p:spPr>
          <a:xfrm>
            <a:off x="457200" y="1143000"/>
            <a:ext cx="8229600" cy="5562600"/>
          </a:xfrm>
        </p:spPr>
        <p:txBody>
          <a:bodyPr/>
          <a:lstStyle/>
          <a:p>
            <a:pPr eaLnBrk="1" hangingPunct="1">
              <a:buNone/>
            </a:pPr>
            <a:r>
              <a:rPr lang="en-US" sz="2800" dirty="0" smtClean="0">
                <a:latin typeface="Britannic Bold" pitchFamily="34" charset="0"/>
              </a:rPr>
              <a:t>Try discussing your ideas with someone else. If your roommate is not in the mood, visit The Write Site!</a:t>
            </a:r>
          </a:p>
          <a:p>
            <a:pPr eaLnBrk="1" hangingPunct="1">
              <a:buFont typeface="Arial" charset="0"/>
              <a:buNone/>
            </a:pPr>
            <a:endParaRPr lang="en-US" sz="2000" dirty="0" smtClean="0">
              <a:latin typeface="Britannic Bold" pitchFamily="34" charset="0"/>
            </a:endParaRPr>
          </a:p>
          <a:p>
            <a:pPr eaLnBrk="1" hangingPunct="1">
              <a:buFont typeface="Arial" charset="0"/>
              <a:buNone/>
            </a:pPr>
            <a:r>
              <a:rPr lang="en-US" sz="2000" dirty="0" smtClean="0">
                <a:latin typeface="Britannic Bold" pitchFamily="34" charset="0"/>
              </a:rPr>
              <a:t>Me:  What do you think caused the Civil War?</a:t>
            </a:r>
          </a:p>
          <a:p>
            <a:pPr eaLnBrk="1" hangingPunct="1">
              <a:buFont typeface="Arial" charset="0"/>
              <a:buNone/>
            </a:pPr>
            <a:r>
              <a:rPr lang="en-US" sz="2000" dirty="0" smtClean="0">
                <a:latin typeface="Britannic Bold" pitchFamily="34" charset="0"/>
              </a:rPr>
              <a:t>You: Slavery, duh!</a:t>
            </a:r>
          </a:p>
          <a:p>
            <a:pPr eaLnBrk="1" hangingPunct="1">
              <a:buFont typeface="Arial" charset="0"/>
              <a:buNone/>
            </a:pPr>
            <a:r>
              <a:rPr lang="en-US" sz="2000" dirty="0" smtClean="0">
                <a:latin typeface="Britannic Bold" pitchFamily="34" charset="0"/>
              </a:rPr>
              <a:t>Me:  Yeah, but doesn’t that seem really simplified?  I mean, no war ever started for just one reason.</a:t>
            </a:r>
          </a:p>
          <a:p>
            <a:pPr eaLnBrk="1" hangingPunct="1">
              <a:buFont typeface="Arial" charset="0"/>
              <a:buNone/>
            </a:pPr>
            <a:r>
              <a:rPr lang="en-US" sz="2000" dirty="0" smtClean="0">
                <a:latin typeface="Britannic Bold" pitchFamily="34" charset="0"/>
              </a:rPr>
              <a:t>You: I do remember learning something about government control, excessive taxes, and a lot of pretty extreme pamphlet printing. </a:t>
            </a:r>
          </a:p>
          <a:p>
            <a:pPr eaLnBrk="1" hangingPunct="1">
              <a:buFont typeface="Arial" charset="0"/>
              <a:buNone/>
            </a:pPr>
            <a:r>
              <a:rPr lang="en-US" sz="2000" dirty="0" smtClean="0">
                <a:latin typeface="Britannic Bold" pitchFamily="34" charset="0"/>
              </a:rPr>
              <a:t>Me:  Really?  That sounds interesting.  I wonder what the political views of the pamphlet writers were.</a:t>
            </a:r>
          </a:p>
          <a:p>
            <a:pPr eaLnBrk="1" hangingPunct="1">
              <a:buFont typeface="Arial" charset="0"/>
              <a:buNone/>
            </a:pPr>
            <a:r>
              <a:rPr lang="en-US" sz="2000" dirty="0" smtClean="0">
                <a:latin typeface="Britannic Bold" pitchFamily="34" charset="0"/>
              </a:rPr>
              <a:t>You: Yeah, </a:t>
            </a:r>
            <a:r>
              <a:rPr lang="en-US" sz="2000" dirty="0" err="1" smtClean="0">
                <a:latin typeface="Britannic Bold" pitchFamily="34" charset="0"/>
              </a:rPr>
              <a:t>kinda</a:t>
            </a:r>
            <a:r>
              <a:rPr lang="en-US" sz="2000" dirty="0" smtClean="0">
                <a:latin typeface="Britannic Bold" pitchFamily="34" charset="0"/>
              </a:rPr>
              <a:t> like wondering what views the media is pushing on us.</a:t>
            </a:r>
          </a:p>
          <a:p>
            <a:pPr eaLnBrk="1" hangingPunct="1">
              <a:buFont typeface="Arial" charset="0"/>
              <a:buNone/>
            </a:pPr>
            <a:r>
              <a:rPr lang="en-US" sz="2000" dirty="0" smtClean="0">
                <a:latin typeface="Britannic Bold" pitchFamily="34" charset="0"/>
              </a:rPr>
              <a:t>Me: Right. Thanks!  I’m going to the TWU Library now.</a:t>
            </a:r>
          </a:p>
        </p:txBody>
      </p:sp>
      <p:pic>
        <p:nvPicPr>
          <p:cNvPr id="2060" name="Picture 12" descr="C:\Documents and Settings\RBennett2\Local Settings\Temporary Internet Files\Content.IE5\WOLYX40A\MCj03605160000[1].wmf"/>
          <p:cNvPicPr>
            <a:picLocks noChangeAspect="1" noChangeArrowheads="1"/>
          </p:cNvPicPr>
          <p:nvPr/>
        </p:nvPicPr>
        <p:blipFill>
          <a:blip r:embed="rId2"/>
          <a:srcRect/>
          <a:stretch>
            <a:fillRect/>
          </a:stretch>
        </p:blipFill>
        <p:spPr bwMode="auto">
          <a:xfrm>
            <a:off x="6172200" y="2209800"/>
            <a:ext cx="2057400" cy="13716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solidFill>
                  <a:schemeClr val="accent1"/>
                </a:solidFill>
                <a:latin typeface="Britannic Bold" pitchFamily="34" charset="0"/>
              </a:rPr>
              <a:t>Doodling</a:t>
            </a:r>
            <a:r>
              <a:rPr lang="en-US" dirty="0" smtClean="0">
                <a:latin typeface="Britannic Bold" pitchFamily="34" charset="0"/>
              </a:rPr>
              <a:t> or </a:t>
            </a:r>
            <a:r>
              <a:rPr lang="en-US" dirty="0" smtClean="0">
                <a:solidFill>
                  <a:schemeClr val="accent1"/>
                </a:solidFill>
                <a:latin typeface="Britannic Bold" pitchFamily="34" charset="0"/>
              </a:rPr>
              <a:t>Sketching</a:t>
            </a:r>
            <a:endParaRPr lang="en-US" dirty="0" smtClean="0">
              <a:solidFill>
                <a:schemeClr val="tx2">
                  <a:lumMod val="60000"/>
                  <a:lumOff val="40000"/>
                </a:schemeClr>
              </a:solidFill>
            </a:endParaRPr>
          </a:p>
        </p:txBody>
      </p:sp>
      <p:sp>
        <p:nvSpPr>
          <p:cNvPr id="13315" name="Content Placeholder 2"/>
          <p:cNvSpPr>
            <a:spLocks noGrp="1"/>
          </p:cNvSpPr>
          <p:nvPr>
            <p:ph idx="1"/>
          </p:nvPr>
        </p:nvSpPr>
        <p:spPr>
          <a:xfrm>
            <a:off x="76200" y="1295400"/>
            <a:ext cx="8915400" cy="5334000"/>
          </a:xfrm>
        </p:spPr>
        <p:txBody>
          <a:bodyPr/>
          <a:lstStyle/>
          <a:p>
            <a:pPr eaLnBrk="1" hangingPunct="1">
              <a:buNone/>
            </a:pPr>
            <a:r>
              <a:rPr lang="en-US" sz="2800" dirty="0" smtClean="0">
                <a:latin typeface="Britannic Bold" pitchFamily="34" charset="0"/>
              </a:rPr>
              <a:t>Just scribble some ideas or even check your class notes to see what you doodled about in your margins.</a:t>
            </a:r>
          </a:p>
        </p:txBody>
      </p:sp>
      <p:sp>
        <p:nvSpPr>
          <p:cNvPr id="4" name="Freeform 3"/>
          <p:cNvSpPr/>
          <p:nvPr/>
        </p:nvSpPr>
        <p:spPr>
          <a:xfrm>
            <a:off x="681038" y="4591050"/>
            <a:ext cx="1143000" cy="881063"/>
          </a:xfrm>
          <a:custGeom>
            <a:avLst/>
            <a:gdLst>
              <a:gd name="connsiteX0" fmla="*/ 234007 w 1143419"/>
              <a:gd name="connsiteY0" fmla="*/ 465220 h 880674"/>
              <a:gd name="connsiteX1" fmla="*/ 444319 w 1143419"/>
              <a:gd name="connsiteY1" fmla="*/ 574948 h 880674"/>
              <a:gd name="connsiteX2" fmla="*/ 490039 w 1143419"/>
              <a:gd name="connsiteY2" fmla="*/ 629812 h 880674"/>
              <a:gd name="connsiteX3" fmla="*/ 526615 w 1143419"/>
              <a:gd name="connsiteY3" fmla="*/ 657244 h 880674"/>
              <a:gd name="connsiteX4" fmla="*/ 554047 w 1143419"/>
              <a:gd name="connsiteY4" fmla="*/ 684676 h 880674"/>
              <a:gd name="connsiteX5" fmla="*/ 608911 w 1143419"/>
              <a:gd name="connsiteY5" fmla="*/ 712108 h 880674"/>
              <a:gd name="connsiteX6" fmla="*/ 663775 w 1143419"/>
              <a:gd name="connsiteY6" fmla="*/ 757828 h 880674"/>
              <a:gd name="connsiteX7" fmla="*/ 700351 w 1143419"/>
              <a:gd name="connsiteY7" fmla="*/ 776116 h 880674"/>
              <a:gd name="connsiteX8" fmla="*/ 727783 w 1143419"/>
              <a:gd name="connsiteY8" fmla="*/ 803548 h 880674"/>
              <a:gd name="connsiteX9" fmla="*/ 837511 w 1143419"/>
              <a:gd name="connsiteY9" fmla="*/ 858412 h 880674"/>
              <a:gd name="connsiteX10" fmla="*/ 1056967 w 1143419"/>
              <a:gd name="connsiteY10" fmla="*/ 867556 h 880674"/>
              <a:gd name="connsiteX11" fmla="*/ 1093543 w 1143419"/>
              <a:gd name="connsiteY11" fmla="*/ 876700 h 880674"/>
              <a:gd name="connsiteX12" fmla="*/ 1075255 w 1143419"/>
              <a:gd name="connsiteY12" fmla="*/ 794404 h 880674"/>
              <a:gd name="connsiteX13" fmla="*/ 1056967 w 1143419"/>
              <a:gd name="connsiteY13" fmla="*/ 766972 h 880674"/>
              <a:gd name="connsiteX14" fmla="*/ 883231 w 1143419"/>
              <a:gd name="connsiteY14" fmla="*/ 739540 h 880674"/>
              <a:gd name="connsiteX15" fmla="*/ 855799 w 1143419"/>
              <a:gd name="connsiteY15" fmla="*/ 721252 h 880674"/>
              <a:gd name="connsiteX16" fmla="*/ 837511 w 1143419"/>
              <a:gd name="connsiteY16" fmla="*/ 693820 h 880674"/>
              <a:gd name="connsiteX17" fmla="*/ 800935 w 1143419"/>
              <a:gd name="connsiteY17" fmla="*/ 675532 h 880674"/>
              <a:gd name="connsiteX18" fmla="*/ 755215 w 1143419"/>
              <a:gd name="connsiteY18" fmla="*/ 620668 h 880674"/>
              <a:gd name="connsiteX19" fmla="*/ 727783 w 1143419"/>
              <a:gd name="connsiteY19" fmla="*/ 602380 h 880674"/>
              <a:gd name="connsiteX20" fmla="*/ 682063 w 1143419"/>
              <a:gd name="connsiteY20" fmla="*/ 547516 h 880674"/>
              <a:gd name="connsiteX21" fmla="*/ 654631 w 1143419"/>
              <a:gd name="connsiteY21" fmla="*/ 529228 h 880674"/>
              <a:gd name="connsiteX22" fmla="*/ 608911 w 1143419"/>
              <a:gd name="connsiteY22" fmla="*/ 474364 h 880674"/>
              <a:gd name="connsiteX23" fmla="*/ 581479 w 1143419"/>
              <a:gd name="connsiteY23" fmla="*/ 456076 h 880674"/>
              <a:gd name="connsiteX24" fmla="*/ 563191 w 1143419"/>
              <a:gd name="connsiteY24" fmla="*/ 428644 h 880674"/>
              <a:gd name="connsiteX25" fmla="*/ 508327 w 1143419"/>
              <a:gd name="connsiteY25" fmla="*/ 373780 h 880674"/>
              <a:gd name="connsiteX26" fmla="*/ 490039 w 1143419"/>
              <a:gd name="connsiteY26" fmla="*/ 346348 h 880674"/>
              <a:gd name="connsiteX27" fmla="*/ 453463 w 1143419"/>
              <a:gd name="connsiteY27" fmla="*/ 318916 h 880674"/>
              <a:gd name="connsiteX28" fmla="*/ 435175 w 1143419"/>
              <a:gd name="connsiteY28" fmla="*/ 291484 h 880674"/>
              <a:gd name="connsiteX29" fmla="*/ 407743 w 1143419"/>
              <a:gd name="connsiteY29" fmla="*/ 264052 h 880674"/>
              <a:gd name="connsiteX30" fmla="*/ 389455 w 1143419"/>
              <a:gd name="connsiteY30" fmla="*/ 236620 h 880674"/>
              <a:gd name="connsiteX31" fmla="*/ 362023 w 1143419"/>
              <a:gd name="connsiteY31" fmla="*/ 209188 h 880674"/>
              <a:gd name="connsiteX32" fmla="*/ 343735 w 1143419"/>
              <a:gd name="connsiteY32" fmla="*/ 181756 h 880674"/>
              <a:gd name="connsiteX33" fmla="*/ 252295 w 1143419"/>
              <a:gd name="connsiteY33" fmla="*/ 99460 h 880674"/>
              <a:gd name="connsiteX34" fmla="*/ 224863 w 1143419"/>
              <a:gd name="connsiteY34" fmla="*/ 72028 h 880674"/>
              <a:gd name="connsiteX35" fmla="*/ 188287 w 1143419"/>
              <a:gd name="connsiteY35" fmla="*/ 44596 h 880674"/>
              <a:gd name="connsiteX36" fmla="*/ 142567 w 1143419"/>
              <a:gd name="connsiteY36" fmla="*/ 8020 h 880674"/>
              <a:gd name="connsiteX37" fmla="*/ 87703 w 1143419"/>
              <a:gd name="connsiteY37" fmla="*/ 35452 h 880674"/>
              <a:gd name="connsiteX38" fmla="*/ 23695 w 1143419"/>
              <a:gd name="connsiteY38" fmla="*/ 53740 h 880674"/>
              <a:gd name="connsiteX39" fmla="*/ 23695 w 1143419"/>
              <a:gd name="connsiteY39" fmla="*/ 154324 h 880674"/>
              <a:gd name="connsiteX40" fmla="*/ 60271 w 1143419"/>
              <a:gd name="connsiteY40" fmla="*/ 163468 h 880674"/>
              <a:gd name="connsiteX41" fmla="*/ 87703 w 1143419"/>
              <a:gd name="connsiteY41" fmla="*/ 190900 h 880674"/>
              <a:gd name="connsiteX42" fmla="*/ 151711 w 1143419"/>
              <a:gd name="connsiteY42" fmla="*/ 227476 h 880674"/>
              <a:gd name="connsiteX43" fmla="*/ 206575 w 1143419"/>
              <a:gd name="connsiteY43" fmla="*/ 273196 h 880674"/>
              <a:gd name="connsiteX44" fmla="*/ 224863 w 1143419"/>
              <a:gd name="connsiteY44" fmla="*/ 346348 h 880674"/>
              <a:gd name="connsiteX45" fmla="*/ 243151 w 1143419"/>
              <a:gd name="connsiteY45" fmla="*/ 373780 h 880674"/>
              <a:gd name="connsiteX46" fmla="*/ 261439 w 1143419"/>
              <a:gd name="connsiteY46" fmla="*/ 428644 h 880674"/>
              <a:gd name="connsiteX47" fmla="*/ 279727 w 1143419"/>
              <a:gd name="connsiteY47" fmla="*/ 483508 h 880674"/>
              <a:gd name="connsiteX48" fmla="*/ 288871 w 1143419"/>
              <a:gd name="connsiteY48" fmla="*/ 510940 h 880674"/>
              <a:gd name="connsiteX49" fmla="*/ 298015 w 1143419"/>
              <a:gd name="connsiteY49" fmla="*/ 529228 h 88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143419" h="880674">
                <a:moveTo>
                  <a:pt x="234007" y="465220"/>
                </a:moveTo>
                <a:cubicBezTo>
                  <a:pt x="366811" y="524244"/>
                  <a:pt x="367847" y="508035"/>
                  <a:pt x="444319" y="574948"/>
                </a:cubicBezTo>
                <a:cubicBezTo>
                  <a:pt x="564159" y="679808"/>
                  <a:pt x="392650" y="532423"/>
                  <a:pt x="490039" y="629812"/>
                </a:cubicBezTo>
                <a:cubicBezTo>
                  <a:pt x="500815" y="640588"/>
                  <a:pt x="515044" y="647326"/>
                  <a:pt x="526615" y="657244"/>
                </a:cubicBezTo>
                <a:cubicBezTo>
                  <a:pt x="536433" y="665660"/>
                  <a:pt x="544113" y="676397"/>
                  <a:pt x="554047" y="684676"/>
                </a:cubicBezTo>
                <a:cubicBezTo>
                  <a:pt x="577682" y="704371"/>
                  <a:pt x="581418" y="702944"/>
                  <a:pt x="608911" y="712108"/>
                </a:cubicBezTo>
                <a:cubicBezTo>
                  <a:pt x="634127" y="737324"/>
                  <a:pt x="634070" y="740854"/>
                  <a:pt x="663775" y="757828"/>
                </a:cubicBezTo>
                <a:cubicBezTo>
                  <a:pt x="675610" y="764591"/>
                  <a:pt x="689259" y="768193"/>
                  <a:pt x="700351" y="776116"/>
                </a:cubicBezTo>
                <a:cubicBezTo>
                  <a:pt x="710874" y="783632"/>
                  <a:pt x="717575" y="795609"/>
                  <a:pt x="727783" y="803548"/>
                </a:cubicBezTo>
                <a:cubicBezTo>
                  <a:pt x="753778" y="823767"/>
                  <a:pt x="801183" y="856898"/>
                  <a:pt x="837511" y="858412"/>
                </a:cubicBezTo>
                <a:lnTo>
                  <a:pt x="1056967" y="867556"/>
                </a:lnTo>
                <a:cubicBezTo>
                  <a:pt x="1069159" y="870604"/>
                  <a:pt x="1081621" y="880674"/>
                  <a:pt x="1093543" y="876700"/>
                </a:cubicBezTo>
                <a:cubicBezTo>
                  <a:pt x="1143419" y="860075"/>
                  <a:pt x="1079134" y="800223"/>
                  <a:pt x="1075255" y="794404"/>
                </a:cubicBezTo>
                <a:cubicBezTo>
                  <a:pt x="1069159" y="785260"/>
                  <a:pt x="1066111" y="773068"/>
                  <a:pt x="1056967" y="766972"/>
                </a:cubicBezTo>
                <a:cubicBezTo>
                  <a:pt x="988878" y="721580"/>
                  <a:pt x="1040503" y="749370"/>
                  <a:pt x="883231" y="739540"/>
                </a:cubicBezTo>
                <a:cubicBezTo>
                  <a:pt x="874087" y="733444"/>
                  <a:pt x="863570" y="729023"/>
                  <a:pt x="855799" y="721252"/>
                </a:cubicBezTo>
                <a:cubicBezTo>
                  <a:pt x="848028" y="713481"/>
                  <a:pt x="845954" y="700855"/>
                  <a:pt x="837511" y="693820"/>
                </a:cubicBezTo>
                <a:cubicBezTo>
                  <a:pt x="827039" y="685094"/>
                  <a:pt x="812027" y="683455"/>
                  <a:pt x="800935" y="675532"/>
                </a:cubicBezTo>
                <a:cubicBezTo>
                  <a:pt x="748505" y="638082"/>
                  <a:pt x="795316" y="660769"/>
                  <a:pt x="755215" y="620668"/>
                </a:cubicBezTo>
                <a:cubicBezTo>
                  <a:pt x="747444" y="612897"/>
                  <a:pt x="736927" y="608476"/>
                  <a:pt x="727783" y="602380"/>
                </a:cubicBezTo>
                <a:cubicBezTo>
                  <a:pt x="709801" y="575407"/>
                  <a:pt x="708465" y="569518"/>
                  <a:pt x="682063" y="547516"/>
                </a:cubicBezTo>
                <a:cubicBezTo>
                  <a:pt x="673620" y="540481"/>
                  <a:pt x="663074" y="536263"/>
                  <a:pt x="654631" y="529228"/>
                </a:cubicBezTo>
                <a:cubicBezTo>
                  <a:pt x="564751" y="454328"/>
                  <a:pt x="680839" y="546292"/>
                  <a:pt x="608911" y="474364"/>
                </a:cubicBezTo>
                <a:cubicBezTo>
                  <a:pt x="601140" y="466593"/>
                  <a:pt x="590623" y="462172"/>
                  <a:pt x="581479" y="456076"/>
                </a:cubicBezTo>
                <a:cubicBezTo>
                  <a:pt x="575383" y="446932"/>
                  <a:pt x="570492" y="436858"/>
                  <a:pt x="563191" y="428644"/>
                </a:cubicBezTo>
                <a:cubicBezTo>
                  <a:pt x="546008" y="409314"/>
                  <a:pt x="522673" y="395299"/>
                  <a:pt x="508327" y="373780"/>
                </a:cubicBezTo>
                <a:cubicBezTo>
                  <a:pt x="502231" y="364636"/>
                  <a:pt x="497810" y="354119"/>
                  <a:pt x="490039" y="346348"/>
                </a:cubicBezTo>
                <a:cubicBezTo>
                  <a:pt x="479263" y="335572"/>
                  <a:pt x="464239" y="329692"/>
                  <a:pt x="453463" y="318916"/>
                </a:cubicBezTo>
                <a:cubicBezTo>
                  <a:pt x="445692" y="311145"/>
                  <a:pt x="442210" y="299927"/>
                  <a:pt x="435175" y="291484"/>
                </a:cubicBezTo>
                <a:cubicBezTo>
                  <a:pt x="426896" y="281550"/>
                  <a:pt x="416022" y="273986"/>
                  <a:pt x="407743" y="264052"/>
                </a:cubicBezTo>
                <a:cubicBezTo>
                  <a:pt x="400708" y="255609"/>
                  <a:pt x="396490" y="245063"/>
                  <a:pt x="389455" y="236620"/>
                </a:cubicBezTo>
                <a:cubicBezTo>
                  <a:pt x="381176" y="226686"/>
                  <a:pt x="370302" y="219122"/>
                  <a:pt x="362023" y="209188"/>
                </a:cubicBezTo>
                <a:cubicBezTo>
                  <a:pt x="354988" y="200745"/>
                  <a:pt x="351036" y="189970"/>
                  <a:pt x="343735" y="181756"/>
                </a:cubicBezTo>
                <a:cubicBezTo>
                  <a:pt x="269853" y="98639"/>
                  <a:pt x="314418" y="152708"/>
                  <a:pt x="252295" y="99460"/>
                </a:cubicBezTo>
                <a:cubicBezTo>
                  <a:pt x="242477" y="91044"/>
                  <a:pt x="234681" y="80444"/>
                  <a:pt x="224863" y="72028"/>
                </a:cubicBezTo>
                <a:cubicBezTo>
                  <a:pt x="213292" y="62110"/>
                  <a:pt x="199063" y="55372"/>
                  <a:pt x="188287" y="44596"/>
                </a:cubicBezTo>
                <a:cubicBezTo>
                  <a:pt x="146927" y="3236"/>
                  <a:pt x="195971" y="25821"/>
                  <a:pt x="142567" y="8020"/>
                </a:cubicBezTo>
                <a:cubicBezTo>
                  <a:pt x="73616" y="31004"/>
                  <a:pt x="158607" y="0"/>
                  <a:pt x="87703" y="35452"/>
                </a:cubicBezTo>
                <a:cubicBezTo>
                  <a:pt x="74585" y="42011"/>
                  <a:pt x="35414" y="50810"/>
                  <a:pt x="23695" y="53740"/>
                </a:cubicBezTo>
                <a:cubicBezTo>
                  <a:pt x="12018" y="88770"/>
                  <a:pt x="0" y="111673"/>
                  <a:pt x="23695" y="154324"/>
                </a:cubicBezTo>
                <a:cubicBezTo>
                  <a:pt x="29798" y="165310"/>
                  <a:pt x="48079" y="160420"/>
                  <a:pt x="60271" y="163468"/>
                </a:cubicBezTo>
                <a:cubicBezTo>
                  <a:pt x="69415" y="172612"/>
                  <a:pt x="77180" y="183384"/>
                  <a:pt x="87703" y="190900"/>
                </a:cubicBezTo>
                <a:cubicBezTo>
                  <a:pt x="150308" y="235618"/>
                  <a:pt x="99877" y="184281"/>
                  <a:pt x="151711" y="227476"/>
                </a:cubicBezTo>
                <a:cubicBezTo>
                  <a:pt x="222117" y="286148"/>
                  <a:pt x="138467" y="227790"/>
                  <a:pt x="206575" y="273196"/>
                </a:cubicBezTo>
                <a:cubicBezTo>
                  <a:pt x="212671" y="297580"/>
                  <a:pt x="210921" y="325435"/>
                  <a:pt x="224863" y="346348"/>
                </a:cubicBezTo>
                <a:cubicBezTo>
                  <a:pt x="230959" y="355492"/>
                  <a:pt x="238688" y="363737"/>
                  <a:pt x="243151" y="373780"/>
                </a:cubicBezTo>
                <a:cubicBezTo>
                  <a:pt x="250980" y="391396"/>
                  <a:pt x="255343" y="410356"/>
                  <a:pt x="261439" y="428644"/>
                </a:cubicBezTo>
                <a:lnTo>
                  <a:pt x="279727" y="483508"/>
                </a:lnTo>
                <a:cubicBezTo>
                  <a:pt x="282775" y="492652"/>
                  <a:pt x="284560" y="502319"/>
                  <a:pt x="288871" y="510940"/>
                </a:cubicBezTo>
                <a:lnTo>
                  <a:pt x="298015" y="529228"/>
                </a:ln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 name="Freeform 4"/>
          <p:cNvSpPr/>
          <p:nvPr/>
        </p:nvSpPr>
        <p:spPr>
          <a:xfrm>
            <a:off x="476250" y="4489450"/>
            <a:ext cx="1543050" cy="1052513"/>
          </a:xfrm>
          <a:custGeom>
            <a:avLst/>
            <a:gdLst>
              <a:gd name="connsiteX0" fmla="*/ 1298448 w 1543220"/>
              <a:gd name="connsiteY0" fmla="*/ 73152 h 1051560"/>
              <a:gd name="connsiteX1" fmla="*/ 1271016 w 1543220"/>
              <a:gd name="connsiteY1" fmla="*/ 91440 h 1051560"/>
              <a:gd name="connsiteX2" fmla="*/ 1179576 w 1543220"/>
              <a:gd name="connsiteY2" fmla="*/ 173736 h 1051560"/>
              <a:gd name="connsiteX3" fmla="*/ 1152144 w 1543220"/>
              <a:gd name="connsiteY3" fmla="*/ 182880 h 1051560"/>
              <a:gd name="connsiteX4" fmla="*/ 1124712 w 1543220"/>
              <a:gd name="connsiteY4" fmla="*/ 201168 h 1051560"/>
              <a:gd name="connsiteX5" fmla="*/ 1042416 w 1543220"/>
              <a:gd name="connsiteY5" fmla="*/ 210312 h 1051560"/>
              <a:gd name="connsiteX6" fmla="*/ 996696 w 1543220"/>
              <a:gd name="connsiteY6" fmla="*/ 237744 h 1051560"/>
              <a:gd name="connsiteX7" fmla="*/ 960120 w 1543220"/>
              <a:gd name="connsiteY7" fmla="*/ 256032 h 1051560"/>
              <a:gd name="connsiteX8" fmla="*/ 941832 w 1543220"/>
              <a:gd name="connsiteY8" fmla="*/ 283464 h 1051560"/>
              <a:gd name="connsiteX9" fmla="*/ 914400 w 1543220"/>
              <a:gd name="connsiteY9" fmla="*/ 310896 h 1051560"/>
              <a:gd name="connsiteX10" fmla="*/ 896112 w 1543220"/>
              <a:gd name="connsiteY10" fmla="*/ 347472 h 1051560"/>
              <a:gd name="connsiteX11" fmla="*/ 832104 w 1543220"/>
              <a:gd name="connsiteY11" fmla="*/ 429768 h 1051560"/>
              <a:gd name="connsiteX12" fmla="*/ 813816 w 1543220"/>
              <a:gd name="connsiteY12" fmla="*/ 457200 h 1051560"/>
              <a:gd name="connsiteX13" fmla="*/ 758952 w 1543220"/>
              <a:gd name="connsiteY13" fmla="*/ 475488 h 1051560"/>
              <a:gd name="connsiteX14" fmla="*/ 676656 w 1543220"/>
              <a:gd name="connsiteY14" fmla="*/ 521208 h 1051560"/>
              <a:gd name="connsiteX15" fmla="*/ 640080 w 1543220"/>
              <a:gd name="connsiteY15" fmla="*/ 530352 h 1051560"/>
              <a:gd name="connsiteX16" fmla="*/ 612648 w 1543220"/>
              <a:gd name="connsiteY16" fmla="*/ 585216 h 1051560"/>
              <a:gd name="connsiteX17" fmla="*/ 594360 w 1543220"/>
              <a:gd name="connsiteY17" fmla="*/ 621792 h 1051560"/>
              <a:gd name="connsiteX18" fmla="*/ 576072 w 1543220"/>
              <a:gd name="connsiteY18" fmla="*/ 676656 h 1051560"/>
              <a:gd name="connsiteX19" fmla="*/ 493776 w 1543220"/>
              <a:gd name="connsiteY19" fmla="*/ 749808 h 1051560"/>
              <a:gd name="connsiteX20" fmla="*/ 466344 w 1543220"/>
              <a:gd name="connsiteY20" fmla="*/ 758952 h 1051560"/>
              <a:gd name="connsiteX21" fmla="*/ 420624 w 1543220"/>
              <a:gd name="connsiteY21" fmla="*/ 768096 h 1051560"/>
              <a:gd name="connsiteX22" fmla="*/ 347472 w 1543220"/>
              <a:gd name="connsiteY22" fmla="*/ 777240 h 1051560"/>
              <a:gd name="connsiteX23" fmla="*/ 228600 w 1543220"/>
              <a:gd name="connsiteY23" fmla="*/ 786384 h 1051560"/>
              <a:gd name="connsiteX24" fmla="*/ 173736 w 1543220"/>
              <a:gd name="connsiteY24" fmla="*/ 841248 h 1051560"/>
              <a:gd name="connsiteX25" fmla="*/ 109728 w 1543220"/>
              <a:gd name="connsiteY25" fmla="*/ 896112 h 1051560"/>
              <a:gd name="connsiteX26" fmla="*/ 73152 w 1543220"/>
              <a:gd name="connsiteY26" fmla="*/ 950976 h 1051560"/>
              <a:gd name="connsiteX27" fmla="*/ 128016 w 1543220"/>
              <a:gd name="connsiteY27" fmla="*/ 1014984 h 1051560"/>
              <a:gd name="connsiteX28" fmla="*/ 228600 w 1543220"/>
              <a:gd name="connsiteY28" fmla="*/ 1005840 h 1051560"/>
              <a:gd name="connsiteX29" fmla="*/ 256032 w 1543220"/>
              <a:gd name="connsiteY29" fmla="*/ 987552 h 1051560"/>
              <a:gd name="connsiteX30" fmla="*/ 320040 w 1543220"/>
              <a:gd name="connsiteY30" fmla="*/ 950976 h 1051560"/>
              <a:gd name="connsiteX31" fmla="*/ 347472 w 1543220"/>
              <a:gd name="connsiteY31" fmla="*/ 923544 h 1051560"/>
              <a:gd name="connsiteX32" fmla="*/ 384048 w 1543220"/>
              <a:gd name="connsiteY32" fmla="*/ 877824 h 1051560"/>
              <a:gd name="connsiteX33" fmla="*/ 402336 w 1543220"/>
              <a:gd name="connsiteY33" fmla="*/ 850392 h 1051560"/>
              <a:gd name="connsiteX34" fmla="*/ 493776 w 1543220"/>
              <a:gd name="connsiteY34" fmla="*/ 841248 h 1051560"/>
              <a:gd name="connsiteX35" fmla="*/ 557784 w 1543220"/>
              <a:gd name="connsiteY35" fmla="*/ 822960 h 1051560"/>
              <a:gd name="connsiteX36" fmla="*/ 704088 w 1543220"/>
              <a:gd name="connsiteY36" fmla="*/ 813816 h 1051560"/>
              <a:gd name="connsiteX37" fmla="*/ 731520 w 1543220"/>
              <a:gd name="connsiteY37" fmla="*/ 795528 h 1051560"/>
              <a:gd name="connsiteX38" fmla="*/ 758952 w 1543220"/>
              <a:gd name="connsiteY38" fmla="*/ 786384 h 1051560"/>
              <a:gd name="connsiteX39" fmla="*/ 786384 w 1543220"/>
              <a:gd name="connsiteY39" fmla="*/ 758952 h 1051560"/>
              <a:gd name="connsiteX40" fmla="*/ 822960 w 1543220"/>
              <a:gd name="connsiteY40" fmla="*/ 731520 h 1051560"/>
              <a:gd name="connsiteX41" fmla="*/ 932688 w 1543220"/>
              <a:gd name="connsiteY41" fmla="*/ 640080 h 1051560"/>
              <a:gd name="connsiteX42" fmla="*/ 978408 w 1543220"/>
              <a:gd name="connsiteY42" fmla="*/ 576072 h 1051560"/>
              <a:gd name="connsiteX43" fmla="*/ 996696 w 1543220"/>
              <a:gd name="connsiteY43" fmla="*/ 521208 h 1051560"/>
              <a:gd name="connsiteX44" fmla="*/ 1024128 w 1543220"/>
              <a:gd name="connsiteY44" fmla="*/ 502920 h 1051560"/>
              <a:gd name="connsiteX45" fmla="*/ 1078992 w 1543220"/>
              <a:gd name="connsiteY45" fmla="*/ 448056 h 1051560"/>
              <a:gd name="connsiteX46" fmla="*/ 1133856 w 1543220"/>
              <a:gd name="connsiteY46" fmla="*/ 429768 h 1051560"/>
              <a:gd name="connsiteX47" fmla="*/ 1179576 w 1543220"/>
              <a:gd name="connsiteY47" fmla="*/ 374904 h 1051560"/>
              <a:gd name="connsiteX48" fmla="*/ 1197864 w 1543220"/>
              <a:gd name="connsiteY48" fmla="*/ 347472 h 1051560"/>
              <a:gd name="connsiteX49" fmla="*/ 1225296 w 1543220"/>
              <a:gd name="connsiteY49" fmla="*/ 320040 h 1051560"/>
              <a:gd name="connsiteX50" fmla="*/ 1243584 w 1543220"/>
              <a:gd name="connsiteY50" fmla="*/ 283464 h 1051560"/>
              <a:gd name="connsiteX51" fmla="*/ 1261872 w 1543220"/>
              <a:gd name="connsiteY51" fmla="*/ 256032 h 1051560"/>
              <a:gd name="connsiteX52" fmla="*/ 1252728 w 1543220"/>
              <a:gd name="connsiteY52" fmla="*/ 128016 h 1051560"/>
              <a:gd name="connsiteX53" fmla="*/ 1225296 w 1543220"/>
              <a:gd name="connsiteY53" fmla="*/ 118872 h 1051560"/>
              <a:gd name="connsiteX54" fmla="*/ 1133856 w 1543220"/>
              <a:gd name="connsiteY54" fmla="*/ 155448 h 1051560"/>
              <a:gd name="connsiteX55" fmla="*/ 1024128 w 1543220"/>
              <a:gd name="connsiteY55" fmla="*/ 173736 h 1051560"/>
              <a:gd name="connsiteX56" fmla="*/ 960120 w 1543220"/>
              <a:gd name="connsiteY56" fmla="*/ 219456 h 1051560"/>
              <a:gd name="connsiteX57" fmla="*/ 886968 w 1543220"/>
              <a:gd name="connsiteY57" fmla="*/ 256032 h 1051560"/>
              <a:gd name="connsiteX58" fmla="*/ 859536 w 1543220"/>
              <a:gd name="connsiteY58" fmla="*/ 283464 h 1051560"/>
              <a:gd name="connsiteX59" fmla="*/ 822960 w 1543220"/>
              <a:gd name="connsiteY59" fmla="*/ 301752 h 1051560"/>
              <a:gd name="connsiteX60" fmla="*/ 795528 w 1543220"/>
              <a:gd name="connsiteY60" fmla="*/ 320040 h 1051560"/>
              <a:gd name="connsiteX61" fmla="*/ 795528 w 1543220"/>
              <a:gd name="connsiteY61" fmla="*/ 411480 h 1051560"/>
              <a:gd name="connsiteX62" fmla="*/ 786384 w 1543220"/>
              <a:gd name="connsiteY62" fmla="*/ 448056 h 1051560"/>
              <a:gd name="connsiteX63" fmla="*/ 722376 w 1543220"/>
              <a:gd name="connsiteY63" fmla="*/ 365760 h 1051560"/>
              <a:gd name="connsiteX64" fmla="*/ 713232 w 1543220"/>
              <a:gd name="connsiteY64" fmla="*/ 320040 h 1051560"/>
              <a:gd name="connsiteX65" fmla="*/ 704088 w 1543220"/>
              <a:gd name="connsiteY65" fmla="*/ 54864 h 1051560"/>
              <a:gd name="connsiteX66" fmla="*/ 694944 w 1543220"/>
              <a:gd name="connsiteY66" fmla="*/ 27432 h 1051560"/>
              <a:gd name="connsiteX67" fmla="*/ 676656 w 1543220"/>
              <a:gd name="connsiteY67" fmla="*/ 0 h 1051560"/>
              <a:gd name="connsiteX68" fmla="*/ 649224 w 1543220"/>
              <a:gd name="connsiteY68" fmla="*/ 9144 h 1051560"/>
              <a:gd name="connsiteX69" fmla="*/ 612648 w 1543220"/>
              <a:gd name="connsiteY69" fmla="*/ 64008 h 1051560"/>
              <a:gd name="connsiteX70" fmla="*/ 548640 w 1543220"/>
              <a:gd name="connsiteY70" fmla="*/ 82296 h 1051560"/>
              <a:gd name="connsiteX71" fmla="*/ 557784 w 1543220"/>
              <a:gd name="connsiteY71" fmla="*/ 137160 h 1051560"/>
              <a:gd name="connsiteX72" fmla="*/ 576072 w 1543220"/>
              <a:gd name="connsiteY72" fmla="*/ 265176 h 1051560"/>
              <a:gd name="connsiteX73" fmla="*/ 612648 w 1543220"/>
              <a:gd name="connsiteY73" fmla="*/ 347472 h 1051560"/>
              <a:gd name="connsiteX74" fmla="*/ 640080 w 1543220"/>
              <a:gd name="connsiteY74" fmla="*/ 365760 h 1051560"/>
              <a:gd name="connsiteX75" fmla="*/ 685800 w 1543220"/>
              <a:gd name="connsiteY75" fmla="*/ 438912 h 1051560"/>
              <a:gd name="connsiteX76" fmla="*/ 722376 w 1543220"/>
              <a:gd name="connsiteY76" fmla="*/ 493776 h 1051560"/>
              <a:gd name="connsiteX77" fmla="*/ 722376 w 1543220"/>
              <a:gd name="connsiteY77" fmla="*/ 667512 h 1051560"/>
              <a:gd name="connsiteX78" fmla="*/ 731520 w 1543220"/>
              <a:gd name="connsiteY78" fmla="*/ 868680 h 1051560"/>
              <a:gd name="connsiteX79" fmla="*/ 758952 w 1543220"/>
              <a:gd name="connsiteY79" fmla="*/ 905256 h 1051560"/>
              <a:gd name="connsiteX80" fmla="*/ 804672 w 1543220"/>
              <a:gd name="connsiteY80" fmla="*/ 960120 h 1051560"/>
              <a:gd name="connsiteX81" fmla="*/ 850392 w 1543220"/>
              <a:gd name="connsiteY81" fmla="*/ 1042416 h 1051560"/>
              <a:gd name="connsiteX82" fmla="*/ 877824 w 1543220"/>
              <a:gd name="connsiteY82" fmla="*/ 1051560 h 1051560"/>
              <a:gd name="connsiteX83" fmla="*/ 905256 w 1543220"/>
              <a:gd name="connsiteY83" fmla="*/ 1033272 h 1051560"/>
              <a:gd name="connsiteX84" fmla="*/ 868680 w 1543220"/>
              <a:gd name="connsiteY84" fmla="*/ 969264 h 1051560"/>
              <a:gd name="connsiteX85" fmla="*/ 850392 w 1543220"/>
              <a:gd name="connsiteY85" fmla="*/ 914400 h 1051560"/>
              <a:gd name="connsiteX86" fmla="*/ 813816 w 1543220"/>
              <a:gd name="connsiteY86" fmla="*/ 850392 h 1051560"/>
              <a:gd name="connsiteX87" fmla="*/ 804672 w 1543220"/>
              <a:gd name="connsiteY87" fmla="*/ 813816 h 1051560"/>
              <a:gd name="connsiteX88" fmla="*/ 786384 w 1543220"/>
              <a:gd name="connsiteY88" fmla="*/ 758952 h 1051560"/>
              <a:gd name="connsiteX89" fmla="*/ 795528 w 1543220"/>
              <a:gd name="connsiteY89" fmla="*/ 731520 h 1051560"/>
              <a:gd name="connsiteX90" fmla="*/ 868680 w 1543220"/>
              <a:gd name="connsiteY90" fmla="*/ 722376 h 1051560"/>
              <a:gd name="connsiteX91" fmla="*/ 923544 w 1543220"/>
              <a:gd name="connsiteY91" fmla="*/ 740664 h 1051560"/>
              <a:gd name="connsiteX92" fmla="*/ 960120 w 1543220"/>
              <a:gd name="connsiteY92" fmla="*/ 749808 h 1051560"/>
              <a:gd name="connsiteX93" fmla="*/ 1088136 w 1543220"/>
              <a:gd name="connsiteY93" fmla="*/ 740664 h 1051560"/>
              <a:gd name="connsiteX94" fmla="*/ 1517904 w 1543220"/>
              <a:gd name="connsiteY94" fmla="*/ 740664 h 1051560"/>
              <a:gd name="connsiteX95" fmla="*/ 1508760 w 1543220"/>
              <a:gd name="connsiteY95" fmla="*/ 649224 h 1051560"/>
              <a:gd name="connsiteX96" fmla="*/ 1481328 w 1543220"/>
              <a:gd name="connsiteY96" fmla="*/ 630936 h 1051560"/>
              <a:gd name="connsiteX97" fmla="*/ 1435608 w 1543220"/>
              <a:gd name="connsiteY97" fmla="*/ 576072 h 1051560"/>
              <a:gd name="connsiteX98" fmla="*/ 1380744 w 1543220"/>
              <a:gd name="connsiteY98" fmla="*/ 539496 h 1051560"/>
              <a:gd name="connsiteX99" fmla="*/ 1316736 w 1543220"/>
              <a:gd name="connsiteY99" fmla="*/ 502920 h 1051560"/>
              <a:gd name="connsiteX100" fmla="*/ 1005840 w 1543220"/>
              <a:gd name="connsiteY100" fmla="*/ 512064 h 1051560"/>
              <a:gd name="connsiteX101" fmla="*/ 969264 w 1543220"/>
              <a:gd name="connsiteY101" fmla="*/ 548640 h 1051560"/>
              <a:gd name="connsiteX102" fmla="*/ 941832 w 1543220"/>
              <a:gd name="connsiteY102" fmla="*/ 576072 h 1051560"/>
              <a:gd name="connsiteX103" fmla="*/ 923544 w 1543220"/>
              <a:gd name="connsiteY103" fmla="*/ 603504 h 1051560"/>
              <a:gd name="connsiteX104" fmla="*/ 859536 w 1543220"/>
              <a:gd name="connsiteY104" fmla="*/ 649224 h 1051560"/>
              <a:gd name="connsiteX105" fmla="*/ 768096 w 1543220"/>
              <a:gd name="connsiteY105" fmla="*/ 713232 h 1051560"/>
              <a:gd name="connsiteX106" fmla="*/ 521208 w 1543220"/>
              <a:gd name="connsiteY106" fmla="*/ 704088 h 1051560"/>
              <a:gd name="connsiteX107" fmla="*/ 466344 w 1543220"/>
              <a:gd name="connsiteY107" fmla="*/ 667512 h 1051560"/>
              <a:gd name="connsiteX108" fmla="*/ 438912 w 1543220"/>
              <a:gd name="connsiteY108" fmla="*/ 649224 h 1051560"/>
              <a:gd name="connsiteX109" fmla="*/ 402336 w 1543220"/>
              <a:gd name="connsiteY109" fmla="*/ 621792 h 1051560"/>
              <a:gd name="connsiteX110" fmla="*/ 365760 w 1543220"/>
              <a:gd name="connsiteY110" fmla="*/ 603504 h 1051560"/>
              <a:gd name="connsiteX111" fmla="*/ 338328 w 1543220"/>
              <a:gd name="connsiteY111" fmla="*/ 576072 h 1051560"/>
              <a:gd name="connsiteX112" fmla="*/ 274320 w 1543220"/>
              <a:gd name="connsiteY112" fmla="*/ 530352 h 1051560"/>
              <a:gd name="connsiteX113" fmla="*/ 146304 w 1543220"/>
              <a:gd name="connsiteY113" fmla="*/ 502920 h 1051560"/>
              <a:gd name="connsiteX114" fmla="*/ 54864 w 1543220"/>
              <a:gd name="connsiteY114" fmla="*/ 466344 h 1051560"/>
              <a:gd name="connsiteX115" fmla="*/ 0 w 1543220"/>
              <a:gd name="connsiteY115" fmla="*/ 438912 h 1051560"/>
              <a:gd name="connsiteX116" fmla="*/ 18288 w 1543220"/>
              <a:gd name="connsiteY116" fmla="*/ 411480 h 1051560"/>
              <a:gd name="connsiteX117" fmla="*/ 54864 w 1543220"/>
              <a:gd name="connsiteY117" fmla="*/ 402336 h 1051560"/>
              <a:gd name="connsiteX118" fmla="*/ 256032 w 1543220"/>
              <a:gd name="connsiteY118" fmla="*/ 411480 h 1051560"/>
              <a:gd name="connsiteX119" fmla="*/ 274320 w 1543220"/>
              <a:gd name="connsiteY119" fmla="*/ 438912 h 1051560"/>
              <a:gd name="connsiteX120" fmla="*/ 301752 w 1543220"/>
              <a:gd name="connsiteY120" fmla="*/ 466344 h 1051560"/>
              <a:gd name="connsiteX121" fmla="*/ 310896 w 1543220"/>
              <a:gd name="connsiteY121" fmla="*/ 493776 h 1051560"/>
              <a:gd name="connsiteX122" fmla="*/ 365760 w 1543220"/>
              <a:gd name="connsiteY122" fmla="*/ 502920 h 1051560"/>
              <a:gd name="connsiteX123" fmla="*/ 429768 w 1543220"/>
              <a:gd name="connsiteY123" fmla="*/ 539496 h 1051560"/>
              <a:gd name="connsiteX124" fmla="*/ 612648 w 1543220"/>
              <a:gd name="connsiteY124" fmla="*/ 557784 h 1051560"/>
              <a:gd name="connsiteX125" fmla="*/ 667512 w 1543220"/>
              <a:gd name="connsiteY125" fmla="*/ 576072 h 1051560"/>
              <a:gd name="connsiteX126" fmla="*/ 694944 w 1543220"/>
              <a:gd name="connsiteY126" fmla="*/ 585216 h 1051560"/>
              <a:gd name="connsiteX127" fmla="*/ 832104 w 1543220"/>
              <a:gd name="connsiteY127" fmla="*/ 557784 h 10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543220" h="1051560">
                <a:moveTo>
                  <a:pt x="1298448" y="73152"/>
                </a:moveTo>
                <a:cubicBezTo>
                  <a:pt x="1289304" y="79248"/>
                  <a:pt x="1279405" y="84341"/>
                  <a:pt x="1271016" y="91440"/>
                </a:cubicBezTo>
                <a:cubicBezTo>
                  <a:pt x="1239712" y="117928"/>
                  <a:pt x="1212079" y="148734"/>
                  <a:pt x="1179576" y="173736"/>
                </a:cubicBezTo>
                <a:cubicBezTo>
                  <a:pt x="1171936" y="179613"/>
                  <a:pt x="1160765" y="178569"/>
                  <a:pt x="1152144" y="182880"/>
                </a:cubicBezTo>
                <a:cubicBezTo>
                  <a:pt x="1142314" y="187795"/>
                  <a:pt x="1135374" y="198503"/>
                  <a:pt x="1124712" y="201168"/>
                </a:cubicBezTo>
                <a:cubicBezTo>
                  <a:pt x="1097935" y="207862"/>
                  <a:pt x="1069848" y="207264"/>
                  <a:pt x="1042416" y="210312"/>
                </a:cubicBezTo>
                <a:cubicBezTo>
                  <a:pt x="1027176" y="219456"/>
                  <a:pt x="1012232" y="229113"/>
                  <a:pt x="996696" y="237744"/>
                </a:cubicBezTo>
                <a:cubicBezTo>
                  <a:pt x="984780" y="244364"/>
                  <a:pt x="970592" y="247306"/>
                  <a:pt x="960120" y="256032"/>
                </a:cubicBezTo>
                <a:cubicBezTo>
                  <a:pt x="951677" y="263067"/>
                  <a:pt x="948867" y="275021"/>
                  <a:pt x="941832" y="283464"/>
                </a:cubicBezTo>
                <a:cubicBezTo>
                  <a:pt x="933553" y="293398"/>
                  <a:pt x="921916" y="300373"/>
                  <a:pt x="914400" y="310896"/>
                </a:cubicBezTo>
                <a:cubicBezTo>
                  <a:pt x="906477" y="321988"/>
                  <a:pt x="903125" y="335783"/>
                  <a:pt x="896112" y="347472"/>
                </a:cubicBezTo>
                <a:cubicBezTo>
                  <a:pt x="836684" y="446519"/>
                  <a:pt x="884302" y="367130"/>
                  <a:pt x="832104" y="429768"/>
                </a:cubicBezTo>
                <a:cubicBezTo>
                  <a:pt x="825069" y="438211"/>
                  <a:pt x="823135" y="451375"/>
                  <a:pt x="813816" y="457200"/>
                </a:cubicBezTo>
                <a:cubicBezTo>
                  <a:pt x="797469" y="467417"/>
                  <a:pt x="774992" y="464795"/>
                  <a:pt x="758952" y="475488"/>
                </a:cubicBezTo>
                <a:cubicBezTo>
                  <a:pt x="709831" y="508235"/>
                  <a:pt x="718904" y="509137"/>
                  <a:pt x="676656" y="521208"/>
                </a:cubicBezTo>
                <a:cubicBezTo>
                  <a:pt x="664572" y="524660"/>
                  <a:pt x="652272" y="527304"/>
                  <a:pt x="640080" y="530352"/>
                </a:cubicBezTo>
                <a:cubicBezTo>
                  <a:pt x="604935" y="583070"/>
                  <a:pt x="635363" y="532215"/>
                  <a:pt x="612648" y="585216"/>
                </a:cubicBezTo>
                <a:cubicBezTo>
                  <a:pt x="607278" y="597745"/>
                  <a:pt x="599422" y="609136"/>
                  <a:pt x="594360" y="621792"/>
                </a:cubicBezTo>
                <a:cubicBezTo>
                  <a:pt x="587201" y="639690"/>
                  <a:pt x="589703" y="663025"/>
                  <a:pt x="576072" y="676656"/>
                </a:cubicBezTo>
                <a:cubicBezTo>
                  <a:pt x="551838" y="700890"/>
                  <a:pt x="526410" y="733491"/>
                  <a:pt x="493776" y="749808"/>
                </a:cubicBezTo>
                <a:cubicBezTo>
                  <a:pt x="485155" y="754119"/>
                  <a:pt x="475695" y="756614"/>
                  <a:pt x="466344" y="758952"/>
                </a:cubicBezTo>
                <a:cubicBezTo>
                  <a:pt x="451266" y="762721"/>
                  <a:pt x="435985" y="765733"/>
                  <a:pt x="420624" y="768096"/>
                </a:cubicBezTo>
                <a:cubicBezTo>
                  <a:pt x="396336" y="771833"/>
                  <a:pt x="371935" y="774910"/>
                  <a:pt x="347472" y="777240"/>
                </a:cubicBezTo>
                <a:cubicBezTo>
                  <a:pt x="307910" y="781008"/>
                  <a:pt x="268224" y="783336"/>
                  <a:pt x="228600" y="786384"/>
                </a:cubicBezTo>
                <a:cubicBezTo>
                  <a:pt x="109064" y="876036"/>
                  <a:pt x="253961" y="761023"/>
                  <a:pt x="173736" y="841248"/>
                </a:cubicBezTo>
                <a:cubicBezTo>
                  <a:pt x="130788" y="884196"/>
                  <a:pt x="144565" y="851321"/>
                  <a:pt x="109728" y="896112"/>
                </a:cubicBezTo>
                <a:cubicBezTo>
                  <a:pt x="96234" y="913462"/>
                  <a:pt x="73152" y="950976"/>
                  <a:pt x="73152" y="950976"/>
                </a:cubicBezTo>
                <a:cubicBezTo>
                  <a:pt x="95414" y="1017762"/>
                  <a:pt x="72738" y="1001165"/>
                  <a:pt x="128016" y="1014984"/>
                </a:cubicBezTo>
                <a:cubicBezTo>
                  <a:pt x="161544" y="1011936"/>
                  <a:pt x="195681" y="1012894"/>
                  <a:pt x="228600" y="1005840"/>
                </a:cubicBezTo>
                <a:cubicBezTo>
                  <a:pt x="239346" y="1003537"/>
                  <a:pt x="246490" y="993004"/>
                  <a:pt x="256032" y="987552"/>
                </a:cubicBezTo>
                <a:cubicBezTo>
                  <a:pt x="284489" y="971291"/>
                  <a:pt x="295737" y="971229"/>
                  <a:pt x="320040" y="950976"/>
                </a:cubicBezTo>
                <a:cubicBezTo>
                  <a:pt x="329974" y="942697"/>
                  <a:pt x="338328" y="932688"/>
                  <a:pt x="347472" y="923544"/>
                </a:cubicBezTo>
                <a:cubicBezTo>
                  <a:pt x="365273" y="870140"/>
                  <a:pt x="342688" y="919184"/>
                  <a:pt x="384048" y="877824"/>
                </a:cubicBezTo>
                <a:cubicBezTo>
                  <a:pt x="391819" y="870053"/>
                  <a:pt x="391910" y="853867"/>
                  <a:pt x="402336" y="850392"/>
                </a:cubicBezTo>
                <a:cubicBezTo>
                  <a:pt x="431396" y="840705"/>
                  <a:pt x="463296" y="844296"/>
                  <a:pt x="493776" y="841248"/>
                </a:cubicBezTo>
                <a:cubicBezTo>
                  <a:pt x="510486" y="835678"/>
                  <a:pt x="541382" y="824600"/>
                  <a:pt x="557784" y="822960"/>
                </a:cubicBezTo>
                <a:cubicBezTo>
                  <a:pt x="606405" y="818098"/>
                  <a:pt x="655320" y="816864"/>
                  <a:pt x="704088" y="813816"/>
                </a:cubicBezTo>
                <a:cubicBezTo>
                  <a:pt x="713232" y="807720"/>
                  <a:pt x="721690" y="800443"/>
                  <a:pt x="731520" y="795528"/>
                </a:cubicBezTo>
                <a:cubicBezTo>
                  <a:pt x="740141" y="791217"/>
                  <a:pt x="750932" y="791731"/>
                  <a:pt x="758952" y="786384"/>
                </a:cubicBezTo>
                <a:cubicBezTo>
                  <a:pt x="769712" y="779211"/>
                  <a:pt x="776566" y="767368"/>
                  <a:pt x="786384" y="758952"/>
                </a:cubicBezTo>
                <a:cubicBezTo>
                  <a:pt x="797955" y="749034"/>
                  <a:pt x="810475" y="740260"/>
                  <a:pt x="822960" y="731520"/>
                </a:cubicBezTo>
                <a:cubicBezTo>
                  <a:pt x="871872" y="697281"/>
                  <a:pt x="894607" y="690854"/>
                  <a:pt x="932688" y="640080"/>
                </a:cubicBezTo>
                <a:cubicBezTo>
                  <a:pt x="936372" y="635167"/>
                  <a:pt x="973546" y="587012"/>
                  <a:pt x="978408" y="576072"/>
                </a:cubicBezTo>
                <a:cubicBezTo>
                  <a:pt x="986237" y="558456"/>
                  <a:pt x="980656" y="531901"/>
                  <a:pt x="996696" y="521208"/>
                </a:cubicBezTo>
                <a:cubicBezTo>
                  <a:pt x="1005840" y="515112"/>
                  <a:pt x="1015914" y="510221"/>
                  <a:pt x="1024128" y="502920"/>
                </a:cubicBezTo>
                <a:cubicBezTo>
                  <a:pt x="1043458" y="485737"/>
                  <a:pt x="1054456" y="456235"/>
                  <a:pt x="1078992" y="448056"/>
                </a:cubicBezTo>
                <a:lnTo>
                  <a:pt x="1133856" y="429768"/>
                </a:lnTo>
                <a:cubicBezTo>
                  <a:pt x="1179262" y="361660"/>
                  <a:pt x="1120904" y="445310"/>
                  <a:pt x="1179576" y="374904"/>
                </a:cubicBezTo>
                <a:cubicBezTo>
                  <a:pt x="1186611" y="366461"/>
                  <a:pt x="1190829" y="355915"/>
                  <a:pt x="1197864" y="347472"/>
                </a:cubicBezTo>
                <a:cubicBezTo>
                  <a:pt x="1206143" y="337538"/>
                  <a:pt x="1217780" y="330563"/>
                  <a:pt x="1225296" y="320040"/>
                </a:cubicBezTo>
                <a:cubicBezTo>
                  <a:pt x="1233219" y="308948"/>
                  <a:pt x="1236821" y="295299"/>
                  <a:pt x="1243584" y="283464"/>
                </a:cubicBezTo>
                <a:cubicBezTo>
                  <a:pt x="1249036" y="273922"/>
                  <a:pt x="1255776" y="265176"/>
                  <a:pt x="1261872" y="256032"/>
                </a:cubicBezTo>
                <a:cubicBezTo>
                  <a:pt x="1258824" y="213360"/>
                  <a:pt x="1263751" y="169352"/>
                  <a:pt x="1252728" y="128016"/>
                </a:cubicBezTo>
                <a:cubicBezTo>
                  <a:pt x="1250244" y="118703"/>
                  <a:pt x="1234876" y="117808"/>
                  <a:pt x="1225296" y="118872"/>
                </a:cubicBezTo>
                <a:cubicBezTo>
                  <a:pt x="1128975" y="129574"/>
                  <a:pt x="1207845" y="136951"/>
                  <a:pt x="1133856" y="155448"/>
                </a:cubicBezTo>
                <a:cubicBezTo>
                  <a:pt x="1080748" y="168725"/>
                  <a:pt x="1067916" y="157316"/>
                  <a:pt x="1024128" y="173736"/>
                </a:cubicBezTo>
                <a:cubicBezTo>
                  <a:pt x="944644" y="203543"/>
                  <a:pt x="1026924" y="176944"/>
                  <a:pt x="960120" y="219456"/>
                </a:cubicBezTo>
                <a:cubicBezTo>
                  <a:pt x="937120" y="234092"/>
                  <a:pt x="906245" y="236755"/>
                  <a:pt x="886968" y="256032"/>
                </a:cubicBezTo>
                <a:cubicBezTo>
                  <a:pt x="877824" y="265176"/>
                  <a:pt x="870059" y="275948"/>
                  <a:pt x="859536" y="283464"/>
                </a:cubicBezTo>
                <a:cubicBezTo>
                  <a:pt x="848444" y="291387"/>
                  <a:pt x="834795" y="294989"/>
                  <a:pt x="822960" y="301752"/>
                </a:cubicBezTo>
                <a:cubicBezTo>
                  <a:pt x="813418" y="307204"/>
                  <a:pt x="804672" y="313944"/>
                  <a:pt x="795528" y="320040"/>
                </a:cubicBezTo>
                <a:cubicBezTo>
                  <a:pt x="774870" y="382015"/>
                  <a:pt x="795528" y="306409"/>
                  <a:pt x="795528" y="411480"/>
                </a:cubicBezTo>
                <a:cubicBezTo>
                  <a:pt x="795528" y="424047"/>
                  <a:pt x="789432" y="435864"/>
                  <a:pt x="786384" y="448056"/>
                </a:cubicBezTo>
                <a:cubicBezTo>
                  <a:pt x="740198" y="401870"/>
                  <a:pt x="733924" y="411954"/>
                  <a:pt x="722376" y="365760"/>
                </a:cubicBezTo>
                <a:cubicBezTo>
                  <a:pt x="718607" y="350682"/>
                  <a:pt x="716280" y="335280"/>
                  <a:pt x="713232" y="320040"/>
                </a:cubicBezTo>
                <a:cubicBezTo>
                  <a:pt x="710184" y="231648"/>
                  <a:pt x="709605" y="143136"/>
                  <a:pt x="704088" y="54864"/>
                </a:cubicBezTo>
                <a:cubicBezTo>
                  <a:pt x="703487" y="45244"/>
                  <a:pt x="699255" y="36053"/>
                  <a:pt x="694944" y="27432"/>
                </a:cubicBezTo>
                <a:cubicBezTo>
                  <a:pt x="690029" y="17602"/>
                  <a:pt x="682752" y="9144"/>
                  <a:pt x="676656" y="0"/>
                </a:cubicBezTo>
                <a:cubicBezTo>
                  <a:pt x="667512" y="3048"/>
                  <a:pt x="656040" y="2328"/>
                  <a:pt x="649224" y="9144"/>
                </a:cubicBezTo>
                <a:cubicBezTo>
                  <a:pt x="633682" y="24686"/>
                  <a:pt x="633500" y="57057"/>
                  <a:pt x="612648" y="64008"/>
                </a:cubicBezTo>
                <a:cubicBezTo>
                  <a:pt x="573294" y="77126"/>
                  <a:pt x="594567" y="70814"/>
                  <a:pt x="548640" y="82296"/>
                </a:cubicBezTo>
                <a:cubicBezTo>
                  <a:pt x="551688" y="100584"/>
                  <a:pt x="555034" y="118825"/>
                  <a:pt x="557784" y="137160"/>
                </a:cubicBezTo>
                <a:cubicBezTo>
                  <a:pt x="564178" y="179788"/>
                  <a:pt x="562441" y="224283"/>
                  <a:pt x="576072" y="265176"/>
                </a:cubicBezTo>
                <a:cubicBezTo>
                  <a:pt x="585126" y="292339"/>
                  <a:pt x="590912" y="325736"/>
                  <a:pt x="612648" y="347472"/>
                </a:cubicBezTo>
                <a:cubicBezTo>
                  <a:pt x="620419" y="355243"/>
                  <a:pt x="630936" y="359664"/>
                  <a:pt x="640080" y="365760"/>
                </a:cubicBezTo>
                <a:cubicBezTo>
                  <a:pt x="670492" y="426584"/>
                  <a:pt x="644254" y="379561"/>
                  <a:pt x="685800" y="438912"/>
                </a:cubicBezTo>
                <a:cubicBezTo>
                  <a:pt x="698404" y="456918"/>
                  <a:pt x="722376" y="493776"/>
                  <a:pt x="722376" y="493776"/>
                </a:cubicBezTo>
                <a:cubicBezTo>
                  <a:pt x="745370" y="585754"/>
                  <a:pt x="722376" y="477893"/>
                  <a:pt x="722376" y="667512"/>
                </a:cubicBezTo>
                <a:cubicBezTo>
                  <a:pt x="722376" y="734637"/>
                  <a:pt x="721313" y="802335"/>
                  <a:pt x="731520" y="868680"/>
                </a:cubicBezTo>
                <a:cubicBezTo>
                  <a:pt x="733837" y="883743"/>
                  <a:pt x="750094" y="892855"/>
                  <a:pt x="758952" y="905256"/>
                </a:cubicBezTo>
                <a:cubicBezTo>
                  <a:pt x="790778" y="949813"/>
                  <a:pt x="761979" y="917427"/>
                  <a:pt x="804672" y="960120"/>
                </a:cubicBezTo>
                <a:cubicBezTo>
                  <a:pt x="812723" y="984274"/>
                  <a:pt x="826811" y="1034556"/>
                  <a:pt x="850392" y="1042416"/>
                </a:cubicBezTo>
                <a:lnTo>
                  <a:pt x="877824" y="1051560"/>
                </a:lnTo>
                <a:cubicBezTo>
                  <a:pt x="886968" y="1045464"/>
                  <a:pt x="901175" y="1043476"/>
                  <a:pt x="905256" y="1033272"/>
                </a:cubicBezTo>
                <a:cubicBezTo>
                  <a:pt x="911327" y="1018094"/>
                  <a:pt x="870218" y="971315"/>
                  <a:pt x="868680" y="969264"/>
                </a:cubicBezTo>
                <a:cubicBezTo>
                  <a:pt x="862584" y="950976"/>
                  <a:pt x="861085" y="930440"/>
                  <a:pt x="850392" y="914400"/>
                </a:cubicBezTo>
                <a:cubicBezTo>
                  <a:pt x="835232" y="891661"/>
                  <a:pt x="823760" y="876909"/>
                  <a:pt x="813816" y="850392"/>
                </a:cubicBezTo>
                <a:cubicBezTo>
                  <a:pt x="809403" y="838625"/>
                  <a:pt x="808283" y="825853"/>
                  <a:pt x="804672" y="813816"/>
                </a:cubicBezTo>
                <a:cubicBezTo>
                  <a:pt x="799133" y="795352"/>
                  <a:pt x="786384" y="758952"/>
                  <a:pt x="786384" y="758952"/>
                </a:cubicBezTo>
                <a:cubicBezTo>
                  <a:pt x="789432" y="749808"/>
                  <a:pt x="789507" y="739046"/>
                  <a:pt x="795528" y="731520"/>
                </a:cubicBezTo>
                <a:cubicBezTo>
                  <a:pt x="818521" y="702779"/>
                  <a:pt x="836750" y="713668"/>
                  <a:pt x="868680" y="722376"/>
                </a:cubicBezTo>
                <a:cubicBezTo>
                  <a:pt x="887278" y="727448"/>
                  <a:pt x="905080" y="735125"/>
                  <a:pt x="923544" y="740664"/>
                </a:cubicBezTo>
                <a:cubicBezTo>
                  <a:pt x="935581" y="744275"/>
                  <a:pt x="947928" y="746760"/>
                  <a:pt x="960120" y="749808"/>
                </a:cubicBezTo>
                <a:cubicBezTo>
                  <a:pt x="1002792" y="746760"/>
                  <a:pt x="1045355" y="740664"/>
                  <a:pt x="1088136" y="740664"/>
                </a:cubicBezTo>
                <a:cubicBezTo>
                  <a:pt x="1543220" y="740664"/>
                  <a:pt x="1321186" y="768767"/>
                  <a:pt x="1517904" y="740664"/>
                </a:cubicBezTo>
                <a:cubicBezTo>
                  <a:pt x="1514856" y="710184"/>
                  <a:pt x="1518447" y="678284"/>
                  <a:pt x="1508760" y="649224"/>
                </a:cubicBezTo>
                <a:cubicBezTo>
                  <a:pt x="1505285" y="638798"/>
                  <a:pt x="1489099" y="638707"/>
                  <a:pt x="1481328" y="630936"/>
                </a:cubicBezTo>
                <a:cubicBezTo>
                  <a:pt x="1428496" y="578104"/>
                  <a:pt x="1503018" y="628502"/>
                  <a:pt x="1435608" y="576072"/>
                </a:cubicBezTo>
                <a:cubicBezTo>
                  <a:pt x="1418258" y="562578"/>
                  <a:pt x="1399032" y="551688"/>
                  <a:pt x="1380744" y="539496"/>
                </a:cubicBezTo>
                <a:cubicBezTo>
                  <a:pt x="1341970" y="513647"/>
                  <a:pt x="1363142" y="526123"/>
                  <a:pt x="1316736" y="502920"/>
                </a:cubicBezTo>
                <a:cubicBezTo>
                  <a:pt x="1213104" y="505968"/>
                  <a:pt x="1109366" y="506468"/>
                  <a:pt x="1005840" y="512064"/>
                </a:cubicBezTo>
                <a:cubicBezTo>
                  <a:pt x="963681" y="514343"/>
                  <a:pt x="987039" y="521977"/>
                  <a:pt x="969264" y="548640"/>
                </a:cubicBezTo>
                <a:cubicBezTo>
                  <a:pt x="962091" y="559400"/>
                  <a:pt x="950111" y="566138"/>
                  <a:pt x="941832" y="576072"/>
                </a:cubicBezTo>
                <a:cubicBezTo>
                  <a:pt x="934797" y="584515"/>
                  <a:pt x="930579" y="595061"/>
                  <a:pt x="923544" y="603504"/>
                </a:cubicBezTo>
                <a:cubicBezTo>
                  <a:pt x="870755" y="666851"/>
                  <a:pt x="924247" y="597455"/>
                  <a:pt x="859536" y="649224"/>
                </a:cubicBezTo>
                <a:cubicBezTo>
                  <a:pt x="772604" y="718770"/>
                  <a:pt x="841027" y="694999"/>
                  <a:pt x="768096" y="713232"/>
                </a:cubicBezTo>
                <a:cubicBezTo>
                  <a:pt x="685800" y="710184"/>
                  <a:pt x="602631" y="716425"/>
                  <a:pt x="521208" y="704088"/>
                </a:cubicBezTo>
                <a:cubicBezTo>
                  <a:pt x="499477" y="700795"/>
                  <a:pt x="484632" y="679704"/>
                  <a:pt x="466344" y="667512"/>
                </a:cubicBezTo>
                <a:cubicBezTo>
                  <a:pt x="457200" y="661416"/>
                  <a:pt x="447704" y="655818"/>
                  <a:pt x="438912" y="649224"/>
                </a:cubicBezTo>
                <a:cubicBezTo>
                  <a:pt x="426720" y="640080"/>
                  <a:pt x="415259" y="629869"/>
                  <a:pt x="402336" y="621792"/>
                </a:cubicBezTo>
                <a:cubicBezTo>
                  <a:pt x="390777" y="614568"/>
                  <a:pt x="376852" y="611427"/>
                  <a:pt x="365760" y="603504"/>
                </a:cubicBezTo>
                <a:cubicBezTo>
                  <a:pt x="355237" y="595988"/>
                  <a:pt x="348146" y="584488"/>
                  <a:pt x="338328" y="576072"/>
                </a:cubicBezTo>
                <a:cubicBezTo>
                  <a:pt x="336966" y="574905"/>
                  <a:pt x="282699" y="533399"/>
                  <a:pt x="274320" y="530352"/>
                </a:cubicBezTo>
                <a:cubicBezTo>
                  <a:pt x="195129" y="501555"/>
                  <a:pt x="217147" y="520631"/>
                  <a:pt x="146304" y="502920"/>
                </a:cubicBezTo>
                <a:cubicBezTo>
                  <a:pt x="112998" y="494594"/>
                  <a:pt x="84294" y="483161"/>
                  <a:pt x="54864" y="466344"/>
                </a:cubicBezTo>
                <a:cubicBezTo>
                  <a:pt x="5231" y="437983"/>
                  <a:pt x="50295" y="455677"/>
                  <a:pt x="0" y="438912"/>
                </a:cubicBezTo>
                <a:cubicBezTo>
                  <a:pt x="6096" y="429768"/>
                  <a:pt x="9144" y="417576"/>
                  <a:pt x="18288" y="411480"/>
                </a:cubicBezTo>
                <a:cubicBezTo>
                  <a:pt x="28745" y="404509"/>
                  <a:pt x="42297" y="402336"/>
                  <a:pt x="54864" y="402336"/>
                </a:cubicBezTo>
                <a:cubicBezTo>
                  <a:pt x="121989" y="402336"/>
                  <a:pt x="188976" y="408432"/>
                  <a:pt x="256032" y="411480"/>
                </a:cubicBezTo>
                <a:cubicBezTo>
                  <a:pt x="262128" y="420624"/>
                  <a:pt x="267285" y="430469"/>
                  <a:pt x="274320" y="438912"/>
                </a:cubicBezTo>
                <a:cubicBezTo>
                  <a:pt x="282599" y="448846"/>
                  <a:pt x="294579" y="455584"/>
                  <a:pt x="301752" y="466344"/>
                </a:cubicBezTo>
                <a:cubicBezTo>
                  <a:pt x="307099" y="474364"/>
                  <a:pt x="302527" y="488994"/>
                  <a:pt x="310896" y="493776"/>
                </a:cubicBezTo>
                <a:cubicBezTo>
                  <a:pt x="326993" y="502975"/>
                  <a:pt x="347472" y="499872"/>
                  <a:pt x="365760" y="502920"/>
                </a:cubicBezTo>
                <a:cubicBezTo>
                  <a:pt x="379592" y="512141"/>
                  <a:pt x="414299" y="536918"/>
                  <a:pt x="429768" y="539496"/>
                </a:cubicBezTo>
                <a:cubicBezTo>
                  <a:pt x="490198" y="549568"/>
                  <a:pt x="612648" y="557784"/>
                  <a:pt x="612648" y="557784"/>
                </a:cubicBezTo>
                <a:lnTo>
                  <a:pt x="667512" y="576072"/>
                </a:lnTo>
                <a:lnTo>
                  <a:pt x="694944" y="585216"/>
                </a:lnTo>
                <a:cubicBezTo>
                  <a:pt x="838186" y="575667"/>
                  <a:pt x="832104" y="621893"/>
                  <a:pt x="832104" y="557784"/>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 name="Freeform 5"/>
          <p:cNvSpPr/>
          <p:nvPr/>
        </p:nvSpPr>
        <p:spPr>
          <a:xfrm>
            <a:off x="749300" y="5694363"/>
            <a:ext cx="476250" cy="317500"/>
          </a:xfrm>
          <a:custGeom>
            <a:avLst/>
            <a:gdLst>
              <a:gd name="connsiteX0" fmla="*/ 448056 w 475488"/>
              <a:gd name="connsiteY0" fmla="*/ 195123 h 318707"/>
              <a:gd name="connsiteX1" fmla="*/ 283464 w 475488"/>
              <a:gd name="connsiteY1" fmla="*/ 295707 h 318707"/>
              <a:gd name="connsiteX2" fmla="*/ 219456 w 475488"/>
              <a:gd name="connsiteY2" fmla="*/ 313995 h 318707"/>
              <a:gd name="connsiteX3" fmla="*/ 137160 w 475488"/>
              <a:gd name="connsiteY3" fmla="*/ 286563 h 318707"/>
              <a:gd name="connsiteX4" fmla="*/ 82296 w 475488"/>
              <a:gd name="connsiteY4" fmla="*/ 259131 h 318707"/>
              <a:gd name="connsiteX5" fmla="*/ 18288 w 475488"/>
              <a:gd name="connsiteY5" fmla="*/ 149403 h 318707"/>
              <a:gd name="connsiteX6" fmla="*/ 0 w 475488"/>
              <a:gd name="connsiteY6" fmla="*/ 121971 h 318707"/>
              <a:gd name="connsiteX7" fmla="*/ 9144 w 475488"/>
              <a:gd name="connsiteY7" fmla="*/ 76251 h 318707"/>
              <a:gd name="connsiteX8" fmla="*/ 36576 w 475488"/>
              <a:gd name="connsiteY8" fmla="*/ 48819 h 318707"/>
              <a:gd name="connsiteX9" fmla="*/ 91440 w 475488"/>
              <a:gd name="connsiteY9" fmla="*/ 3099 h 318707"/>
              <a:gd name="connsiteX10" fmla="*/ 329184 w 475488"/>
              <a:gd name="connsiteY10" fmla="*/ 12243 h 318707"/>
              <a:gd name="connsiteX11" fmla="*/ 438912 w 475488"/>
              <a:gd name="connsiteY11" fmla="*/ 103683 h 318707"/>
              <a:gd name="connsiteX12" fmla="*/ 475488 w 475488"/>
              <a:gd name="connsiteY12" fmla="*/ 140259 h 318707"/>
              <a:gd name="connsiteX13" fmla="*/ 448056 w 475488"/>
              <a:gd name="connsiteY13" fmla="*/ 195123 h 3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5488" h="318707">
                <a:moveTo>
                  <a:pt x="448056" y="195123"/>
                </a:moveTo>
                <a:cubicBezTo>
                  <a:pt x="363402" y="223341"/>
                  <a:pt x="457680" y="189242"/>
                  <a:pt x="283464" y="295707"/>
                </a:cubicBezTo>
                <a:cubicBezTo>
                  <a:pt x="274382" y="301257"/>
                  <a:pt x="225912" y="312381"/>
                  <a:pt x="219456" y="313995"/>
                </a:cubicBezTo>
                <a:cubicBezTo>
                  <a:pt x="117600" y="297019"/>
                  <a:pt x="201448" y="318707"/>
                  <a:pt x="137160" y="286563"/>
                </a:cubicBezTo>
                <a:cubicBezTo>
                  <a:pt x="107412" y="271689"/>
                  <a:pt x="108501" y="285336"/>
                  <a:pt x="82296" y="259131"/>
                </a:cubicBezTo>
                <a:cubicBezTo>
                  <a:pt x="43443" y="220278"/>
                  <a:pt x="52849" y="201245"/>
                  <a:pt x="18288" y="149403"/>
                </a:cubicBezTo>
                <a:lnTo>
                  <a:pt x="0" y="121971"/>
                </a:lnTo>
                <a:cubicBezTo>
                  <a:pt x="3048" y="106731"/>
                  <a:pt x="2193" y="90152"/>
                  <a:pt x="9144" y="76251"/>
                </a:cubicBezTo>
                <a:cubicBezTo>
                  <a:pt x="14927" y="64685"/>
                  <a:pt x="28297" y="58753"/>
                  <a:pt x="36576" y="48819"/>
                </a:cubicBezTo>
                <a:cubicBezTo>
                  <a:pt x="73503" y="4506"/>
                  <a:pt x="31294" y="33172"/>
                  <a:pt x="91440" y="3099"/>
                </a:cubicBezTo>
                <a:cubicBezTo>
                  <a:pt x="170688" y="6147"/>
                  <a:pt x="250828" y="0"/>
                  <a:pt x="329184" y="12243"/>
                </a:cubicBezTo>
                <a:cubicBezTo>
                  <a:pt x="359360" y="16958"/>
                  <a:pt x="422878" y="87649"/>
                  <a:pt x="438912" y="103683"/>
                </a:cubicBezTo>
                <a:cubicBezTo>
                  <a:pt x="451104" y="115875"/>
                  <a:pt x="475488" y="123017"/>
                  <a:pt x="475488" y="140259"/>
                </a:cubicBezTo>
                <a:lnTo>
                  <a:pt x="448056" y="195123"/>
                </a:lnTo>
                <a:close/>
              </a:path>
            </a:pathLst>
          </a:cu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p:nvPr/>
        </p:nvSpPr>
        <p:spPr>
          <a:xfrm>
            <a:off x="1433513" y="5614988"/>
            <a:ext cx="531812" cy="309562"/>
          </a:xfrm>
          <a:custGeom>
            <a:avLst/>
            <a:gdLst>
              <a:gd name="connsiteX0" fmla="*/ 29201 w 532121"/>
              <a:gd name="connsiteY0" fmla="*/ 237744 h 310896"/>
              <a:gd name="connsiteX1" fmla="*/ 1769 w 532121"/>
              <a:gd name="connsiteY1" fmla="*/ 128016 h 310896"/>
              <a:gd name="connsiteX2" fmla="*/ 65777 w 532121"/>
              <a:gd name="connsiteY2" fmla="*/ 54864 h 310896"/>
              <a:gd name="connsiteX3" fmla="*/ 120641 w 532121"/>
              <a:gd name="connsiteY3" fmla="*/ 36576 h 310896"/>
              <a:gd name="connsiteX4" fmla="*/ 148073 w 532121"/>
              <a:gd name="connsiteY4" fmla="*/ 18288 h 310896"/>
              <a:gd name="connsiteX5" fmla="*/ 248657 w 532121"/>
              <a:gd name="connsiteY5" fmla="*/ 0 h 310896"/>
              <a:gd name="connsiteX6" fmla="*/ 413249 w 532121"/>
              <a:gd name="connsiteY6" fmla="*/ 9144 h 310896"/>
              <a:gd name="connsiteX7" fmla="*/ 449825 w 532121"/>
              <a:gd name="connsiteY7" fmla="*/ 18288 h 310896"/>
              <a:gd name="connsiteX8" fmla="*/ 468113 w 532121"/>
              <a:gd name="connsiteY8" fmla="*/ 54864 h 310896"/>
              <a:gd name="connsiteX9" fmla="*/ 495545 w 532121"/>
              <a:gd name="connsiteY9" fmla="*/ 73152 h 310896"/>
              <a:gd name="connsiteX10" fmla="*/ 513833 w 532121"/>
              <a:gd name="connsiteY10" fmla="*/ 100584 h 310896"/>
              <a:gd name="connsiteX11" fmla="*/ 522977 w 532121"/>
              <a:gd name="connsiteY11" fmla="*/ 137160 h 310896"/>
              <a:gd name="connsiteX12" fmla="*/ 532121 w 532121"/>
              <a:gd name="connsiteY12" fmla="*/ 164592 h 310896"/>
              <a:gd name="connsiteX13" fmla="*/ 513833 w 532121"/>
              <a:gd name="connsiteY13" fmla="*/ 274320 h 310896"/>
              <a:gd name="connsiteX14" fmla="*/ 495545 w 532121"/>
              <a:gd name="connsiteY14" fmla="*/ 301752 h 310896"/>
              <a:gd name="connsiteX15" fmla="*/ 431537 w 532121"/>
              <a:gd name="connsiteY15" fmla="*/ 310896 h 310896"/>
              <a:gd name="connsiteX16" fmla="*/ 175505 w 532121"/>
              <a:gd name="connsiteY16" fmla="*/ 301752 h 310896"/>
              <a:gd name="connsiteX17" fmla="*/ 74921 w 532121"/>
              <a:gd name="connsiteY17" fmla="*/ 219456 h 310896"/>
              <a:gd name="connsiteX18" fmla="*/ 38345 w 532121"/>
              <a:gd name="connsiteY18" fmla="*/ 164592 h 310896"/>
              <a:gd name="connsiteX19" fmla="*/ 38345 w 532121"/>
              <a:gd name="connsiteY19" fmla="*/ 137160 h 31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2121" h="310896">
                <a:moveTo>
                  <a:pt x="29201" y="237744"/>
                </a:moveTo>
                <a:cubicBezTo>
                  <a:pt x="20057" y="201168"/>
                  <a:pt x="4121" y="165644"/>
                  <a:pt x="1769" y="128016"/>
                </a:cubicBezTo>
                <a:cubicBezTo>
                  <a:pt x="0" y="99705"/>
                  <a:pt x="50628" y="63127"/>
                  <a:pt x="65777" y="54864"/>
                </a:cubicBezTo>
                <a:cubicBezTo>
                  <a:pt x="82700" y="45633"/>
                  <a:pt x="103025" y="44405"/>
                  <a:pt x="120641" y="36576"/>
                </a:cubicBezTo>
                <a:cubicBezTo>
                  <a:pt x="130684" y="32113"/>
                  <a:pt x="138243" y="23203"/>
                  <a:pt x="148073" y="18288"/>
                </a:cubicBezTo>
                <a:cubicBezTo>
                  <a:pt x="176265" y="4192"/>
                  <a:pt x="223440" y="3152"/>
                  <a:pt x="248657" y="0"/>
                </a:cubicBezTo>
                <a:cubicBezTo>
                  <a:pt x="303521" y="3048"/>
                  <a:pt x="358526" y="4169"/>
                  <a:pt x="413249" y="9144"/>
                </a:cubicBezTo>
                <a:cubicBezTo>
                  <a:pt x="425765" y="10282"/>
                  <a:pt x="440171" y="10243"/>
                  <a:pt x="449825" y="18288"/>
                </a:cubicBezTo>
                <a:cubicBezTo>
                  <a:pt x="460297" y="27014"/>
                  <a:pt x="459387" y="44392"/>
                  <a:pt x="468113" y="54864"/>
                </a:cubicBezTo>
                <a:cubicBezTo>
                  <a:pt x="475148" y="63307"/>
                  <a:pt x="486401" y="67056"/>
                  <a:pt x="495545" y="73152"/>
                </a:cubicBezTo>
                <a:cubicBezTo>
                  <a:pt x="501641" y="82296"/>
                  <a:pt x="509504" y="90483"/>
                  <a:pt x="513833" y="100584"/>
                </a:cubicBezTo>
                <a:cubicBezTo>
                  <a:pt x="518783" y="112135"/>
                  <a:pt x="519525" y="125076"/>
                  <a:pt x="522977" y="137160"/>
                </a:cubicBezTo>
                <a:cubicBezTo>
                  <a:pt x="525625" y="146428"/>
                  <a:pt x="529073" y="155448"/>
                  <a:pt x="532121" y="164592"/>
                </a:cubicBezTo>
                <a:cubicBezTo>
                  <a:pt x="530763" y="174097"/>
                  <a:pt x="520004" y="257864"/>
                  <a:pt x="513833" y="274320"/>
                </a:cubicBezTo>
                <a:cubicBezTo>
                  <a:pt x="509974" y="284610"/>
                  <a:pt x="505588" y="297289"/>
                  <a:pt x="495545" y="301752"/>
                </a:cubicBezTo>
                <a:cubicBezTo>
                  <a:pt x="475850" y="310505"/>
                  <a:pt x="452873" y="307848"/>
                  <a:pt x="431537" y="310896"/>
                </a:cubicBezTo>
                <a:lnTo>
                  <a:pt x="175505" y="301752"/>
                </a:lnTo>
                <a:cubicBezTo>
                  <a:pt x="164744" y="299660"/>
                  <a:pt x="93046" y="242760"/>
                  <a:pt x="74921" y="219456"/>
                </a:cubicBezTo>
                <a:cubicBezTo>
                  <a:pt x="61427" y="202106"/>
                  <a:pt x="38345" y="186571"/>
                  <a:pt x="38345" y="164592"/>
                </a:cubicBezTo>
                <a:lnTo>
                  <a:pt x="38345" y="137160"/>
                </a:ln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7"/>
          <p:cNvSpPr/>
          <p:nvPr/>
        </p:nvSpPr>
        <p:spPr>
          <a:xfrm>
            <a:off x="2001838" y="5254625"/>
            <a:ext cx="403225" cy="368300"/>
          </a:xfrm>
          <a:custGeom>
            <a:avLst/>
            <a:gdLst>
              <a:gd name="connsiteX0" fmla="*/ 283464 w 403132"/>
              <a:gd name="connsiteY0" fmla="*/ 368288 h 368288"/>
              <a:gd name="connsiteX1" fmla="*/ 64008 w 403132"/>
              <a:gd name="connsiteY1" fmla="*/ 322568 h 368288"/>
              <a:gd name="connsiteX2" fmla="*/ 36576 w 403132"/>
              <a:gd name="connsiteY2" fmla="*/ 295136 h 368288"/>
              <a:gd name="connsiteX3" fmla="*/ 0 w 403132"/>
              <a:gd name="connsiteY3" fmla="*/ 203696 h 368288"/>
              <a:gd name="connsiteX4" fmla="*/ 9144 w 403132"/>
              <a:gd name="connsiteY4" fmla="*/ 121400 h 368288"/>
              <a:gd name="connsiteX5" fmla="*/ 73152 w 403132"/>
              <a:gd name="connsiteY5" fmla="*/ 57392 h 368288"/>
              <a:gd name="connsiteX6" fmla="*/ 100584 w 403132"/>
              <a:gd name="connsiteY6" fmla="*/ 39104 h 368288"/>
              <a:gd name="connsiteX7" fmla="*/ 137160 w 403132"/>
              <a:gd name="connsiteY7" fmla="*/ 29960 h 368288"/>
              <a:gd name="connsiteX8" fmla="*/ 228600 w 403132"/>
              <a:gd name="connsiteY8" fmla="*/ 2528 h 368288"/>
              <a:gd name="connsiteX9" fmla="*/ 310896 w 403132"/>
              <a:gd name="connsiteY9" fmla="*/ 11672 h 368288"/>
              <a:gd name="connsiteX10" fmla="*/ 365760 w 403132"/>
              <a:gd name="connsiteY10" fmla="*/ 66536 h 368288"/>
              <a:gd name="connsiteX11" fmla="*/ 402336 w 403132"/>
              <a:gd name="connsiteY11" fmla="*/ 157976 h 368288"/>
              <a:gd name="connsiteX12" fmla="*/ 393192 w 403132"/>
              <a:gd name="connsiteY12" fmla="*/ 295136 h 368288"/>
              <a:gd name="connsiteX13" fmla="*/ 365760 w 403132"/>
              <a:gd name="connsiteY13" fmla="*/ 322568 h 368288"/>
              <a:gd name="connsiteX14" fmla="*/ 338328 w 403132"/>
              <a:gd name="connsiteY14" fmla="*/ 340856 h 368288"/>
              <a:gd name="connsiteX15" fmla="*/ 310896 w 403132"/>
              <a:gd name="connsiteY15" fmla="*/ 350000 h 368288"/>
              <a:gd name="connsiteX16" fmla="*/ 219456 w 403132"/>
              <a:gd name="connsiteY16" fmla="*/ 359144 h 3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3132" h="368288">
                <a:moveTo>
                  <a:pt x="283464" y="368288"/>
                </a:moveTo>
                <a:cubicBezTo>
                  <a:pt x="210312" y="353048"/>
                  <a:pt x="135652" y="343796"/>
                  <a:pt x="64008" y="322568"/>
                </a:cubicBezTo>
                <a:cubicBezTo>
                  <a:pt x="51609" y="318894"/>
                  <a:pt x="42707" y="306522"/>
                  <a:pt x="36576" y="295136"/>
                </a:cubicBezTo>
                <a:cubicBezTo>
                  <a:pt x="21012" y="266232"/>
                  <a:pt x="0" y="203696"/>
                  <a:pt x="0" y="203696"/>
                </a:cubicBezTo>
                <a:cubicBezTo>
                  <a:pt x="3048" y="176264"/>
                  <a:pt x="2938" y="148294"/>
                  <a:pt x="9144" y="121400"/>
                </a:cubicBezTo>
                <a:cubicBezTo>
                  <a:pt x="19169" y="77959"/>
                  <a:pt x="36880" y="80062"/>
                  <a:pt x="73152" y="57392"/>
                </a:cubicBezTo>
                <a:cubicBezTo>
                  <a:pt x="82471" y="51567"/>
                  <a:pt x="90483" y="43433"/>
                  <a:pt x="100584" y="39104"/>
                </a:cubicBezTo>
                <a:cubicBezTo>
                  <a:pt x="112135" y="34154"/>
                  <a:pt x="125036" y="33267"/>
                  <a:pt x="137160" y="29960"/>
                </a:cubicBezTo>
                <a:cubicBezTo>
                  <a:pt x="194734" y="14258"/>
                  <a:pt x="186937" y="16416"/>
                  <a:pt x="228600" y="2528"/>
                </a:cubicBezTo>
                <a:cubicBezTo>
                  <a:pt x="256032" y="5576"/>
                  <a:pt x="285885" y="0"/>
                  <a:pt x="310896" y="11672"/>
                </a:cubicBezTo>
                <a:cubicBezTo>
                  <a:pt x="334333" y="22609"/>
                  <a:pt x="365760" y="66536"/>
                  <a:pt x="365760" y="66536"/>
                </a:cubicBezTo>
                <a:cubicBezTo>
                  <a:pt x="388359" y="134332"/>
                  <a:pt x="375427" y="104158"/>
                  <a:pt x="402336" y="157976"/>
                </a:cubicBezTo>
                <a:cubicBezTo>
                  <a:pt x="399288" y="203696"/>
                  <a:pt x="403132" y="250406"/>
                  <a:pt x="393192" y="295136"/>
                </a:cubicBezTo>
                <a:cubicBezTo>
                  <a:pt x="390387" y="307760"/>
                  <a:pt x="375694" y="314289"/>
                  <a:pt x="365760" y="322568"/>
                </a:cubicBezTo>
                <a:cubicBezTo>
                  <a:pt x="357317" y="329603"/>
                  <a:pt x="348158" y="335941"/>
                  <a:pt x="338328" y="340856"/>
                </a:cubicBezTo>
                <a:cubicBezTo>
                  <a:pt x="329707" y="345167"/>
                  <a:pt x="320347" y="348110"/>
                  <a:pt x="310896" y="350000"/>
                </a:cubicBezTo>
                <a:cubicBezTo>
                  <a:pt x="258710" y="360437"/>
                  <a:pt x="259584" y="359144"/>
                  <a:pt x="219456" y="359144"/>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8"/>
          <p:cNvSpPr/>
          <p:nvPr/>
        </p:nvSpPr>
        <p:spPr>
          <a:xfrm>
            <a:off x="2139950" y="4700588"/>
            <a:ext cx="452438" cy="558800"/>
          </a:xfrm>
          <a:custGeom>
            <a:avLst/>
            <a:gdLst>
              <a:gd name="connsiteX0" fmla="*/ 265176 w 453373"/>
              <a:gd name="connsiteY0" fmla="*/ 512064 h 559250"/>
              <a:gd name="connsiteX1" fmla="*/ 237744 w 453373"/>
              <a:gd name="connsiteY1" fmla="*/ 530352 h 559250"/>
              <a:gd name="connsiteX2" fmla="*/ 146304 w 453373"/>
              <a:gd name="connsiteY2" fmla="*/ 557784 h 559250"/>
              <a:gd name="connsiteX3" fmla="*/ 118872 w 453373"/>
              <a:gd name="connsiteY3" fmla="*/ 548640 h 559250"/>
              <a:gd name="connsiteX4" fmla="*/ 91440 w 453373"/>
              <a:gd name="connsiteY4" fmla="*/ 530352 h 559250"/>
              <a:gd name="connsiteX5" fmla="*/ 27432 w 453373"/>
              <a:gd name="connsiteY5" fmla="*/ 475488 h 559250"/>
              <a:gd name="connsiteX6" fmla="*/ 18288 w 453373"/>
              <a:gd name="connsiteY6" fmla="*/ 448056 h 559250"/>
              <a:gd name="connsiteX7" fmla="*/ 9144 w 453373"/>
              <a:gd name="connsiteY7" fmla="*/ 393192 h 559250"/>
              <a:gd name="connsiteX8" fmla="*/ 0 w 453373"/>
              <a:gd name="connsiteY8" fmla="*/ 356616 h 559250"/>
              <a:gd name="connsiteX9" fmla="*/ 18288 w 453373"/>
              <a:gd name="connsiteY9" fmla="*/ 265176 h 559250"/>
              <a:gd name="connsiteX10" fmla="*/ 45720 w 453373"/>
              <a:gd name="connsiteY10" fmla="*/ 192024 h 559250"/>
              <a:gd name="connsiteX11" fmla="*/ 100584 w 453373"/>
              <a:gd name="connsiteY11" fmla="*/ 118872 h 559250"/>
              <a:gd name="connsiteX12" fmla="*/ 155448 w 453373"/>
              <a:gd name="connsiteY12" fmla="*/ 54864 h 559250"/>
              <a:gd name="connsiteX13" fmla="*/ 182880 w 453373"/>
              <a:gd name="connsiteY13" fmla="*/ 45720 h 559250"/>
              <a:gd name="connsiteX14" fmla="*/ 246888 w 453373"/>
              <a:gd name="connsiteY14" fmla="*/ 9144 h 559250"/>
              <a:gd name="connsiteX15" fmla="*/ 292608 w 453373"/>
              <a:gd name="connsiteY15" fmla="*/ 0 h 559250"/>
              <a:gd name="connsiteX16" fmla="*/ 374904 w 453373"/>
              <a:gd name="connsiteY16" fmla="*/ 36576 h 559250"/>
              <a:gd name="connsiteX17" fmla="*/ 429768 w 453373"/>
              <a:gd name="connsiteY17" fmla="*/ 91440 h 559250"/>
              <a:gd name="connsiteX18" fmla="*/ 429768 w 453373"/>
              <a:gd name="connsiteY18" fmla="*/ 329184 h 559250"/>
              <a:gd name="connsiteX19" fmla="*/ 393192 w 453373"/>
              <a:gd name="connsiteY19" fmla="*/ 402336 h 559250"/>
              <a:gd name="connsiteX20" fmla="*/ 347472 w 453373"/>
              <a:gd name="connsiteY20" fmla="*/ 429768 h 559250"/>
              <a:gd name="connsiteX21" fmla="*/ 329184 w 453373"/>
              <a:gd name="connsiteY21" fmla="*/ 457200 h 559250"/>
              <a:gd name="connsiteX22" fmla="*/ 274320 w 453373"/>
              <a:gd name="connsiteY22" fmla="*/ 475488 h 559250"/>
              <a:gd name="connsiteX23" fmla="*/ 219456 w 453373"/>
              <a:gd name="connsiteY23" fmla="*/ 502920 h 559250"/>
              <a:gd name="connsiteX24" fmla="*/ 164592 w 453373"/>
              <a:gd name="connsiteY24" fmla="*/ 457200 h 55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3373" h="559250">
                <a:moveTo>
                  <a:pt x="265176" y="512064"/>
                </a:moveTo>
                <a:cubicBezTo>
                  <a:pt x="256032" y="518160"/>
                  <a:pt x="248001" y="526407"/>
                  <a:pt x="237744" y="530352"/>
                </a:cubicBezTo>
                <a:cubicBezTo>
                  <a:pt x="208043" y="541775"/>
                  <a:pt x="177756" y="552945"/>
                  <a:pt x="146304" y="557784"/>
                </a:cubicBezTo>
                <a:cubicBezTo>
                  <a:pt x="136777" y="559250"/>
                  <a:pt x="127493" y="552951"/>
                  <a:pt x="118872" y="548640"/>
                </a:cubicBezTo>
                <a:cubicBezTo>
                  <a:pt x="109042" y="543725"/>
                  <a:pt x="100383" y="536740"/>
                  <a:pt x="91440" y="530352"/>
                </a:cubicBezTo>
                <a:cubicBezTo>
                  <a:pt x="50384" y="501026"/>
                  <a:pt x="60664" y="508720"/>
                  <a:pt x="27432" y="475488"/>
                </a:cubicBezTo>
                <a:cubicBezTo>
                  <a:pt x="24384" y="466344"/>
                  <a:pt x="20379" y="457465"/>
                  <a:pt x="18288" y="448056"/>
                </a:cubicBezTo>
                <a:cubicBezTo>
                  <a:pt x="14266" y="429957"/>
                  <a:pt x="12780" y="411372"/>
                  <a:pt x="9144" y="393192"/>
                </a:cubicBezTo>
                <a:cubicBezTo>
                  <a:pt x="6679" y="380869"/>
                  <a:pt x="3048" y="368808"/>
                  <a:pt x="0" y="356616"/>
                </a:cubicBezTo>
                <a:cubicBezTo>
                  <a:pt x="6096" y="326136"/>
                  <a:pt x="11299" y="295464"/>
                  <a:pt x="18288" y="265176"/>
                </a:cubicBezTo>
                <a:cubicBezTo>
                  <a:pt x="21680" y="250479"/>
                  <a:pt x="42487" y="198489"/>
                  <a:pt x="45720" y="192024"/>
                </a:cubicBezTo>
                <a:cubicBezTo>
                  <a:pt x="77166" y="129132"/>
                  <a:pt x="62505" y="163297"/>
                  <a:pt x="100584" y="118872"/>
                </a:cubicBezTo>
                <a:cubicBezTo>
                  <a:pt x="117486" y="99153"/>
                  <a:pt x="132758" y="69990"/>
                  <a:pt x="155448" y="54864"/>
                </a:cubicBezTo>
                <a:cubicBezTo>
                  <a:pt x="163468" y="49517"/>
                  <a:pt x="174259" y="50031"/>
                  <a:pt x="182880" y="45720"/>
                </a:cubicBezTo>
                <a:cubicBezTo>
                  <a:pt x="223014" y="25653"/>
                  <a:pt x="198795" y="25175"/>
                  <a:pt x="246888" y="9144"/>
                </a:cubicBezTo>
                <a:cubicBezTo>
                  <a:pt x="261632" y="4229"/>
                  <a:pt x="277368" y="3048"/>
                  <a:pt x="292608" y="0"/>
                </a:cubicBezTo>
                <a:cubicBezTo>
                  <a:pt x="327396" y="11596"/>
                  <a:pt x="348821" y="13391"/>
                  <a:pt x="374904" y="36576"/>
                </a:cubicBezTo>
                <a:cubicBezTo>
                  <a:pt x="394234" y="53759"/>
                  <a:pt x="429768" y="91440"/>
                  <a:pt x="429768" y="91440"/>
                </a:cubicBezTo>
                <a:cubicBezTo>
                  <a:pt x="453373" y="185862"/>
                  <a:pt x="449197" y="154320"/>
                  <a:pt x="429768" y="329184"/>
                </a:cubicBezTo>
                <a:cubicBezTo>
                  <a:pt x="428485" y="340732"/>
                  <a:pt x="406467" y="390958"/>
                  <a:pt x="393192" y="402336"/>
                </a:cubicBezTo>
                <a:cubicBezTo>
                  <a:pt x="379698" y="413902"/>
                  <a:pt x="362712" y="420624"/>
                  <a:pt x="347472" y="429768"/>
                </a:cubicBezTo>
                <a:cubicBezTo>
                  <a:pt x="341376" y="438912"/>
                  <a:pt x="338503" y="451375"/>
                  <a:pt x="329184" y="457200"/>
                </a:cubicBezTo>
                <a:cubicBezTo>
                  <a:pt x="312837" y="467417"/>
                  <a:pt x="290360" y="464795"/>
                  <a:pt x="274320" y="475488"/>
                </a:cubicBezTo>
                <a:cubicBezTo>
                  <a:pt x="238868" y="499123"/>
                  <a:pt x="257314" y="490301"/>
                  <a:pt x="219456" y="502920"/>
                </a:cubicBezTo>
                <a:cubicBezTo>
                  <a:pt x="152566" y="491772"/>
                  <a:pt x="164592" y="512316"/>
                  <a:pt x="164592" y="45720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9"/>
          <p:cNvSpPr/>
          <p:nvPr/>
        </p:nvSpPr>
        <p:spPr>
          <a:xfrm>
            <a:off x="1911350" y="4562475"/>
            <a:ext cx="474663" cy="338138"/>
          </a:xfrm>
          <a:custGeom>
            <a:avLst/>
            <a:gdLst>
              <a:gd name="connsiteX0" fmla="*/ 475488 w 475488"/>
              <a:gd name="connsiteY0" fmla="*/ 100584 h 338328"/>
              <a:gd name="connsiteX1" fmla="*/ 292608 w 475488"/>
              <a:gd name="connsiteY1" fmla="*/ 265176 h 338328"/>
              <a:gd name="connsiteX2" fmla="*/ 228600 w 475488"/>
              <a:gd name="connsiteY2" fmla="*/ 320040 h 338328"/>
              <a:gd name="connsiteX3" fmla="*/ 201168 w 475488"/>
              <a:gd name="connsiteY3" fmla="*/ 329184 h 338328"/>
              <a:gd name="connsiteX4" fmla="*/ 118872 w 475488"/>
              <a:gd name="connsiteY4" fmla="*/ 320040 h 338328"/>
              <a:gd name="connsiteX5" fmla="*/ 45720 w 475488"/>
              <a:gd name="connsiteY5" fmla="*/ 283464 h 338328"/>
              <a:gd name="connsiteX6" fmla="*/ 0 w 475488"/>
              <a:gd name="connsiteY6" fmla="*/ 192024 h 338328"/>
              <a:gd name="connsiteX7" fmla="*/ 18288 w 475488"/>
              <a:gd name="connsiteY7" fmla="*/ 36576 h 338328"/>
              <a:gd name="connsiteX8" fmla="*/ 45720 w 475488"/>
              <a:gd name="connsiteY8" fmla="*/ 18288 h 338328"/>
              <a:gd name="connsiteX9" fmla="*/ 109728 w 475488"/>
              <a:gd name="connsiteY9" fmla="*/ 0 h 338328"/>
              <a:gd name="connsiteX10" fmla="*/ 274320 w 475488"/>
              <a:gd name="connsiteY10" fmla="*/ 9144 h 338328"/>
              <a:gd name="connsiteX11" fmla="*/ 310896 w 475488"/>
              <a:gd name="connsiteY11" fmla="*/ 54864 h 338328"/>
              <a:gd name="connsiteX12" fmla="*/ 347472 w 475488"/>
              <a:gd name="connsiteY12" fmla="*/ 82296 h 338328"/>
              <a:gd name="connsiteX13" fmla="*/ 365760 w 475488"/>
              <a:gd name="connsiteY13" fmla="*/ 118872 h 338328"/>
              <a:gd name="connsiteX14" fmla="*/ 356616 w 475488"/>
              <a:gd name="connsiteY14" fmla="*/ 283464 h 338328"/>
              <a:gd name="connsiteX15" fmla="*/ 237744 w 475488"/>
              <a:gd name="connsiteY15" fmla="*/ 338328 h 338328"/>
              <a:gd name="connsiteX16" fmla="*/ 219456 w 475488"/>
              <a:gd name="connsiteY16" fmla="*/ 292608 h 33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488" h="338328">
                <a:moveTo>
                  <a:pt x="475488" y="100584"/>
                </a:moveTo>
                <a:cubicBezTo>
                  <a:pt x="405702" y="193632"/>
                  <a:pt x="468978" y="115262"/>
                  <a:pt x="292608" y="265176"/>
                </a:cubicBezTo>
                <a:cubicBezTo>
                  <a:pt x="259348" y="293447"/>
                  <a:pt x="269690" y="296560"/>
                  <a:pt x="228600" y="320040"/>
                </a:cubicBezTo>
                <a:cubicBezTo>
                  <a:pt x="220231" y="324822"/>
                  <a:pt x="210312" y="326136"/>
                  <a:pt x="201168" y="329184"/>
                </a:cubicBezTo>
                <a:cubicBezTo>
                  <a:pt x="173736" y="326136"/>
                  <a:pt x="145860" y="325823"/>
                  <a:pt x="118872" y="320040"/>
                </a:cubicBezTo>
                <a:cubicBezTo>
                  <a:pt x="85906" y="312976"/>
                  <a:pt x="71438" y="300609"/>
                  <a:pt x="45720" y="283464"/>
                </a:cubicBezTo>
                <a:cubicBezTo>
                  <a:pt x="2173" y="218143"/>
                  <a:pt x="14475" y="249923"/>
                  <a:pt x="0" y="192024"/>
                </a:cubicBezTo>
                <a:cubicBezTo>
                  <a:pt x="6096" y="140208"/>
                  <a:pt x="5010" y="87032"/>
                  <a:pt x="18288" y="36576"/>
                </a:cubicBezTo>
                <a:cubicBezTo>
                  <a:pt x="21085" y="25948"/>
                  <a:pt x="35890" y="23203"/>
                  <a:pt x="45720" y="18288"/>
                </a:cubicBezTo>
                <a:cubicBezTo>
                  <a:pt x="58838" y="11729"/>
                  <a:pt x="98009" y="2930"/>
                  <a:pt x="109728" y="0"/>
                </a:cubicBezTo>
                <a:lnTo>
                  <a:pt x="274320" y="9144"/>
                </a:lnTo>
                <a:cubicBezTo>
                  <a:pt x="293149" y="14279"/>
                  <a:pt x="297096" y="41064"/>
                  <a:pt x="310896" y="54864"/>
                </a:cubicBezTo>
                <a:cubicBezTo>
                  <a:pt x="321672" y="65640"/>
                  <a:pt x="335280" y="73152"/>
                  <a:pt x="347472" y="82296"/>
                </a:cubicBezTo>
                <a:cubicBezTo>
                  <a:pt x="353568" y="94488"/>
                  <a:pt x="360224" y="106416"/>
                  <a:pt x="365760" y="118872"/>
                </a:cubicBezTo>
                <a:cubicBezTo>
                  <a:pt x="391256" y="176238"/>
                  <a:pt x="407298" y="213288"/>
                  <a:pt x="356616" y="283464"/>
                </a:cubicBezTo>
                <a:cubicBezTo>
                  <a:pt x="340753" y="305429"/>
                  <a:pt x="273690" y="326346"/>
                  <a:pt x="237744" y="338328"/>
                </a:cubicBezTo>
                <a:lnTo>
                  <a:pt x="219456" y="292608"/>
                </a:ln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Freeform 10"/>
          <p:cNvSpPr/>
          <p:nvPr/>
        </p:nvSpPr>
        <p:spPr>
          <a:xfrm>
            <a:off x="1509713" y="4129088"/>
            <a:ext cx="474662" cy="469900"/>
          </a:xfrm>
          <a:custGeom>
            <a:avLst/>
            <a:gdLst>
              <a:gd name="connsiteX0" fmla="*/ 475224 w 475224"/>
              <a:gd name="connsiteY0" fmla="*/ 442518 h 469950"/>
              <a:gd name="connsiteX1" fmla="*/ 219192 w 475224"/>
              <a:gd name="connsiteY1" fmla="*/ 415086 h 469950"/>
              <a:gd name="connsiteX2" fmla="*/ 155184 w 475224"/>
              <a:gd name="connsiteY2" fmla="*/ 378510 h 469950"/>
              <a:gd name="connsiteX3" fmla="*/ 118608 w 475224"/>
              <a:gd name="connsiteY3" fmla="*/ 369366 h 469950"/>
              <a:gd name="connsiteX4" fmla="*/ 109464 w 475224"/>
              <a:gd name="connsiteY4" fmla="*/ 341934 h 469950"/>
              <a:gd name="connsiteX5" fmla="*/ 63744 w 475224"/>
              <a:gd name="connsiteY5" fmla="*/ 287070 h 469950"/>
              <a:gd name="connsiteX6" fmla="*/ 18024 w 475224"/>
              <a:gd name="connsiteY6" fmla="*/ 177342 h 469950"/>
              <a:gd name="connsiteX7" fmla="*/ 72888 w 475224"/>
              <a:gd name="connsiteY7" fmla="*/ 31038 h 469950"/>
              <a:gd name="connsiteX8" fmla="*/ 127752 w 475224"/>
              <a:gd name="connsiteY8" fmla="*/ 21894 h 469950"/>
              <a:gd name="connsiteX9" fmla="*/ 328920 w 475224"/>
              <a:gd name="connsiteY9" fmla="*/ 67614 h 469950"/>
              <a:gd name="connsiteX10" fmla="*/ 365496 w 475224"/>
              <a:gd name="connsiteY10" fmla="*/ 113334 h 469950"/>
              <a:gd name="connsiteX11" fmla="*/ 365496 w 475224"/>
              <a:gd name="connsiteY11" fmla="*/ 296214 h 469950"/>
              <a:gd name="connsiteX12" fmla="*/ 338064 w 475224"/>
              <a:gd name="connsiteY12" fmla="*/ 351078 h 469950"/>
              <a:gd name="connsiteX13" fmla="*/ 319776 w 475224"/>
              <a:gd name="connsiteY13" fmla="*/ 469950 h 46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5224" h="469950">
                <a:moveTo>
                  <a:pt x="475224" y="442518"/>
                </a:moveTo>
                <a:cubicBezTo>
                  <a:pt x="389880" y="433374"/>
                  <a:pt x="303996" y="428337"/>
                  <a:pt x="219192" y="415086"/>
                </a:cubicBezTo>
                <a:cubicBezTo>
                  <a:pt x="189315" y="410418"/>
                  <a:pt x="180632" y="389416"/>
                  <a:pt x="155184" y="378510"/>
                </a:cubicBezTo>
                <a:cubicBezTo>
                  <a:pt x="143633" y="373560"/>
                  <a:pt x="130800" y="372414"/>
                  <a:pt x="118608" y="369366"/>
                </a:cubicBezTo>
                <a:cubicBezTo>
                  <a:pt x="115560" y="360222"/>
                  <a:pt x="114811" y="349954"/>
                  <a:pt x="109464" y="341934"/>
                </a:cubicBezTo>
                <a:cubicBezTo>
                  <a:pt x="45550" y="246062"/>
                  <a:pt x="113605" y="376820"/>
                  <a:pt x="63744" y="287070"/>
                </a:cubicBezTo>
                <a:cubicBezTo>
                  <a:pt x="33700" y="232990"/>
                  <a:pt x="37113" y="234608"/>
                  <a:pt x="18024" y="177342"/>
                </a:cubicBezTo>
                <a:cubicBezTo>
                  <a:pt x="31148" y="85476"/>
                  <a:pt x="0" y="52904"/>
                  <a:pt x="72888" y="31038"/>
                </a:cubicBezTo>
                <a:cubicBezTo>
                  <a:pt x="90646" y="25710"/>
                  <a:pt x="109464" y="24942"/>
                  <a:pt x="127752" y="21894"/>
                </a:cubicBezTo>
                <a:cubicBezTo>
                  <a:pt x="271812" y="37058"/>
                  <a:pt x="269758" y="0"/>
                  <a:pt x="328920" y="67614"/>
                </a:cubicBezTo>
                <a:cubicBezTo>
                  <a:pt x="341772" y="82302"/>
                  <a:pt x="353304" y="98094"/>
                  <a:pt x="365496" y="113334"/>
                </a:cubicBezTo>
                <a:cubicBezTo>
                  <a:pt x="385262" y="192397"/>
                  <a:pt x="380204" y="156488"/>
                  <a:pt x="365496" y="296214"/>
                </a:cubicBezTo>
                <a:cubicBezTo>
                  <a:pt x="362046" y="328987"/>
                  <a:pt x="351244" y="321424"/>
                  <a:pt x="338064" y="351078"/>
                </a:cubicBezTo>
                <a:cubicBezTo>
                  <a:pt x="313029" y="407407"/>
                  <a:pt x="319776" y="407446"/>
                  <a:pt x="319776" y="46995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2" name="Freeform 11"/>
          <p:cNvSpPr/>
          <p:nvPr/>
        </p:nvSpPr>
        <p:spPr>
          <a:xfrm>
            <a:off x="1098550" y="4105275"/>
            <a:ext cx="461963" cy="349250"/>
          </a:xfrm>
          <a:custGeom>
            <a:avLst/>
            <a:gdLst>
              <a:gd name="connsiteX0" fmla="*/ 447324 w 462564"/>
              <a:gd name="connsiteY0" fmla="*/ 320040 h 348575"/>
              <a:gd name="connsiteX1" fmla="*/ 264444 w 462564"/>
              <a:gd name="connsiteY1" fmla="*/ 347472 h 348575"/>
              <a:gd name="connsiteX2" fmla="*/ 182148 w 462564"/>
              <a:gd name="connsiteY2" fmla="*/ 338328 h 348575"/>
              <a:gd name="connsiteX3" fmla="*/ 154716 w 462564"/>
              <a:gd name="connsiteY3" fmla="*/ 320040 h 348575"/>
              <a:gd name="connsiteX4" fmla="*/ 72420 w 462564"/>
              <a:gd name="connsiteY4" fmla="*/ 274320 h 348575"/>
              <a:gd name="connsiteX5" fmla="*/ 26700 w 462564"/>
              <a:gd name="connsiteY5" fmla="*/ 219456 h 348575"/>
              <a:gd name="connsiteX6" fmla="*/ 8412 w 462564"/>
              <a:gd name="connsiteY6" fmla="*/ 182880 h 348575"/>
              <a:gd name="connsiteX7" fmla="*/ 17556 w 462564"/>
              <a:gd name="connsiteY7" fmla="*/ 54864 h 348575"/>
              <a:gd name="connsiteX8" fmla="*/ 90708 w 462564"/>
              <a:gd name="connsiteY8" fmla="*/ 0 h 348575"/>
              <a:gd name="connsiteX9" fmla="*/ 191292 w 462564"/>
              <a:gd name="connsiteY9" fmla="*/ 9144 h 348575"/>
              <a:gd name="connsiteX10" fmla="*/ 246156 w 462564"/>
              <a:gd name="connsiteY10" fmla="*/ 64008 h 348575"/>
              <a:gd name="connsiteX11" fmla="*/ 282732 w 462564"/>
              <a:gd name="connsiteY11" fmla="*/ 146304 h 348575"/>
              <a:gd name="connsiteX12" fmla="*/ 291876 w 462564"/>
              <a:gd name="connsiteY12" fmla="*/ 173736 h 348575"/>
              <a:gd name="connsiteX13" fmla="*/ 310164 w 462564"/>
              <a:gd name="connsiteY13" fmla="*/ 201168 h 348575"/>
              <a:gd name="connsiteX14" fmla="*/ 319308 w 462564"/>
              <a:gd name="connsiteY14" fmla="*/ 265176 h 348575"/>
              <a:gd name="connsiteX15" fmla="*/ 328452 w 462564"/>
              <a:gd name="connsiteY15" fmla="*/ 292608 h 348575"/>
              <a:gd name="connsiteX16" fmla="*/ 355884 w 462564"/>
              <a:gd name="connsiteY16" fmla="*/ 301752 h 348575"/>
              <a:gd name="connsiteX17" fmla="*/ 447324 w 462564"/>
              <a:gd name="connsiteY17" fmla="*/ 320040 h 34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2564" h="348575">
                <a:moveTo>
                  <a:pt x="447324" y="320040"/>
                </a:moveTo>
                <a:cubicBezTo>
                  <a:pt x="432084" y="327660"/>
                  <a:pt x="358952" y="343692"/>
                  <a:pt x="264444" y="347472"/>
                </a:cubicBezTo>
                <a:cubicBezTo>
                  <a:pt x="236865" y="348575"/>
                  <a:pt x="209580" y="341376"/>
                  <a:pt x="182148" y="338328"/>
                </a:cubicBezTo>
                <a:cubicBezTo>
                  <a:pt x="173004" y="332232"/>
                  <a:pt x="164323" y="325377"/>
                  <a:pt x="154716" y="320040"/>
                </a:cubicBezTo>
                <a:cubicBezTo>
                  <a:pt x="126698" y="304474"/>
                  <a:pt x="97152" y="294930"/>
                  <a:pt x="72420" y="274320"/>
                </a:cubicBezTo>
                <a:cubicBezTo>
                  <a:pt x="51789" y="257127"/>
                  <a:pt x="39778" y="242342"/>
                  <a:pt x="26700" y="219456"/>
                </a:cubicBezTo>
                <a:cubicBezTo>
                  <a:pt x="19937" y="207621"/>
                  <a:pt x="14508" y="195072"/>
                  <a:pt x="8412" y="182880"/>
                </a:cubicBezTo>
                <a:cubicBezTo>
                  <a:pt x="11460" y="140208"/>
                  <a:pt x="0" y="93877"/>
                  <a:pt x="17556" y="54864"/>
                </a:cubicBezTo>
                <a:cubicBezTo>
                  <a:pt x="30064" y="27069"/>
                  <a:pt x="90708" y="0"/>
                  <a:pt x="90708" y="0"/>
                </a:cubicBezTo>
                <a:cubicBezTo>
                  <a:pt x="124236" y="3048"/>
                  <a:pt x="158373" y="2090"/>
                  <a:pt x="191292" y="9144"/>
                </a:cubicBezTo>
                <a:cubicBezTo>
                  <a:pt x="214721" y="14164"/>
                  <a:pt x="235266" y="48762"/>
                  <a:pt x="246156" y="64008"/>
                </a:cubicBezTo>
                <a:cubicBezTo>
                  <a:pt x="273326" y="102046"/>
                  <a:pt x="264146" y="90546"/>
                  <a:pt x="282732" y="146304"/>
                </a:cubicBezTo>
                <a:cubicBezTo>
                  <a:pt x="285780" y="155448"/>
                  <a:pt x="286529" y="165716"/>
                  <a:pt x="291876" y="173736"/>
                </a:cubicBezTo>
                <a:lnTo>
                  <a:pt x="310164" y="201168"/>
                </a:lnTo>
                <a:cubicBezTo>
                  <a:pt x="313212" y="222504"/>
                  <a:pt x="315081" y="244042"/>
                  <a:pt x="319308" y="265176"/>
                </a:cubicBezTo>
                <a:cubicBezTo>
                  <a:pt x="321198" y="274627"/>
                  <a:pt x="321636" y="285792"/>
                  <a:pt x="328452" y="292608"/>
                </a:cubicBezTo>
                <a:cubicBezTo>
                  <a:pt x="335268" y="299424"/>
                  <a:pt x="346293" y="300793"/>
                  <a:pt x="355884" y="301752"/>
                </a:cubicBezTo>
                <a:cubicBezTo>
                  <a:pt x="377114" y="303875"/>
                  <a:pt x="462564" y="312420"/>
                  <a:pt x="447324" y="320040"/>
                </a:cubicBezTo>
                <a:close/>
              </a:path>
            </a:pathLst>
          </a:cu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Freeform 12"/>
          <p:cNvSpPr/>
          <p:nvPr/>
        </p:nvSpPr>
        <p:spPr>
          <a:xfrm>
            <a:off x="430213" y="4105275"/>
            <a:ext cx="669925" cy="447675"/>
          </a:xfrm>
          <a:custGeom>
            <a:avLst/>
            <a:gdLst>
              <a:gd name="connsiteX0" fmla="*/ 640080 w 670560"/>
              <a:gd name="connsiteY0" fmla="*/ 265176 h 448056"/>
              <a:gd name="connsiteX1" fmla="*/ 457200 w 670560"/>
              <a:gd name="connsiteY1" fmla="*/ 411480 h 448056"/>
              <a:gd name="connsiteX2" fmla="*/ 365760 w 670560"/>
              <a:gd name="connsiteY2" fmla="*/ 448056 h 448056"/>
              <a:gd name="connsiteX3" fmla="*/ 155448 w 670560"/>
              <a:gd name="connsiteY3" fmla="*/ 429768 h 448056"/>
              <a:gd name="connsiteX4" fmla="*/ 128016 w 670560"/>
              <a:gd name="connsiteY4" fmla="*/ 411480 h 448056"/>
              <a:gd name="connsiteX5" fmla="*/ 82296 w 670560"/>
              <a:gd name="connsiteY5" fmla="*/ 402336 h 448056"/>
              <a:gd name="connsiteX6" fmla="*/ 9144 w 670560"/>
              <a:gd name="connsiteY6" fmla="*/ 347472 h 448056"/>
              <a:gd name="connsiteX7" fmla="*/ 0 w 670560"/>
              <a:gd name="connsiteY7" fmla="*/ 310896 h 448056"/>
              <a:gd name="connsiteX8" fmla="*/ 9144 w 670560"/>
              <a:gd name="connsiteY8" fmla="*/ 118872 h 448056"/>
              <a:gd name="connsiteX9" fmla="*/ 45720 w 670560"/>
              <a:gd name="connsiteY9" fmla="*/ 64008 h 448056"/>
              <a:gd name="connsiteX10" fmla="*/ 109728 w 670560"/>
              <a:gd name="connsiteY10" fmla="*/ 27432 h 448056"/>
              <a:gd name="connsiteX11" fmla="*/ 173736 w 670560"/>
              <a:gd name="connsiteY11" fmla="*/ 9144 h 448056"/>
              <a:gd name="connsiteX12" fmla="*/ 201168 w 670560"/>
              <a:gd name="connsiteY12" fmla="*/ 0 h 448056"/>
              <a:gd name="connsiteX13" fmla="*/ 310896 w 670560"/>
              <a:gd name="connsiteY13" fmla="*/ 9144 h 448056"/>
              <a:gd name="connsiteX14" fmla="*/ 384048 w 670560"/>
              <a:gd name="connsiteY14" fmla="*/ 27432 h 448056"/>
              <a:gd name="connsiteX15" fmla="*/ 411480 w 670560"/>
              <a:gd name="connsiteY15" fmla="*/ 36576 h 448056"/>
              <a:gd name="connsiteX16" fmla="*/ 475488 w 670560"/>
              <a:gd name="connsiteY16" fmla="*/ 82296 h 448056"/>
              <a:gd name="connsiteX17" fmla="*/ 512064 w 670560"/>
              <a:gd name="connsiteY17" fmla="*/ 118872 h 448056"/>
              <a:gd name="connsiteX18" fmla="*/ 539496 w 670560"/>
              <a:gd name="connsiteY18" fmla="*/ 137160 h 448056"/>
              <a:gd name="connsiteX19" fmla="*/ 566928 w 670560"/>
              <a:gd name="connsiteY19" fmla="*/ 173736 h 448056"/>
              <a:gd name="connsiteX20" fmla="*/ 585216 w 670560"/>
              <a:gd name="connsiteY20" fmla="*/ 201168 h 448056"/>
              <a:gd name="connsiteX21" fmla="*/ 612648 w 670560"/>
              <a:gd name="connsiteY21" fmla="*/ 219456 h 448056"/>
              <a:gd name="connsiteX22" fmla="*/ 640080 w 670560"/>
              <a:gd name="connsiteY22" fmla="*/ 246888 h 448056"/>
              <a:gd name="connsiteX23" fmla="*/ 640080 w 670560"/>
              <a:gd name="connsiteY23" fmla="*/ 265176 h 44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0560" h="448056">
                <a:moveTo>
                  <a:pt x="640080" y="265176"/>
                </a:moveTo>
                <a:cubicBezTo>
                  <a:pt x="609600" y="292608"/>
                  <a:pt x="562481" y="345192"/>
                  <a:pt x="457200" y="411480"/>
                </a:cubicBezTo>
                <a:cubicBezTo>
                  <a:pt x="429420" y="428971"/>
                  <a:pt x="365760" y="448056"/>
                  <a:pt x="365760" y="448056"/>
                </a:cubicBezTo>
                <a:cubicBezTo>
                  <a:pt x="295656" y="441960"/>
                  <a:pt x="224998" y="440468"/>
                  <a:pt x="155448" y="429768"/>
                </a:cubicBezTo>
                <a:cubicBezTo>
                  <a:pt x="144586" y="428097"/>
                  <a:pt x="138306" y="415339"/>
                  <a:pt x="128016" y="411480"/>
                </a:cubicBezTo>
                <a:cubicBezTo>
                  <a:pt x="113464" y="406023"/>
                  <a:pt x="97536" y="405384"/>
                  <a:pt x="82296" y="402336"/>
                </a:cubicBezTo>
                <a:cubicBezTo>
                  <a:pt x="61340" y="389762"/>
                  <a:pt x="23057" y="371819"/>
                  <a:pt x="9144" y="347472"/>
                </a:cubicBezTo>
                <a:cubicBezTo>
                  <a:pt x="2909" y="336561"/>
                  <a:pt x="3048" y="323088"/>
                  <a:pt x="0" y="310896"/>
                </a:cubicBezTo>
                <a:cubicBezTo>
                  <a:pt x="3048" y="246888"/>
                  <a:pt x="3822" y="182731"/>
                  <a:pt x="9144" y="118872"/>
                </a:cubicBezTo>
                <a:cubicBezTo>
                  <a:pt x="11331" y="92632"/>
                  <a:pt x="26293" y="80197"/>
                  <a:pt x="45720" y="64008"/>
                </a:cubicBezTo>
                <a:cubicBezTo>
                  <a:pt x="61926" y="50503"/>
                  <a:pt x="91315" y="35323"/>
                  <a:pt x="109728" y="27432"/>
                </a:cubicBezTo>
                <a:cubicBezTo>
                  <a:pt x="131652" y="18036"/>
                  <a:pt x="150535" y="15773"/>
                  <a:pt x="173736" y="9144"/>
                </a:cubicBezTo>
                <a:cubicBezTo>
                  <a:pt x="183004" y="6496"/>
                  <a:pt x="192024" y="3048"/>
                  <a:pt x="201168" y="0"/>
                </a:cubicBezTo>
                <a:cubicBezTo>
                  <a:pt x="237744" y="3048"/>
                  <a:pt x="274599" y="3699"/>
                  <a:pt x="310896" y="9144"/>
                </a:cubicBezTo>
                <a:cubicBezTo>
                  <a:pt x="335752" y="12872"/>
                  <a:pt x="359799" y="20819"/>
                  <a:pt x="384048" y="27432"/>
                </a:cubicBezTo>
                <a:cubicBezTo>
                  <a:pt x="393347" y="29968"/>
                  <a:pt x="402859" y="32265"/>
                  <a:pt x="411480" y="36576"/>
                </a:cubicBezTo>
                <a:cubicBezTo>
                  <a:pt x="422860" y="42266"/>
                  <a:pt x="469965" y="77464"/>
                  <a:pt x="475488" y="82296"/>
                </a:cubicBezTo>
                <a:cubicBezTo>
                  <a:pt x="488464" y="93650"/>
                  <a:pt x="498973" y="107651"/>
                  <a:pt x="512064" y="118872"/>
                </a:cubicBezTo>
                <a:cubicBezTo>
                  <a:pt x="520408" y="126024"/>
                  <a:pt x="531725" y="129389"/>
                  <a:pt x="539496" y="137160"/>
                </a:cubicBezTo>
                <a:cubicBezTo>
                  <a:pt x="550272" y="147936"/>
                  <a:pt x="558070" y="161335"/>
                  <a:pt x="566928" y="173736"/>
                </a:cubicBezTo>
                <a:cubicBezTo>
                  <a:pt x="573316" y="182679"/>
                  <a:pt x="577445" y="193397"/>
                  <a:pt x="585216" y="201168"/>
                </a:cubicBezTo>
                <a:cubicBezTo>
                  <a:pt x="592987" y="208939"/>
                  <a:pt x="604205" y="212421"/>
                  <a:pt x="612648" y="219456"/>
                </a:cubicBezTo>
                <a:cubicBezTo>
                  <a:pt x="622582" y="227735"/>
                  <a:pt x="629320" y="239715"/>
                  <a:pt x="640080" y="246888"/>
                </a:cubicBezTo>
                <a:cubicBezTo>
                  <a:pt x="648100" y="252235"/>
                  <a:pt x="670560" y="237744"/>
                  <a:pt x="640080" y="265176"/>
                </a:cubicBezTo>
                <a:close/>
              </a:path>
            </a:pathLst>
          </a:cu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Freeform 13"/>
          <p:cNvSpPr/>
          <p:nvPr/>
        </p:nvSpPr>
        <p:spPr>
          <a:xfrm>
            <a:off x="219075" y="4591050"/>
            <a:ext cx="293688" cy="431800"/>
          </a:xfrm>
          <a:custGeom>
            <a:avLst/>
            <a:gdLst>
              <a:gd name="connsiteX0" fmla="*/ 283464 w 292608"/>
              <a:gd name="connsiteY0" fmla="*/ 109728 h 432416"/>
              <a:gd name="connsiteX1" fmla="*/ 54864 w 292608"/>
              <a:gd name="connsiteY1" fmla="*/ 137160 h 432416"/>
              <a:gd name="connsiteX2" fmla="*/ 18288 w 292608"/>
              <a:gd name="connsiteY2" fmla="*/ 164592 h 432416"/>
              <a:gd name="connsiteX3" fmla="*/ 0 w 292608"/>
              <a:gd name="connsiteY3" fmla="*/ 192024 h 432416"/>
              <a:gd name="connsiteX4" fmla="*/ 9144 w 292608"/>
              <a:gd name="connsiteY4" fmla="*/ 356616 h 432416"/>
              <a:gd name="connsiteX5" fmla="*/ 18288 w 292608"/>
              <a:gd name="connsiteY5" fmla="*/ 384048 h 432416"/>
              <a:gd name="connsiteX6" fmla="*/ 45720 w 292608"/>
              <a:gd name="connsiteY6" fmla="*/ 420624 h 432416"/>
              <a:gd name="connsiteX7" fmla="*/ 73152 w 292608"/>
              <a:gd name="connsiteY7" fmla="*/ 429768 h 432416"/>
              <a:gd name="connsiteX8" fmla="*/ 237744 w 292608"/>
              <a:gd name="connsiteY8" fmla="*/ 374904 h 432416"/>
              <a:gd name="connsiteX9" fmla="*/ 256032 w 292608"/>
              <a:gd name="connsiteY9" fmla="*/ 338328 h 432416"/>
              <a:gd name="connsiteX10" fmla="*/ 274320 w 292608"/>
              <a:gd name="connsiteY10" fmla="*/ 310896 h 432416"/>
              <a:gd name="connsiteX11" fmla="*/ 292608 w 292608"/>
              <a:gd name="connsiteY11" fmla="*/ 256032 h 432416"/>
              <a:gd name="connsiteX12" fmla="*/ 274320 w 292608"/>
              <a:gd name="connsiteY12" fmla="*/ 64008 h 432416"/>
              <a:gd name="connsiteX13" fmla="*/ 265176 w 292608"/>
              <a:gd name="connsiteY13" fmla="*/ 27432 h 432416"/>
              <a:gd name="connsiteX14" fmla="*/ 256032 w 292608"/>
              <a:gd name="connsiteY14" fmla="*/ 0 h 43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608" h="432416">
                <a:moveTo>
                  <a:pt x="283464" y="109728"/>
                </a:moveTo>
                <a:cubicBezTo>
                  <a:pt x="173383" y="114970"/>
                  <a:pt x="128428" y="91182"/>
                  <a:pt x="54864" y="137160"/>
                </a:cubicBezTo>
                <a:cubicBezTo>
                  <a:pt x="41941" y="145237"/>
                  <a:pt x="29064" y="153816"/>
                  <a:pt x="18288" y="164592"/>
                </a:cubicBezTo>
                <a:cubicBezTo>
                  <a:pt x="10517" y="172363"/>
                  <a:pt x="6096" y="182880"/>
                  <a:pt x="0" y="192024"/>
                </a:cubicBezTo>
                <a:cubicBezTo>
                  <a:pt x="3048" y="246888"/>
                  <a:pt x="3934" y="301915"/>
                  <a:pt x="9144" y="356616"/>
                </a:cubicBezTo>
                <a:cubicBezTo>
                  <a:pt x="10058" y="366211"/>
                  <a:pt x="13506" y="375679"/>
                  <a:pt x="18288" y="384048"/>
                </a:cubicBezTo>
                <a:cubicBezTo>
                  <a:pt x="25849" y="397280"/>
                  <a:pt x="34012" y="410868"/>
                  <a:pt x="45720" y="420624"/>
                </a:cubicBezTo>
                <a:cubicBezTo>
                  <a:pt x="53125" y="426794"/>
                  <a:pt x="64008" y="426720"/>
                  <a:pt x="73152" y="429768"/>
                </a:cubicBezTo>
                <a:cubicBezTo>
                  <a:pt x="156464" y="416951"/>
                  <a:pt x="187421" y="432416"/>
                  <a:pt x="237744" y="374904"/>
                </a:cubicBezTo>
                <a:cubicBezTo>
                  <a:pt x="246720" y="364646"/>
                  <a:pt x="249269" y="350163"/>
                  <a:pt x="256032" y="338328"/>
                </a:cubicBezTo>
                <a:cubicBezTo>
                  <a:pt x="261484" y="328786"/>
                  <a:pt x="269857" y="320939"/>
                  <a:pt x="274320" y="310896"/>
                </a:cubicBezTo>
                <a:cubicBezTo>
                  <a:pt x="282149" y="293280"/>
                  <a:pt x="292608" y="256032"/>
                  <a:pt x="292608" y="256032"/>
                </a:cubicBezTo>
                <a:cubicBezTo>
                  <a:pt x="286512" y="192024"/>
                  <a:pt x="281981" y="127848"/>
                  <a:pt x="274320" y="64008"/>
                </a:cubicBezTo>
                <a:cubicBezTo>
                  <a:pt x="272823" y="51530"/>
                  <a:pt x="268628" y="39516"/>
                  <a:pt x="265176" y="27432"/>
                </a:cubicBezTo>
                <a:cubicBezTo>
                  <a:pt x="262528" y="18164"/>
                  <a:pt x="256032" y="0"/>
                  <a:pt x="256032" y="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5" name="Freeform 14"/>
          <p:cNvSpPr/>
          <p:nvPr/>
        </p:nvSpPr>
        <p:spPr>
          <a:xfrm>
            <a:off x="128588" y="5046663"/>
            <a:ext cx="328612" cy="495300"/>
          </a:xfrm>
          <a:custGeom>
            <a:avLst/>
            <a:gdLst>
              <a:gd name="connsiteX0" fmla="*/ 237744 w 329184"/>
              <a:gd name="connsiteY0" fmla="*/ 101548 h 494740"/>
              <a:gd name="connsiteX1" fmla="*/ 91440 w 329184"/>
              <a:gd name="connsiteY1" fmla="*/ 147268 h 494740"/>
              <a:gd name="connsiteX2" fmla="*/ 64008 w 329184"/>
              <a:gd name="connsiteY2" fmla="*/ 174700 h 494740"/>
              <a:gd name="connsiteX3" fmla="*/ 36576 w 329184"/>
              <a:gd name="connsiteY3" fmla="*/ 211276 h 494740"/>
              <a:gd name="connsiteX4" fmla="*/ 0 w 329184"/>
              <a:gd name="connsiteY4" fmla="*/ 293572 h 494740"/>
              <a:gd name="connsiteX5" fmla="*/ 27432 w 329184"/>
              <a:gd name="connsiteY5" fmla="*/ 458164 h 494740"/>
              <a:gd name="connsiteX6" fmla="*/ 45720 w 329184"/>
              <a:gd name="connsiteY6" fmla="*/ 485596 h 494740"/>
              <a:gd name="connsiteX7" fmla="*/ 109728 w 329184"/>
              <a:gd name="connsiteY7" fmla="*/ 494740 h 494740"/>
              <a:gd name="connsiteX8" fmla="*/ 201168 w 329184"/>
              <a:gd name="connsiteY8" fmla="*/ 485596 h 494740"/>
              <a:gd name="connsiteX9" fmla="*/ 256032 w 329184"/>
              <a:gd name="connsiteY9" fmla="*/ 421588 h 494740"/>
              <a:gd name="connsiteX10" fmla="*/ 283464 w 329184"/>
              <a:gd name="connsiteY10" fmla="*/ 394156 h 494740"/>
              <a:gd name="connsiteX11" fmla="*/ 320040 w 329184"/>
              <a:gd name="connsiteY11" fmla="*/ 330148 h 494740"/>
              <a:gd name="connsiteX12" fmla="*/ 329184 w 329184"/>
              <a:gd name="connsiteY12" fmla="*/ 302716 h 494740"/>
              <a:gd name="connsiteX13" fmla="*/ 320040 w 329184"/>
              <a:gd name="connsiteY13" fmla="*/ 147268 h 494740"/>
              <a:gd name="connsiteX14" fmla="*/ 310896 w 329184"/>
              <a:gd name="connsiteY14" fmla="*/ 101548 h 494740"/>
              <a:gd name="connsiteX15" fmla="*/ 237744 w 329184"/>
              <a:gd name="connsiteY15" fmla="*/ 37540 h 494740"/>
              <a:gd name="connsiteX16" fmla="*/ 210312 w 329184"/>
              <a:gd name="connsiteY16" fmla="*/ 28396 h 494740"/>
              <a:gd name="connsiteX17" fmla="*/ 182880 w 329184"/>
              <a:gd name="connsiteY17" fmla="*/ 10108 h 494740"/>
              <a:gd name="connsiteX18" fmla="*/ 146304 w 329184"/>
              <a:gd name="connsiteY18" fmla="*/ 964 h 49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9184" h="494740">
                <a:moveTo>
                  <a:pt x="237744" y="101548"/>
                </a:moveTo>
                <a:cubicBezTo>
                  <a:pt x="174970" y="59699"/>
                  <a:pt x="211376" y="72308"/>
                  <a:pt x="91440" y="147268"/>
                </a:cubicBezTo>
                <a:cubicBezTo>
                  <a:pt x="80474" y="154122"/>
                  <a:pt x="72424" y="164882"/>
                  <a:pt x="64008" y="174700"/>
                </a:cubicBezTo>
                <a:cubicBezTo>
                  <a:pt x="54090" y="186271"/>
                  <a:pt x="44653" y="198353"/>
                  <a:pt x="36576" y="211276"/>
                </a:cubicBezTo>
                <a:cubicBezTo>
                  <a:pt x="22338" y="234057"/>
                  <a:pt x="9635" y="269486"/>
                  <a:pt x="0" y="293572"/>
                </a:cubicBezTo>
                <a:cubicBezTo>
                  <a:pt x="2614" y="324938"/>
                  <a:pt x="1808" y="419728"/>
                  <a:pt x="27432" y="458164"/>
                </a:cubicBezTo>
                <a:cubicBezTo>
                  <a:pt x="33528" y="467308"/>
                  <a:pt x="35677" y="481133"/>
                  <a:pt x="45720" y="485596"/>
                </a:cubicBezTo>
                <a:cubicBezTo>
                  <a:pt x="65415" y="494349"/>
                  <a:pt x="88392" y="491692"/>
                  <a:pt x="109728" y="494740"/>
                </a:cubicBezTo>
                <a:cubicBezTo>
                  <a:pt x="140208" y="491692"/>
                  <a:pt x="171891" y="494604"/>
                  <a:pt x="201168" y="485596"/>
                </a:cubicBezTo>
                <a:cubicBezTo>
                  <a:pt x="214375" y="481532"/>
                  <a:pt x="250305" y="428270"/>
                  <a:pt x="256032" y="421588"/>
                </a:cubicBezTo>
                <a:cubicBezTo>
                  <a:pt x="264448" y="411770"/>
                  <a:pt x="275185" y="404090"/>
                  <a:pt x="283464" y="394156"/>
                </a:cubicBezTo>
                <a:cubicBezTo>
                  <a:pt x="296969" y="377950"/>
                  <a:pt x="312149" y="348561"/>
                  <a:pt x="320040" y="330148"/>
                </a:cubicBezTo>
                <a:cubicBezTo>
                  <a:pt x="323837" y="321289"/>
                  <a:pt x="326136" y="311860"/>
                  <a:pt x="329184" y="302716"/>
                </a:cubicBezTo>
                <a:cubicBezTo>
                  <a:pt x="326136" y="250900"/>
                  <a:pt x="324739" y="198960"/>
                  <a:pt x="320040" y="147268"/>
                </a:cubicBezTo>
                <a:cubicBezTo>
                  <a:pt x="318633" y="131790"/>
                  <a:pt x="318444" y="115134"/>
                  <a:pt x="310896" y="101548"/>
                </a:cubicBezTo>
                <a:cubicBezTo>
                  <a:pt x="302661" y="86724"/>
                  <a:pt x="253539" y="46566"/>
                  <a:pt x="237744" y="37540"/>
                </a:cubicBezTo>
                <a:cubicBezTo>
                  <a:pt x="229375" y="32758"/>
                  <a:pt x="218933" y="32707"/>
                  <a:pt x="210312" y="28396"/>
                </a:cubicBezTo>
                <a:cubicBezTo>
                  <a:pt x="200482" y="23481"/>
                  <a:pt x="192710" y="15023"/>
                  <a:pt x="182880" y="10108"/>
                </a:cubicBezTo>
                <a:cubicBezTo>
                  <a:pt x="162664" y="0"/>
                  <a:pt x="161890" y="964"/>
                  <a:pt x="146304" y="964"/>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201613" y="5503863"/>
            <a:ext cx="466725" cy="449262"/>
          </a:xfrm>
          <a:custGeom>
            <a:avLst/>
            <a:gdLst>
              <a:gd name="connsiteX0" fmla="*/ 448056 w 467868"/>
              <a:gd name="connsiteY0" fmla="*/ 202058 h 448946"/>
              <a:gd name="connsiteX1" fmla="*/ 301752 w 467868"/>
              <a:gd name="connsiteY1" fmla="*/ 28322 h 448946"/>
              <a:gd name="connsiteX2" fmla="*/ 274320 w 467868"/>
              <a:gd name="connsiteY2" fmla="*/ 19178 h 448946"/>
              <a:gd name="connsiteX3" fmla="*/ 246888 w 467868"/>
              <a:gd name="connsiteY3" fmla="*/ 890 h 448946"/>
              <a:gd name="connsiteX4" fmla="*/ 64008 w 467868"/>
              <a:gd name="connsiteY4" fmla="*/ 10034 h 448946"/>
              <a:gd name="connsiteX5" fmla="*/ 27432 w 467868"/>
              <a:gd name="connsiteY5" fmla="*/ 37466 h 448946"/>
              <a:gd name="connsiteX6" fmla="*/ 0 w 467868"/>
              <a:gd name="connsiteY6" fmla="*/ 183770 h 448946"/>
              <a:gd name="connsiteX7" fmla="*/ 9144 w 467868"/>
              <a:gd name="connsiteY7" fmla="*/ 320930 h 448946"/>
              <a:gd name="connsiteX8" fmla="*/ 45720 w 467868"/>
              <a:gd name="connsiteY8" fmla="*/ 375794 h 448946"/>
              <a:gd name="connsiteX9" fmla="*/ 137160 w 467868"/>
              <a:gd name="connsiteY9" fmla="*/ 430658 h 448946"/>
              <a:gd name="connsiteX10" fmla="*/ 182880 w 467868"/>
              <a:gd name="connsiteY10" fmla="*/ 448946 h 448946"/>
              <a:gd name="connsiteX11" fmla="*/ 320040 w 467868"/>
              <a:gd name="connsiteY11" fmla="*/ 430658 h 448946"/>
              <a:gd name="connsiteX12" fmla="*/ 356616 w 467868"/>
              <a:gd name="connsiteY12" fmla="*/ 384938 h 448946"/>
              <a:gd name="connsiteX13" fmla="*/ 393192 w 467868"/>
              <a:gd name="connsiteY13" fmla="*/ 330074 h 448946"/>
              <a:gd name="connsiteX14" fmla="*/ 402336 w 467868"/>
              <a:gd name="connsiteY14" fmla="*/ 302642 h 448946"/>
              <a:gd name="connsiteX15" fmla="*/ 420624 w 467868"/>
              <a:gd name="connsiteY15" fmla="*/ 220346 h 448946"/>
              <a:gd name="connsiteX16" fmla="*/ 448056 w 467868"/>
              <a:gd name="connsiteY16" fmla="*/ 202058 h 44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868" h="448946">
                <a:moveTo>
                  <a:pt x="448056" y="202058"/>
                </a:moveTo>
                <a:cubicBezTo>
                  <a:pt x="428244" y="170054"/>
                  <a:pt x="353898" y="83212"/>
                  <a:pt x="301752" y="28322"/>
                </a:cubicBezTo>
                <a:cubicBezTo>
                  <a:pt x="295113" y="21334"/>
                  <a:pt x="282941" y="23489"/>
                  <a:pt x="274320" y="19178"/>
                </a:cubicBezTo>
                <a:cubicBezTo>
                  <a:pt x="264490" y="14263"/>
                  <a:pt x="256032" y="6986"/>
                  <a:pt x="246888" y="890"/>
                </a:cubicBezTo>
                <a:cubicBezTo>
                  <a:pt x="185928" y="3938"/>
                  <a:pt x="124214" y="0"/>
                  <a:pt x="64008" y="10034"/>
                </a:cubicBezTo>
                <a:cubicBezTo>
                  <a:pt x="48975" y="12539"/>
                  <a:pt x="34730" y="24087"/>
                  <a:pt x="27432" y="37466"/>
                </a:cubicBezTo>
                <a:cubicBezTo>
                  <a:pt x="11704" y="66301"/>
                  <a:pt x="3932" y="152314"/>
                  <a:pt x="0" y="183770"/>
                </a:cubicBezTo>
                <a:cubicBezTo>
                  <a:pt x="3048" y="229490"/>
                  <a:pt x="4084" y="275389"/>
                  <a:pt x="9144" y="320930"/>
                </a:cubicBezTo>
                <a:cubicBezTo>
                  <a:pt x="12031" y="346910"/>
                  <a:pt x="25354" y="359954"/>
                  <a:pt x="45720" y="375794"/>
                </a:cubicBezTo>
                <a:cubicBezTo>
                  <a:pt x="74744" y="398369"/>
                  <a:pt x="103984" y="415913"/>
                  <a:pt x="137160" y="430658"/>
                </a:cubicBezTo>
                <a:cubicBezTo>
                  <a:pt x="152159" y="437324"/>
                  <a:pt x="167640" y="442850"/>
                  <a:pt x="182880" y="448946"/>
                </a:cubicBezTo>
                <a:cubicBezTo>
                  <a:pt x="228600" y="442850"/>
                  <a:pt x="275014" y="440664"/>
                  <a:pt x="320040" y="430658"/>
                </a:cubicBezTo>
                <a:cubicBezTo>
                  <a:pt x="356449" y="422567"/>
                  <a:pt x="343158" y="409163"/>
                  <a:pt x="356616" y="384938"/>
                </a:cubicBezTo>
                <a:cubicBezTo>
                  <a:pt x="367290" y="365725"/>
                  <a:pt x="386241" y="350926"/>
                  <a:pt x="393192" y="330074"/>
                </a:cubicBezTo>
                <a:cubicBezTo>
                  <a:pt x="396240" y="320930"/>
                  <a:pt x="399688" y="311910"/>
                  <a:pt x="402336" y="302642"/>
                </a:cubicBezTo>
                <a:cubicBezTo>
                  <a:pt x="408041" y="282675"/>
                  <a:pt x="417930" y="239202"/>
                  <a:pt x="420624" y="220346"/>
                </a:cubicBezTo>
                <a:cubicBezTo>
                  <a:pt x="421486" y="214311"/>
                  <a:pt x="467868" y="234062"/>
                  <a:pt x="448056" y="202058"/>
                </a:cubicBezTo>
                <a:close/>
              </a:path>
            </a:pathLst>
          </a:cu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Freeform 16"/>
          <p:cNvSpPr/>
          <p:nvPr/>
        </p:nvSpPr>
        <p:spPr>
          <a:xfrm>
            <a:off x="987425" y="3929063"/>
            <a:ext cx="590550" cy="1273175"/>
          </a:xfrm>
          <a:custGeom>
            <a:avLst/>
            <a:gdLst>
              <a:gd name="connsiteX0" fmla="*/ 320040 w 591167"/>
              <a:gd name="connsiteY0" fmla="*/ 1137399 h 1274559"/>
              <a:gd name="connsiteX1" fmla="*/ 310896 w 591167"/>
              <a:gd name="connsiteY1" fmla="*/ 1237983 h 1274559"/>
              <a:gd name="connsiteX2" fmla="*/ 301752 w 591167"/>
              <a:gd name="connsiteY2" fmla="*/ 1265415 h 1274559"/>
              <a:gd name="connsiteX3" fmla="*/ 274320 w 591167"/>
              <a:gd name="connsiteY3" fmla="*/ 1274559 h 1274559"/>
              <a:gd name="connsiteX4" fmla="*/ 64008 w 591167"/>
              <a:gd name="connsiteY4" fmla="*/ 1265415 h 1274559"/>
              <a:gd name="connsiteX5" fmla="*/ 18288 w 591167"/>
              <a:gd name="connsiteY5" fmla="*/ 1219695 h 1274559"/>
              <a:gd name="connsiteX6" fmla="*/ 0 w 591167"/>
              <a:gd name="connsiteY6" fmla="*/ 1164831 h 1274559"/>
              <a:gd name="connsiteX7" fmla="*/ 9144 w 591167"/>
              <a:gd name="connsiteY7" fmla="*/ 1009383 h 1274559"/>
              <a:gd name="connsiteX8" fmla="*/ 18288 w 591167"/>
              <a:gd name="connsiteY8" fmla="*/ 981951 h 1274559"/>
              <a:gd name="connsiteX9" fmla="*/ 27432 w 591167"/>
              <a:gd name="connsiteY9" fmla="*/ 936231 h 1274559"/>
              <a:gd name="connsiteX10" fmla="*/ 54864 w 591167"/>
              <a:gd name="connsiteY10" fmla="*/ 917943 h 1274559"/>
              <a:gd name="connsiteX11" fmla="*/ 118872 w 591167"/>
              <a:gd name="connsiteY11" fmla="*/ 899655 h 1274559"/>
              <a:gd name="connsiteX12" fmla="*/ 137160 w 591167"/>
              <a:gd name="connsiteY12" fmla="*/ 872223 h 1274559"/>
              <a:gd name="connsiteX13" fmla="*/ 146304 w 591167"/>
              <a:gd name="connsiteY13" fmla="*/ 844791 h 1274559"/>
              <a:gd name="connsiteX14" fmla="*/ 155448 w 591167"/>
              <a:gd name="connsiteY14" fmla="*/ 579615 h 1274559"/>
              <a:gd name="connsiteX15" fmla="*/ 164592 w 591167"/>
              <a:gd name="connsiteY15" fmla="*/ 497319 h 1274559"/>
              <a:gd name="connsiteX16" fmla="*/ 155448 w 591167"/>
              <a:gd name="connsiteY16" fmla="*/ 222999 h 1274559"/>
              <a:gd name="connsiteX17" fmla="*/ 128016 w 591167"/>
              <a:gd name="connsiteY17" fmla="*/ 140703 h 1274559"/>
              <a:gd name="connsiteX18" fmla="*/ 100584 w 591167"/>
              <a:gd name="connsiteY18" fmla="*/ 76695 h 1274559"/>
              <a:gd name="connsiteX19" fmla="*/ 91440 w 591167"/>
              <a:gd name="connsiteY19" fmla="*/ 30975 h 1274559"/>
              <a:gd name="connsiteX20" fmla="*/ 146304 w 591167"/>
              <a:gd name="connsiteY20" fmla="*/ 40119 h 1274559"/>
              <a:gd name="connsiteX21" fmla="*/ 164592 w 591167"/>
              <a:gd name="connsiteY21" fmla="*/ 67551 h 1274559"/>
              <a:gd name="connsiteX22" fmla="*/ 192024 w 591167"/>
              <a:gd name="connsiteY22" fmla="*/ 94983 h 1274559"/>
              <a:gd name="connsiteX23" fmla="*/ 210312 w 591167"/>
              <a:gd name="connsiteY23" fmla="*/ 149847 h 1274559"/>
              <a:gd name="connsiteX24" fmla="*/ 237744 w 591167"/>
              <a:gd name="connsiteY24" fmla="*/ 204711 h 1274559"/>
              <a:gd name="connsiteX25" fmla="*/ 246888 w 591167"/>
              <a:gd name="connsiteY25" fmla="*/ 268719 h 1274559"/>
              <a:gd name="connsiteX26" fmla="*/ 265176 w 591167"/>
              <a:gd name="connsiteY26" fmla="*/ 341871 h 1274559"/>
              <a:gd name="connsiteX27" fmla="*/ 256032 w 591167"/>
              <a:gd name="connsiteY27" fmla="*/ 479031 h 1274559"/>
              <a:gd name="connsiteX28" fmla="*/ 237744 w 591167"/>
              <a:gd name="connsiteY28" fmla="*/ 588759 h 1274559"/>
              <a:gd name="connsiteX29" fmla="*/ 210312 w 591167"/>
              <a:gd name="connsiteY29" fmla="*/ 643623 h 1274559"/>
              <a:gd name="connsiteX30" fmla="*/ 219456 w 591167"/>
              <a:gd name="connsiteY30" fmla="*/ 579615 h 1274559"/>
              <a:gd name="connsiteX31" fmla="*/ 228600 w 591167"/>
              <a:gd name="connsiteY31" fmla="*/ 552183 h 1274559"/>
              <a:gd name="connsiteX32" fmla="*/ 237744 w 591167"/>
              <a:gd name="connsiteY32" fmla="*/ 488175 h 1274559"/>
              <a:gd name="connsiteX33" fmla="*/ 246888 w 591167"/>
              <a:gd name="connsiteY33" fmla="*/ 451599 h 1274559"/>
              <a:gd name="connsiteX34" fmla="*/ 265176 w 591167"/>
              <a:gd name="connsiteY34" fmla="*/ 396735 h 1274559"/>
              <a:gd name="connsiteX35" fmla="*/ 274320 w 591167"/>
              <a:gd name="connsiteY35" fmla="*/ 323583 h 1274559"/>
              <a:gd name="connsiteX36" fmla="*/ 292608 w 591167"/>
              <a:gd name="connsiteY36" fmla="*/ 113271 h 1274559"/>
              <a:gd name="connsiteX37" fmla="*/ 329184 w 591167"/>
              <a:gd name="connsiteY37" fmla="*/ 158991 h 1274559"/>
              <a:gd name="connsiteX38" fmla="*/ 338328 w 591167"/>
              <a:gd name="connsiteY38" fmla="*/ 204711 h 1274559"/>
              <a:gd name="connsiteX39" fmla="*/ 347472 w 591167"/>
              <a:gd name="connsiteY39" fmla="*/ 232143 h 1274559"/>
              <a:gd name="connsiteX40" fmla="*/ 356616 w 591167"/>
              <a:gd name="connsiteY40" fmla="*/ 360159 h 1274559"/>
              <a:gd name="connsiteX41" fmla="*/ 365760 w 591167"/>
              <a:gd name="connsiteY41" fmla="*/ 789927 h 1274559"/>
              <a:gd name="connsiteX42" fmla="*/ 384048 w 591167"/>
              <a:gd name="connsiteY42" fmla="*/ 735063 h 1274559"/>
              <a:gd name="connsiteX43" fmla="*/ 420624 w 591167"/>
              <a:gd name="connsiteY43" fmla="*/ 671055 h 1274559"/>
              <a:gd name="connsiteX44" fmla="*/ 429768 w 591167"/>
              <a:gd name="connsiteY44" fmla="*/ 607047 h 1274559"/>
              <a:gd name="connsiteX45" fmla="*/ 411480 w 591167"/>
              <a:gd name="connsiteY45" fmla="*/ 479031 h 1274559"/>
              <a:gd name="connsiteX46" fmla="*/ 393192 w 591167"/>
              <a:gd name="connsiteY46" fmla="*/ 433311 h 1274559"/>
              <a:gd name="connsiteX47" fmla="*/ 384048 w 591167"/>
              <a:gd name="connsiteY47" fmla="*/ 396735 h 1274559"/>
              <a:gd name="connsiteX48" fmla="*/ 365760 w 591167"/>
              <a:gd name="connsiteY48" fmla="*/ 369303 h 1274559"/>
              <a:gd name="connsiteX49" fmla="*/ 393192 w 591167"/>
              <a:gd name="connsiteY49" fmla="*/ 387591 h 1274559"/>
              <a:gd name="connsiteX50" fmla="*/ 420624 w 591167"/>
              <a:gd name="connsiteY50" fmla="*/ 415023 h 1274559"/>
              <a:gd name="connsiteX51" fmla="*/ 429768 w 591167"/>
              <a:gd name="connsiteY51" fmla="*/ 442455 h 1274559"/>
              <a:gd name="connsiteX52" fmla="*/ 484632 w 591167"/>
              <a:gd name="connsiteY52" fmla="*/ 506463 h 1274559"/>
              <a:gd name="connsiteX53" fmla="*/ 493776 w 591167"/>
              <a:gd name="connsiteY53" fmla="*/ 533895 h 1274559"/>
              <a:gd name="connsiteX54" fmla="*/ 521208 w 591167"/>
              <a:gd name="connsiteY54" fmla="*/ 588759 h 1274559"/>
              <a:gd name="connsiteX55" fmla="*/ 530352 w 591167"/>
              <a:gd name="connsiteY55" fmla="*/ 716775 h 1274559"/>
              <a:gd name="connsiteX56" fmla="*/ 548640 w 591167"/>
              <a:gd name="connsiteY56" fmla="*/ 981951 h 1274559"/>
              <a:gd name="connsiteX57" fmla="*/ 557784 w 591167"/>
              <a:gd name="connsiteY57" fmla="*/ 1009383 h 1274559"/>
              <a:gd name="connsiteX58" fmla="*/ 576072 w 591167"/>
              <a:gd name="connsiteY58" fmla="*/ 1036815 h 1274559"/>
              <a:gd name="connsiteX59" fmla="*/ 576072 w 591167"/>
              <a:gd name="connsiteY59" fmla="*/ 1109967 h 1274559"/>
              <a:gd name="connsiteX60" fmla="*/ 566928 w 591167"/>
              <a:gd name="connsiteY60" fmla="*/ 1192263 h 1274559"/>
              <a:gd name="connsiteX61" fmla="*/ 512064 w 591167"/>
              <a:gd name="connsiteY61" fmla="*/ 1219695 h 1274559"/>
              <a:gd name="connsiteX62" fmla="*/ 475488 w 591167"/>
              <a:gd name="connsiteY62" fmla="*/ 1237983 h 1274559"/>
              <a:gd name="connsiteX63" fmla="*/ 420624 w 591167"/>
              <a:gd name="connsiteY63" fmla="*/ 1265415 h 1274559"/>
              <a:gd name="connsiteX64" fmla="*/ 246888 w 591167"/>
              <a:gd name="connsiteY64" fmla="*/ 1265415 h 1274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91167" h="1274559">
                <a:moveTo>
                  <a:pt x="320040" y="1137399"/>
                </a:moveTo>
                <a:cubicBezTo>
                  <a:pt x="316992" y="1170927"/>
                  <a:pt x="315657" y="1204655"/>
                  <a:pt x="310896" y="1237983"/>
                </a:cubicBezTo>
                <a:cubicBezTo>
                  <a:pt x="309533" y="1247525"/>
                  <a:pt x="308568" y="1258599"/>
                  <a:pt x="301752" y="1265415"/>
                </a:cubicBezTo>
                <a:cubicBezTo>
                  <a:pt x="294936" y="1272231"/>
                  <a:pt x="283464" y="1271511"/>
                  <a:pt x="274320" y="1274559"/>
                </a:cubicBezTo>
                <a:cubicBezTo>
                  <a:pt x="204216" y="1271511"/>
                  <a:pt x="133716" y="1273458"/>
                  <a:pt x="64008" y="1265415"/>
                </a:cubicBezTo>
                <a:cubicBezTo>
                  <a:pt x="45445" y="1263273"/>
                  <a:pt x="24659" y="1234029"/>
                  <a:pt x="18288" y="1219695"/>
                </a:cubicBezTo>
                <a:cubicBezTo>
                  <a:pt x="10459" y="1202079"/>
                  <a:pt x="0" y="1164831"/>
                  <a:pt x="0" y="1164831"/>
                </a:cubicBezTo>
                <a:cubicBezTo>
                  <a:pt x="3048" y="1113015"/>
                  <a:pt x="3979" y="1061031"/>
                  <a:pt x="9144" y="1009383"/>
                </a:cubicBezTo>
                <a:cubicBezTo>
                  <a:pt x="10103" y="999792"/>
                  <a:pt x="15950" y="991302"/>
                  <a:pt x="18288" y="981951"/>
                </a:cubicBezTo>
                <a:cubicBezTo>
                  <a:pt x="22057" y="966873"/>
                  <a:pt x="19721" y="949725"/>
                  <a:pt x="27432" y="936231"/>
                </a:cubicBezTo>
                <a:cubicBezTo>
                  <a:pt x="32884" y="926689"/>
                  <a:pt x="45034" y="922858"/>
                  <a:pt x="54864" y="917943"/>
                </a:cubicBezTo>
                <a:cubicBezTo>
                  <a:pt x="67982" y="911384"/>
                  <a:pt x="107153" y="902585"/>
                  <a:pt x="118872" y="899655"/>
                </a:cubicBezTo>
                <a:cubicBezTo>
                  <a:pt x="124968" y="890511"/>
                  <a:pt x="132245" y="882053"/>
                  <a:pt x="137160" y="872223"/>
                </a:cubicBezTo>
                <a:cubicBezTo>
                  <a:pt x="141471" y="863602"/>
                  <a:pt x="145703" y="854411"/>
                  <a:pt x="146304" y="844791"/>
                </a:cubicBezTo>
                <a:cubicBezTo>
                  <a:pt x="151821" y="756519"/>
                  <a:pt x="150799" y="667937"/>
                  <a:pt x="155448" y="579615"/>
                </a:cubicBezTo>
                <a:cubicBezTo>
                  <a:pt x="156899" y="552052"/>
                  <a:pt x="161544" y="524751"/>
                  <a:pt x="164592" y="497319"/>
                </a:cubicBezTo>
                <a:cubicBezTo>
                  <a:pt x="161544" y="405879"/>
                  <a:pt x="163046" y="314174"/>
                  <a:pt x="155448" y="222999"/>
                </a:cubicBezTo>
                <a:cubicBezTo>
                  <a:pt x="154305" y="209283"/>
                  <a:pt x="133160" y="161277"/>
                  <a:pt x="128016" y="140703"/>
                </a:cubicBezTo>
                <a:cubicBezTo>
                  <a:pt x="116207" y="93465"/>
                  <a:pt x="125843" y="114584"/>
                  <a:pt x="100584" y="76695"/>
                </a:cubicBezTo>
                <a:cubicBezTo>
                  <a:pt x="97536" y="61455"/>
                  <a:pt x="86525" y="45719"/>
                  <a:pt x="91440" y="30975"/>
                </a:cubicBezTo>
                <a:cubicBezTo>
                  <a:pt x="101765" y="0"/>
                  <a:pt x="142245" y="37413"/>
                  <a:pt x="146304" y="40119"/>
                </a:cubicBezTo>
                <a:cubicBezTo>
                  <a:pt x="152400" y="49263"/>
                  <a:pt x="157557" y="59108"/>
                  <a:pt x="164592" y="67551"/>
                </a:cubicBezTo>
                <a:cubicBezTo>
                  <a:pt x="172871" y="77485"/>
                  <a:pt x="185744" y="83679"/>
                  <a:pt x="192024" y="94983"/>
                </a:cubicBezTo>
                <a:cubicBezTo>
                  <a:pt x="201386" y="111834"/>
                  <a:pt x="199619" y="133807"/>
                  <a:pt x="210312" y="149847"/>
                </a:cubicBezTo>
                <a:cubicBezTo>
                  <a:pt x="233947" y="185299"/>
                  <a:pt x="225125" y="166853"/>
                  <a:pt x="237744" y="204711"/>
                </a:cubicBezTo>
                <a:cubicBezTo>
                  <a:pt x="240792" y="226047"/>
                  <a:pt x="242661" y="247585"/>
                  <a:pt x="246888" y="268719"/>
                </a:cubicBezTo>
                <a:cubicBezTo>
                  <a:pt x="251817" y="293365"/>
                  <a:pt x="264084" y="316760"/>
                  <a:pt x="265176" y="341871"/>
                </a:cubicBezTo>
                <a:cubicBezTo>
                  <a:pt x="267166" y="387649"/>
                  <a:pt x="260001" y="433382"/>
                  <a:pt x="256032" y="479031"/>
                </a:cubicBezTo>
                <a:cubicBezTo>
                  <a:pt x="254786" y="493365"/>
                  <a:pt x="248012" y="564800"/>
                  <a:pt x="237744" y="588759"/>
                </a:cubicBezTo>
                <a:cubicBezTo>
                  <a:pt x="184566" y="712840"/>
                  <a:pt x="248842" y="528032"/>
                  <a:pt x="210312" y="643623"/>
                </a:cubicBezTo>
                <a:cubicBezTo>
                  <a:pt x="213360" y="622287"/>
                  <a:pt x="215229" y="600749"/>
                  <a:pt x="219456" y="579615"/>
                </a:cubicBezTo>
                <a:cubicBezTo>
                  <a:pt x="221346" y="570164"/>
                  <a:pt x="226710" y="561634"/>
                  <a:pt x="228600" y="552183"/>
                </a:cubicBezTo>
                <a:cubicBezTo>
                  <a:pt x="232827" y="531049"/>
                  <a:pt x="233889" y="509380"/>
                  <a:pt x="237744" y="488175"/>
                </a:cubicBezTo>
                <a:cubicBezTo>
                  <a:pt x="239992" y="475810"/>
                  <a:pt x="243277" y="463636"/>
                  <a:pt x="246888" y="451599"/>
                </a:cubicBezTo>
                <a:cubicBezTo>
                  <a:pt x="252427" y="433135"/>
                  <a:pt x="265176" y="396735"/>
                  <a:pt x="265176" y="396735"/>
                </a:cubicBezTo>
                <a:cubicBezTo>
                  <a:pt x="268224" y="372351"/>
                  <a:pt x="272279" y="348072"/>
                  <a:pt x="274320" y="323583"/>
                </a:cubicBezTo>
                <a:cubicBezTo>
                  <a:pt x="293199" y="97033"/>
                  <a:pt x="272853" y="251558"/>
                  <a:pt x="292608" y="113271"/>
                </a:cubicBezTo>
                <a:cubicBezTo>
                  <a:pt x="304800" y="128511"/>
                  <a:pt x="320456" y="141535"/>
                  <a:pt x="329184" y="158991"/>
                </a:cubicBezTo>
                <a:cubicBezTo>
                  <a:pt x="336135" y="172892"/>
                  <a:pt x="334559" y="189633"/>
                  <a:pt x="338328" y="204711"/>
                </a:cubicBezTo>
                <a:cubicBezTo>
                  <a:pt x="340666" y="214062"/>
                  <a:pt x="344424" y="222999"/>
                  <a:pt x="347472" y="232143"/>
                </a:cubicBezTo>
                <a:cubicBezTo>
                  <a:pt x="350520" y="274815"/>
                  <a:pt x="355214" y="317401"/>
                  <a:pt x="356616" y="360159"/>
                </a:cubicBezTo>
                <a:cubicBezTo>
                  <a:pt x="361311" y="503370"/>
                  <a:pt x="355303" y="647021"/>
                  <a:pt x="365760" y="789927"/>
                </a:cubicBezTo>
                <a:cubicBezTo>
                  <a:pt x="367167" y="809153"/>
                  <a:pt x="375427" y="752305"/>
                  <a:pt x="384048" y="735063"/>
                </a:cubicBezTo>
                <a:cubicBezTo>
                  <a:pt x="407251" y="688657"/>
                  <a:pt x="394775" y="709829"/>
                  <a:pt x="420624" y="671055"/>
                </a:cubicBezTo>
                <a:cubicBezTo>
                  <a:pt x="423672" y="649719"/>
                  <a:pt x="429768" y="628600"/>
                  <a:pt x="429768" y="607047"/>
                </a:cubicBezTo>
                <a:cubicBezTo>
                  <a:pt x="429768" y="546616"/>
                  <a:pt x="428402" y="524158"/>
                  <a:pt x="411480" y="479031"/>
                </a:cubicBezTo>
                <a:cubicBezTo>
                  <a:pt x="405717" y="463662"/>
                  <a:pt x="398383" y="448883"/>
                  <a:pt x="393192" y="433311"/>
                </a:cubicBezTo>
                <a:cubicBezTo>
                  <a:pt x="389218" y="421389"/>
                  <a:pt x="388998" y="408286"/>
                  <a:pt x="384048" y="396735"/>
                </a:cubicBezTo>
                <a:cubicBezTo>
                  <a:pt x="379719" y="386634"/>
                  <a:pt x="357989" y="377074"/>
                  <a:pt x="365760" y="369303"/>
                </a:cubicBezTo>
                <a:cubicBezTo>
                  <a:pt x="373531" y="361532"/>
                  <a:pt x="384749" y="380556"/>
                  <a:pt x="393192" y="387591"/>
                </a:cubicBezTo>
                <a:cubicBezTo>
                  <a:pt x="403126" y="395870"/>
                  <a:pt x="411480" y="405879"/>
                  <a:pt x="420624" y="415023"/>
                </a:cubicBezTo>
                <a:cubicBezTo>
                  <a:pt x="423672" y="424167"/>
                  <a:pt x="424986" y="434086"/>
                  <a:pt x="429768" y="442455"/>
                </a:cubicBezTo>
                <a:cubicBezTo>
                  <a:pt x="445408" y="469826"/>
                  <a:pt x="463013" y="484844"/>
                  <a:pt x="484632" y="506463"/>
                </a:cubicBezTo>
                <a:cubicBezTo>
                  <a:pt x="487680" y="515607"/>
                  <a:pt x="489465" y="525274"/>
                  <a:pt x="493776" y="533895"/>
                </a:cubicBezTo>
                <a:cubicBezTo>
                  <a:pt x="529228" y="604799"/>
                  <a:pt x="498224" y="519808"/>
                  <a:pt x="521208" y="588759"/>
                </a:cubicBezTo>
                <a:cubicBezTo>
                  <a:pt x="524256" y="631431"/>
                  <a:pt x="528161" y="674050"/>
                  <a:pt x="530352" y="716775"/>
                </a:cubicBezTo>
                <a:cubicBezTo>
                  <a:pt x="538073" y="867330"/>
                  <a:pt x="521317" y="886322"/>
                  <a:pt x="548640" y="981951"/>
                </a:cubicBezTo>
                <a:cubicBezTo>
                  <a:pt x="551288" y="991219"/>
                  <a:pt x="553473" y="1000762"/>
                  <a:pt x="557784" y="1009383"/>
                </a:cubicBezTo>
                <a:cubicBezTo>
                  <a:pt x="562699" y="1019213"/>
                  <a:pt x="569976" y="1027671"/>
                  <a:pt x="576072" y="1036815"/>
                </a:cubicBezTo>
                <a:cubicBezTo>
                  <a:pt x="591167" y="1097194"/>
                  <a:pt x="585361" y="1049588"/>
                  <a:pt x="576072" y="1109967"/>
                </a:cubicBezTo>
                <a:cubicBezTo>
                  <a:pt x="571875" y="1137247"/>
                  <a:pt x="576360" y="1166324"/>
                  <a:pt x="566928" y="1192263"/>
                </a:cubicBezTo>
                <a:cubicBezTo>
                  <a:pt x="561521" y="1207132"/>
                  <a:pt x="523571" y="1214764"/>
                  <a:pt x="512064" y="1219695"/>
                </a:cubicBezTo>
                <a:cubicBezTo>
                  <a:pt x="499535" y="1225065"/>
                  <a:pt x="487323" y="1231220"/>
                  <a:pt x="475488" y="1237983"/>
                </a:cubicBezTo>
                <a:cubicBezTo>
                  <a:pt x="457242" y="1248409"/>
                  <a:pt x="443391" y="1264380"/>
                  <a:pt x="420624" y="1265415"/>
                </a:cubicBezTo>
                <a:cubicBezTo>
                  <a:pt x="362772" y="1268045"/>
                  <a:pt x="304800" y="1265415"/>
                  <a:pt x="246888" y="1265415"/>
                </a:cubicBezTo>
              </a:path>
            </a:pathLst>
          </a:custGeom>
          <a:solidFill>
            <a:schemeClr val="accent6">
              <a:lumMod val="75000"/>
            </a:schemeClr>
          </a:solidFill>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8" name="Freeform 17"/>
          <p:cNvSpPr/>
          <p:nvPr/>
        </p:nvSpPr>
        <p:spPr>
          <a:xfrm>
            <a:off x="3044825" y="3001963"/>
            <a:ext cx="2185988" cy="1646237"/>
          </a:xfrm>
          <a:custGeom>
            <a:avLst/>
            <a:gdLst>
              <a:gd name="connsiteX0" fmla="*/ 685800 w 2185740"/>
              <a:gd name="connsiteY0" fmla="*/ 417798 h 1646142"/>
              <a:gd name="connsiteX1" fmla="*/ 630936 w 2185740"/>
              <a:gd name="connsiteY1" fmla="*/ 564102 h 1646142"/>
              <a:gd name="connsiteX2" fmla="*/ 585216 w 2185740"/>
              <a:gd name="connsiteY2" fmla="*/ 655542 h 1646142"/>
              <a:gd name="connsiteX3" fmla="*/ 576072 w 2185740"/>
              <a:gd name="connsiteY3" fmla="*/ 682974 h 1646142"/>
              <a:gd name="connsiteX4" fmla="*/ 557784 w 2185740"/>
              <a:gd name="connsiteY4" fmla="*/ 710406 h 1646142"/>
              <a:gd name="connsiteX5" fmla="*/ 530352 w 2185740"/>
              <a:gd name="connsiteY5" fmla="*/ 756126 h 1646142"/>
              <a:gd name="connsiteX6" fmla="*/ 521208 w 2185740"/>
              <a:gd name="connsiteY6" fmla="*/ 792702 h 1646142"/>
              <a:gd name="connsiteX7" fmla="*/ 512064 w 2185740"/>
              <a:gd name="connsiteY7" fmla="*/ 838422 h 1646142"/>
              <a:gd name="connsiteX8" fmla="*/ 493776 w 2185740"/>
              <a:gd name="connsiteY8" fmla="*/ 865854 h 1646142"/>
              <a:gd name="connsiteX9" fmla="*/ 466344 w 2185740"/>
              <a:gd name="connsiteY9" fmla="*/ 957294 h 1646142"/>
              <a:gd name="connsiteX10" fmla="*/ 438912 w 2185740"/>
              <a:gd name="connsiteY10" fmla="*/ 984726 h 1646142"/>
              <a:gd name="connsiteX11" fmla="*/ 429768 w 2185740"/>
              <a:gd name="connsiteY11" fmla="*/ 1039590 h 1646142"/>
              <a:gd name="connsiteX12" fmla="*/ 402336 w 2185740"/>
              <a:gd name="connsiteY12" fmla="*/ 1076166 h 1646142"/>
              <a:gd name="connsiteX13" fmla="*/ 384048 w 2185740"/>
              <a:gd name="connsiteY13" fmla="*/ 1103598 h 1646142"/>
              <a:gd name="connsiteX14" fmla="*/ 365760 w 2185740"/>
              <a:gd name="connsiteY14" fmla="*/ 1158462 h 1646142"/>
              <a:gd name="connsiteX15" fmla="*/ 320040 w 2185740"/>
              <a:gd name="connsiteY15" fmla="*/ 1231614 h 1646142"/>
              <a:gd name="connsiteX16" fmla="*/ 283464 w 2185740"/>
              <a:gd name="connsiteY16" fmla="*/ 1286478 h 1646142"/>
              <a:gd name="connsiteX17" fmla="*/ 265176 w 2185740"/>
              <a:gd name="connsiteY17" fmla="*/ 1313910 h 1646142"/>
              <a:gd name="connsiteX18" fmla="*/ 256032 w 2185740"/>
              <a:gd name="connsiteY18" fmla="*/ 1341342 h 1646142"/>
              <a:gd name="connsiteX19" fmla="*/ 228600 w 2185740"/>
              <a:gd name="connsiteY19" fmla="*/ 1368774 h 1646142"/>
              <a:gd name="connsiteX20" fmla="*/ 173736 w 2185740"/>
              <a:gd name="connsiteY20" fmla="*/ 1460214 h 1646142"/>
              <a:gd name="connsiteX21" fmla="*/ 118872 w 2185740"/>
              <a:gd name="connsiteY21" fmla="*/ 1515078 h 1646142"/>
              <a:gd name="connsiteX22" fmla="*/ 91440 w 2185740"/>
              <a:gd name="connsiteY22" fmla="*/ 1542510 h 1646142"/>
              <a:gd name="connsiteX23" fmla="*/ 64008 w 2185740"/>
              <a:gd name="connsiteY23" fmla="*/ 1569942 h 1646142"/>
              <a:gd name="connsiteX24" fmla="*/ 0 w 2185740"/>
              <a:gd name="connsiteY24" fmla="*/ 1633950 h 1646142"/>
              <a:gd name="connsiteX25" fmla="*/ 36576 w 2185740"/>
              <a:gd name="connsiteY25" fmla="*/ 1643094 h 1646142"/>
              <a:gd name="connsiteX26" fmla="*/ 164592 w 2185740"/>
              <a:gd name="connsiteY26" fmla="*/ 1569942 h 1646142"/>
              <a:gd name="connsiteX27" fmla="*/ 164592 w 2185740"/>
              <a:gd name="connsiteY27" fmla="*/ 1569942 h 1646142"/>
              <a:gd name="connsiteX28" fmla="*/ 192024 w 2185740"/>
              <a:gd name="connsiteY28" fmla="*/ 1560798 h 1646142"/>
              <a:gd name="connsiteX29" fmla="*/ 246888 w 2185740"/>
              <a:gd name="connsiteY29" fmla="*/ 1515078 h 1646142"/>
              <a:gd name="connsiteX30" fmla="*/ 274320 w 2185740"/>
              <a:gd name="connsiteY30" fmla="*/ 1487646 h 1646142"/>
              <a:gd name="connsiteX31" fmla="*/ 301752 w 2185740"/>
              <a:gd name="connsiteY31" fmla="*/ 1469358 h 1646142"/>
              <a:gd name="connsiteX32" fmla="*/ 338328 w 2185740"/>
              <a:gd name="connsiteY32" fmla="*/ 1432782 h 1646142"/>
              <a:gd name="connsiteX33" fmla="*/ 374904 w 2185740"/>
              <a:gd name="connsiteY33" fmla="*/ 1414494 h 1646142"/>
              <a:gd name="connsiteX34" fmla="*/ 411480 w 2185740"/>
              <a:gd name="connsiteY34" fmla="*/ 1387062 h 1646142"/>
              <a:gd name="connsiteX35" fmla="*/ 438912 w 2185740"/>
              <a:gd name="connsiteY35" fmla="*/ 1368774 h 1646142"/>
              <a:gd name="connsiteX36" fmla="*/ 475488 w 2185740"/>
              <a:gd name="connsiteY36" fmla="*/ 1341342 h 1646142"/>
              <a:gd name="connsiteX37" fmla="*/ 502920 w 2185740"/>
              <a:gd name="connsiteY37" fmla="*/ 1313910 h 1646142"/>
              <a:gd name="connsiteX38" fmla="*/ 530352 w 2185740"/>
              <a:gd name="connsiteY38" fmla="*/ 1304766 h 1646142"/>
              <a:gd name="connsiteX39" fmla="*/ 585216 w 2185740"/>
              <a:gd name="connsiteY39" fmla="*/ 1240758 h 1646142"/>
              <a:gd name="connsiteX40" fmla="*/ 612648 w 2185740"/>
              <a:gd name="connsiteY40" fmla="*/ 1222470 h 1646142"/>
              <a:gd name="connsiteX41" fmla="*/ 649224 w 2185740"/>
              <a:gd name="connsiteY41" fmla="*/ 1167606 h 1646142"/>
              <a:gd name="connsiteX42" fmla="*/ 667512 w 2185740"/>
              <a:gd name="connsiteY42" fmla="*/ 1140174 h 1646142"/>
              <a:gd name="connsiteX43" fmla="*/ 676656 w 2185740"/>
              <a:gd name="connsiteY43" fmla="*/ 1112742 h 1646142"/>
              <a:gd name="connsiteX44" fmla="*/ 704088 w 2185740"/>
              <a:gd name="connsiteY44" fmla="*/ 1085310 h 1646142"/>
              <a:gd name="connsiteX45" fmla="*/ 731520 w 2185740"/>
              <a:gd name="connsiteY45" fmla="*/ 1030446 h 1646142"/>
              <a:gd name="connsiteX46" fmla="*/ 758952 w 2185740"/>
              <a:gd name="connsiteY46" fmla="*/ 1048734 h 1646142"/>
              <a:gd name="connsiteX47" fmla="*/ 777240 w 2185740"/>
              <a:gd name="connsiteY47" fmla="*/ 1121886 h 1646142"/>
              <a:gd name="connsiteX48" fmla="*/ 786384 w 2185740"/>
              <a:gd name="connsiteY48" fmla="*/ 1149318 h 1646142"/>
              <a:gd name="connsiteX49" fmla="*/ 822960 w 2185740"/>
              <a:gd name="connsiteY49" fmla="*/ 1167606 h 1646142"/>
              <a:gd name="connsiteX50" fmla="*/ 832104 w 2185740"/>
              <a:gd name="connsiteY50" fmla="*/ 1204182 h 1646142"/>
              <a:gd name="connsiteX51" fmla="*/ 905256 w 2185740"/>
              <a:gd name="connsiteY51" fmla="*/ 1332198 h 1646142"/>
              <a:gd name="connsiteX52" fmla="*/ 941832 w 2185740"/>
              <a:gd name="connsiteY52" fmla="*/ 1350486 h 1646142"/>
              <a:gd name="connsiteX53" fmla="*/ 969264 w 2185740"/>
              <a:gd name="connsiteY53" fmla="*/ 1377918 h 1646142"/>
              <a:gd name="connsiteX54" fmla="*/ 1005840 w 2185740"/>
              <a:gd name="connsiteY54" fmla="*/ 1405350 h 1646142"/>
              <a:gd name="connsiteX55" fmla="*/ 1033272 w 2185740"/>
              <a:gd name="connsiteY55" fmla="*/ 1432782 h 1646142"/>
              <a:gd name="connsiteX56" fmla="*/ 1051560 w 2185740"/>
              <a:gd name="connsiteY56" fmla="*/ 1460214 h 1646142"/>
              <a:gd name="connsiteX57" fmla="*/ 1088136 w 2185740"/>
              <a:gd name="connsiteY57" fmla="*/ 1478502 h 1646142"/>
              <a:gd name="connsiteX58" fmla="*/ 1143000 w 2185740"/>
              <a:gd name="connsiteY58" fmla="*/ 1524222 h 1646142"/>
              <a:gd name="connsiteX59" fmla="*/ 1261872 w 2185740"/>
              <a:gd name="connsiteY59" fmla="*/ 1551654 h 1646142"/>
              <a:gd name="connsiteX60" fmla="*/ 1353312 w 2185740"/>
              <a:gd name="connsiteY60" fmla="*/ 1579086 h 1646142"/>
              <a:gd name="connsiteX61" fmla="*/ 1435608 w 2185740"/>
              <a:gd name="connsiteY61" fmla="*/ 1624806 h 1646142"/>
              <a:gd name="connsiteX62" fmla="*/ 1463040 w 2185740"/>
              <a:gd name="connsiteY62" fmla="*/ 1633950 h 1646142"/>
              <a:gd name="connsiteX63" fmla="*/ 1609344 w 2185740"/>
              <a:gd name="connsiteY63" fmla="*/ 1624806 h 1646142"/>
              <a:gd name="connsiteX64" fmla="*/ 1591056 w 2185740"/>
              <a:gd name="connsiteY64" fmla="*/ 1597374 h 1646142"/>
              <a:gd name="connsiteX65" fmla="*/ 1563624 w 2185740"/>
              <a:gd name="connsiteY65" fmla="*/ 1588230 h 1646142"/>
              <a:gd name="connsiteX66" fmla="*/ 1490472 w 2185740"/>
              <a:gd name="connsiteY66" fmla="*/ 1515078 h 1646142"/>
              <a:gd name="connsiteX67" fmla="*/ 1435608 w 2185740"/>
              <a:gd name="connsiteY67" fmla="*/ 1460214 h 1646142"/>
              <a:gd name="connsiteX68" fmla="*/ 1408176 w 2185740"/>
              <a:gd name="connsiteY68" fmla="*/ 1432782 h 1646142"/>
              <a:gd name="connsiteX69" fmla="*/ 1380744 w 2185740"/>
              <a:gd name="connsiteY69" fmla="*/ 1414494 h 1646142"/>
              <a:gd name="connsiteX70" fmla="*/ 1335024 w 2185740"/>
              <a:gd name="connsiteY70" fmla="*/ 1359630 h 1646142"/>
              <a:gd name="connsiteX71" fmla="*/ 1271016 w 2185740"/>
              <a:gd name="connsiteY71" fmla="*/ 1313910 h 1646142"/>
              <a:gd name="connsiteX72" fmla="*/ 1252728 w 2185740"/>
              <a:gd name="connsiteY72" fmla="*/ 1286478 h 1646142"/>
              <a:gd name="connsiteX73" fmla="*/ 1197864 w 2185740"/>
              <a:gd name="connsiteY73" fmla="*/ 1231614 h 1646142"/>
              <a:gd name="connsiteX74" fmla="*/ 1170432 w 2185740"/>
              <a:gd name="connsiteY74" fmla="*/ 1195038 h 1646142"/>
              <a:gd name="connsiteX75" fmla="*/ 1133856 w 2185740"/>
              <a:gd name="connsiteY75" fmla="*/ 1167606 h 1646142"/>
              <a:gd name="connsiteX76" fmla="*/ 1088136 w 2185740"/>
              <a:gd name="connsiteY76" fmla="*/ 1121886 h 1646142"/>
              <a:gd name="connsiteX77" fmla="*/ 1069848 w 2185740"/>
              <a:gd name="connsiteY77" fmla="*/ 1085310 h 1646142"/>
              <a:gd name="connsiteX78" fmla="*/ 1042416 w 2185740"/>
              <a:gd name="connsiteY78" fmla="*/ 1067022 h 1646142"/>
              <a:gd name="connsiteX79" fmla="*/ 996696 w 2185740"/>
              <a:gd name="connsiteY79" fmla="*/ 1012158 h 1646142"/>
              <a:gd name="connsiteX80" fmla="*/ 978408 w 2185740"/>
              <a:gd name="connsiteY80" fmla="*/ 957294 h 1646142"/>
              <a:gd name="connsiteX81" fmla="*/ 969264 w 2185740"/>
              <a:gd name="connsiteY81" fmla="*/ 929862 h 1646142"/>
              <a:gd name="connsiteX82" fmla="*/ 978408 w 2185740"/>
              <a:gd name="connsiteY82" fmla="*/ 884142 h 1646142"/>
              <a:gd name="connsiteX83" fmla="*/ 1005840 w 2185740"/>
              <a:gd name="connsiteY83" fmla="*/ 874998 h 1646142"/>
              <a:gd name="connsiteX84" fmla="*/ 1179576 w 2185740"/>
              <a:gd name="connsiteY84" fmla="*/ 893286 h 1646142"/>
              <a:gd name="connsiteX85" fmla="*/ 1261872 w 2185740"/>
              <a:gd name="connsiteY85" fmla="*/ 911574 h 1646142"/>
              <a:gd name="connsiteX86" fmla="*/ 1344168 w 2185740"/>
              <a:gd name="connsiteY86" fmla="*/ 929862 h 1646142"/>
              <a:gd name="connsiteX87" fmla="*/ 1380744 w 2185740"/>
              <a:gd name="connsiteY87" fmla="*/ 948150 h 1646142"/>
              <a:gd name="connsiteX88" fmla="*/ 1417320 w 2185740"/>
              <a:gd name="connsiteY88" fmla="*/ 957294 h 1646142"/>
              <a:gd name="connsiteX89" fmla="*/ 1499616 w 2185740"/>
              <a:gd name="connsiteY89" fmla="*/ 984726 h 1646142"/>
              <a:gd name="connsiteX90" fmla="*/ 1527048 w 2185740"/>
              <a:gd name="connsiteY90" fmla="*/ 1003014 h 1646142"/>
              <a:gd name="connsiteX91" fmla="*/ 1655064 w 2185740"/>
              <a:gd name="connsiteY91" fmla="*/ 1030446 h 1646142"/>
              <a:gd name="connsiteX92" fmla="*/ 1691640 w 2185740"/>
              <a:gd name="connsiteY92" fmla="*/ 1039590 h 1646142"/>
              <a:gd name="connsiteX93" fmla="*/ 1728216 w 2185740"/>
              <a:gd name="connsiteY93" fmla="*/ 1057878 h 1646142"/>
              <a:gd name="connsiteX94" fmla="*/ 1856232 w 2185740"/>
              <a:gd name="connsiteY94" fmla="*/ 1094454 h 1646142"/>
              <a:gd name="connsiteX95" fmla="*/ 1892808 w 2185740"/>
              <a:gd name="connsiteY95" fmla="*/ 1103598 h 1646142"/>
              <a:gd name="connsiteX96" fmla="*/ 1929384 w 2185740"/>
              <a:gd name="connsiteY96" fmla="*/ 1112742 h 1646142"/>
              <a:gd name="connsiteX97" fmla="*/ 1975104 w 2185740"/>
              <a:gd name="connsiteY97" fmla="*/ 1121886 h 1646142"/>
              <a:gd name="connsiteX98" fmla="*/ 2176272 w 2185740"/>
              <a:gd name="connsiteY98" fmla="*/ 1112742 h 1646142"/>
              <a:gd name="connsiteX99" fmla="*/ 2167128 w 2185740"/>
              <a:gd name="connsiteY99" fmla="*/ 1085310 h 1646142"/>
              <a:gd name="connsiteX100" fmla="*/ 2139696 w 2185740"/>
              <a:gd name="connsiteY100" fmla="*/ 1067022 h 1646142"/>
              <a:gd name="connsiteX101" fmla="*/ 2075688 w 2185740"/>
              <a:gd name="connsiteY101" fmla="*/ 984726 h 1646142"/>
              <a:gd name="connsiteX102" fmla="*/ 2048256 w 2185740"/>
              <a:gd name="connsiteY102" fmla="*/ 966438 h 1646142"/>
              <a:gd name="connsiteX103" fmla="*/ 2020824 w 2185740"/>
              <a:gd name="connsiteY103" fmla="*/ 939006 h 1646142"/>
              <a:gd name="connsiteX104" fmla="*/ 1965960 w 2185740"/>
              <a:gd name="connsiteY104" fmla="*/ 911574 h 1646142"/>
              <a:gd name="connsiteX105" fmla="*/ 1929384 w 2185740"/>
              <a:gd name="connsiteY105" fmla="*/ 884142 h 1646142"/>
              <a:gd name="connsiteX106" fmla="*/ 1892808 w 2185740"/>
              <a:gd name="connsiteY106" fmla="*/ 865854 h 1646142"/>
              <a:gd name="connsiteX107" fmla="*/ 1783080 w 2185740"/>
              <a:gd name="connsiteY107" fmla="*/ 810990 h 1646142"/>
              <a:gd name="connsiteX108" fmla="*/ 1719072 w 2185740"/>
              <a:gd name="connsiteY108" fmla="*/ 774414 h 1646142"/>
              <a:gd name="connsiteX109" fmla="*/ 1691640 w 2185740"/>
              <a:gd name="connsiteY109" fmla="*/ 765270 h 1646142"/>
              <a:gd name="connsiteX110" fmla="*/ 1618488 w 2185740"/>
              <a:gd name="connsiteY110" fmla="*/ 737838 h 1646142"/>
              <a:gd name="connsiteX111" fmla="*/ 1536192 w 2185740"/>
              <a:gd name="connsiteY111" fmla="*/ 728694 h 1646142"/>
              <a:gd name="connsiteX112" fmla="*/ 1417320 w 2185740"/>
              <a:gd name="connsiteY112" fmla="*/ 682974 h 1646142"/>
              <a:gd name="connsiteX113" fmla="*/ 1344168 w 2185740"/>
              <a:gd name="connsiteY113" fmla="*/ 664686 h 1646142"/>
              <a:gd name="connsiteX114" fmla="*/ 1316736 w 2185740"/>
              <a:gd name="connsiteY114" fmla="*/ 646398 h 1646142"/>
              <a:gd name="connsiteX115" fmla="*/ 1225296 w 2185740"/>
              <a:gd name="connsiteY115" fmla="*/ 609822 h 1646142"/>
              <a:gd name="connsiteX116" fmla="*/ 1152144 w 2185740"/>
              <a:gd name="connsiteY116" fmla="*/ 591534 h 1646142"/>
              <a:gd name="connsiteX117" fmla="*/ 1170432 w 2185740"/>
              <a:gd name="connsiteY117" fmla="*/ 481806 h 1646142"/>
              <a:gd name="connsiteX118" fmla="*/ 1179576 w 2185740"/>
              <a:gd name="connsiteY118" fmla="*/ 454374 h 1646142"/>
              <a:gd name="connsiteX119" fmla="*/ 1207008 w 2185740"/>
              <a:gd name="connsiteY119" fmla="*/ 436086 h 1646142"/>
              <a:gd name="connsiteX120" fmla="*/ 1298448 w 2185740"/>
              <a:gd name="connsiteY120" fmla="*/ 362934 h 1646142"/>
              <a:gd name="connsiteX121" fmla="*/ 1389888 w 2185740"/>
              <a:gd name="connsiteY121" fmla="*/ 317214 h 1646142"/>
              <a:gd name="connsiteX122" fmla="*/ 1499616 w 2185740"/>
              <a:gd name="connsiteY122" fmla="*/ 280638 h 1646142"/>
              <a:gd name="connsiteX123" fmla="*/ 1572768 w 2185740"/>
              <a:gd name="connsiteY123" fmla="*/ 271494 h 1646142"/>
              <a:gd name="connsiteX124" fmla="*/ 1655064 w 2185740"/>
              <a:gd name="connsiteY124" fmla="*/ 253206 h 1646142"/>
              <a:gd name="connsiteX125" fmla="*/ 1682496 w 2185740"/>
              <a:gd name="connsiteY125" fmla="*/ 244062 h 1646142"/>
              <a:gd name="connsiteX126" fmla="*/ 1737360 w 2185740"/>
              <a:gd name="connsiteY126" fmla="*/ 234918 h 1646142"/>
              <a:gd name="connsiteX127" fmla="*/ 1847088 w 2185740"/>
              <a:gd name="connsiteY127" fmla="*/ 198342 h 1646142"/>
              <a:gd name="connsiteX128" fmla="*/ 1901952 w 2185740"/>
              <a:gd name="connsiteY128" fmla="*/ 180054 h 1646142"/>
              <a:gd name="connsiteX129" fmla="*/ 1929384 w 2185740"/>
              <a:gd name="connsiteY129" fmla="*/ 161766 h 1646142"/>
              <a:gd name="connsiteX130" fmla="*/ 1993392 w 2185740"/>
              <a:gd name="connsiteY130" fmla="*/ 125190 h 1646142"/>
              <a:gd name="connsiteX131" fmla="*/ 2048256 w 2185740"/>
              <a:gd name="connsiteY131" fmla="*/ 61182 h 1646142"/>
              <a:gd name="connsiteX132" fmla="*/ 2057400 w 2185740"/>
              <a:gd name="connsiteY132" fmla="*/ 33750 h 1646142"/>
              <a:gd name="connsiteX133" fmla="*/ 2084832 w 2185740"/>
              <a:gd name="connsiteY133" fmla="*/ 6318 h 1646142"/>
              <a:gd name="connsiteX134" fmla="*/ 1307592 w 2185740"/>
              <a:gd name="connsiteY134" fmla="*/ 15462 h 1646142"/>
              <a:gd name="connsiteX135" fmla="*/ 1207008 w 2185740"/>
              <a:gd name="connsiteY135" fmla="*/ 33750 h 1646142"/>
              <a:gd name="connsiteX136" fmla="*/ 1133856 w 2185740"/>
              <a:gd name="connsiteY136" fmla="*/ 42894 h 1646142"/>
              <a:gd name="connsiteX137" fmla="*/ 1069848 w 2185740"/>
              <a:gd name="connsiteY137" fmla="*/ 88614 h 1646142"/>
              <a:gd name="connsiteX138" fmla="*/ 1014984 w 2185740"/>
              <a:gd name="connsiteY138" fmla="*/ 134334 h 1646142"/>
              <a:gd name="connsiteX139" fmla="*/ 969264 w 2185740"/>
              <a:gd name="connsiteY139" fmla="*/ 189198 h 1646142"/>
              <a:gd name="connsiteX140" fmla="*/ 923544 w 2185740"/>
              <a:gd name="connsiteY140" fmla="*/ 253206 h 1646142"/>
              <a:gd name="connsiteX141" fmla="*/ 877824 w 2185740"/>
              <a:gd name="connsiteY141" fmla="*/ 308070 h 1646142"/>
              <a:gd name="connsiteX142" fmla="*/ 850392 w 2185740"/>
              <a:gd name="connsiteY142" fmla="*/ 180054 h 1646142"/>
              <a:gd name="connsiteX143" fmla="*/ 832104 w 2185740"/>
              <a:gd name="connsiteY143" fmla="*/ 70326 h 1646142"/>
              <a:gd name="connsiteX144" fmla="*/ 749808 w 2185740"/>
              <a:gd name="connsiteY144" fmla="*/ 88614 h 1646142"/>
              <a:gd name="connsiteX145" fmla="*/ 621792 w 2185740"/>
              <a:gd name="connsiteY145" fmla="*/ 125190 h 1646142"/>
              <a:gd name="connsiteX146" fmla="*/ 502920 w 2185740"/>
              <a:gd name="connsiteY146" fmla="*/ 134334 h 1646142"/>
              <a:gd name="connsiteX147" fmla="*/ 530352 w 2185740"/>
              <a:gd name="connsiteY147" fmla="*/ 207486 h 1646142"/>
              <a:gd name="connsiteX148" fmla="*/ 548640 w 2185740"/>
              <a:gd name="connsiteY148" fmla="*/ 262350 h 1646142"/>
              <a:gd name="connsiteX149" fmla="*/ 566928 w 2185740"/>
              <a:gd name="connsiteY149" fmla="*/ 289782 h 1646142"/>
              <a:gd name="connsiteX150" fmla="*/ 612648 w 2185740"/>
              <a:gd name="connsiteY150" fmla="*/ 381222 h 1646142"/>
              <a:gd name="connsiteX151" fmla="*/ 630936 w 2185740"/>
              <a:gd name="connsiteY151" fmla="*/ 436086 h 1646142"/>
              <a:gd name="connsiteX152" fmla="*/ 649224 w 2185740"/>
              <a:gd name="connsiteY152" fmla="*/ 536670 h 164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2185740" h="1646142">
                <a:moveTo>
                  <a:pt x="685800" y="417798"/>
                </a:moveTo>
                <a:cubicBezTo>
                  <a:pt x="705640" y="497158"/>
                  <a:pt x="699841" y="437777"/>
                  <a:pt x="630936" y="564102"/>
                </a:cubicBezTo>
                <a:cubicBezTo>
                  <a:pt x="614618" y="594019"/>
                  <a:pt x="595992" y="623213"/>
                  <a:pt x="585216" y="655542"/>
                </a:cubicBezTo>
                <a:cubicBezTo>
                  <a:pt x="582168" y="664686"/>
                  <a:pt x="580383" y="674353"/>
                  <a:pt x="576072" y="682974"/>
                </a:cubicBezTo>
                <a:cubicBezTo>
                  <a:pt x="571157" y="692804"/>
                  <a:pt x="563609" y="701087"/>
                  <a:pt x="557784" y="710406"/>
                </a:cubicBezTo>
                <a:cubicBezTo>
                  <a:pt x="548364" y="725477"/>
                  <a:pt x="539496" y="740886"/>
                  <a:pt x="530352" y="756126"/>
                </a:cubicBezTo>
                <a:cubicBezTo>
                  <a:pt x="527304" y="768318"/>
                  <a:pt x="523934" y="780434"/>
                  <a:pt x="521208" y="792702"/>
                </a:cubicBezTo>
                <a:cubicBezTo>
                  <a:pt x="517837" y="807874"/>
                  <a:pt x="517521" y="823870"/>
                  <a:pt x="512064" y="838422"/>
                </a:cubicBezTo>
                <a:cubicBezTo>
                  <a:pt x="508205" y="848712"/>
                  <a:pt x="499872" y="856710"/>
                  <a:pt x="493776" y="865854"/>
                </a:cubicBezTo>
                <a:cubicBezTo>
                  <a:pt x="489632" y="882430"/>
                  <a:pt x="473765" y="949873"/>
                  <a:pt x="466344" y="957294"/>
                </a:cubicBezTo>
                <a:lnTo>
                  <a:pt x="438912" y="984726"/>
                </a:lnTo>
                <a:cubicBezTo>
                  <a:pt x="435864" y="1003014"/>
                  <a:pt x="436654" y="1022376"/>
                  <a:pt x="429768" y="1039590"/>
                </a:cubicBezTo>
                <a:cubicBezTo>
                  <a:pt x="424108" y="1053740"/>
                  <a:pt x="411194" y="1063765"/>
                  <a:pt x="402336" y="1076166"/>
                </a:cubicBezTo>
                <a:cubicBezTo>
                  <a:pt x="395948" y="1085109"/>
                  <a:pt x="388511" y="1093555"/>
                  <a:pt x="384048" y="1103598"/>
                </a:cubicBezTo>
                <a:cubicBezTo>
                  <a:pt x="376219" y="1121214"/>
                  <a:pt x="377326" y="1143040"/>
                  <a:pt x="365760" y="1158462"/>
                </a:cubicBezTo>
                <a:cubicBezTo>
                  <a:pt x="302083" y="1243365"/>
                  <a:pt x="370247" y="1147936"/>
                  <a:pt x="320040" y="1231614"/>
                </a:cubicBezTo>
                <a:cubicBezTo>
                  <a:pt x="308732" y="1250461"/>
                  <a:pt x="295656" y="1268190"/>
                  <a:pt x="283464" y="1286478"/>
                </a:cubicBezTo>
                <a:cubicBezTo>
                  <a:pt x="277368" y="1295622"/>
                  <a:pt x="268651" y="1303484"/>
                  <a:pt x="265176" y="1313910"/>
                </a:cubicBezTo>
                <a:cubicBezTo>
                  <a:pt x="262128" y="1323054"/>
                  <a:pt x="261379" y="1333322"/>
                  <a:pt x="256032" y="1341342"/>
                </a:cubicBezTo>
                <a:cubicBezTo>
                  <a:pt x="248859" y="1352102"/>
                  <a:pt x="236116" y="1358251"/>
                  <a:pt x="228600" y="1368774"/>
                </a:cubicBezTo>
                <a:cubicBezTo>
                  <a:pt x="192522" y="1419283"/>
                  <a:pt x="230709" y="1403241"/>
                  <a:pt x="173736" y="1460214"/>
                </a:cubicBezTo>
                <a:lnTo>
                  <a:pt x="118872" y="1515078"/>
                </a:lnTo>
                <a:lnTo>
                  <a:pt x="91440" y="1542510"/>
                </a:lnTo>
                <a:cubicBezTo>
                  <a:pt x="82296" y="1551654"/>
                  <a:pt x="71181" y="1559182"/>
                  <a:pt x="64008" y="1569942"/>
                </a:cubicBezTo>
                <a:cubicBezTo>
                  <a:pt x="22085" y="1632826"/>
                  <a:pt x="48284" y="1617855"/>
                  <a:pt x="0" y="1633950"/>
                </a:cubicBezTo>
                <a:cubicBezTo>
                  <a:pt x="12192" y="1636998"/>
                  <a:pt x="24384" y="1646142"/>
                  <a:pt x="36576" y="1643094"/>
                </a:cubicBezTo>
                <a:cubicBezTo>
                  <a:pt x="73700" y="1633813"/>
                  <a:pt x="131941" y="1591710"/>
                  <a:pt x="164592" y="1569942"/>
                </a:cubicBezTo>
                <a:lnTo>
                  <a:pt x="164592" y="1569942"/>
                </a:lnTo>
                <a:lnTo>
                  <a:pt x="192024" y="1560798"/>
                </a:lnTo>
                <a:cubicBezTo>
                  <a:pt x="272167" y="1480655"/>
                  <a:pt x="170505" y="1578731"/>
                  <a:pt x="246888" y="1515078"/>
                </a:cubicBezTo>
                <a:cubicBezTo>
                  <a:pt x="256822" y="1506799"/>
                  <a:pt x="264386" y="1495925"/>
                  <a:pt x="274320" y="1487646"/>
                </a:cubicBezTo>
                <a:cubicBezTo>
                  <a:pt x="282763" y="1480611"/>
                  <a:pt x="293408" y="1476510"/>
                  <a:pt x="301752" y="1469358"/>
                </a:cubicBezTo>
                <a:cubicBezTo>
                  <a:pt x="314843" y="1458137"/>
                  <a:pt x="324534" y="1443127"/>
                  <a:pt x="338328" y="1432782"/>
                </a:cubicBezTo>
                <a:cubicBezTo>
                  <a:pt x="349233" y="1424603"/>
                  <a:pt x="363345" y="1421718"/>
                  <a:pt x="374904" y="1414494"/>
                </a:cubicBezTo>
                <a:cubicBezTo>
                  <a:pt x="387827" y="1406417"/>
                  <a:pt x="399079" y="1395920"/>
                  <a:pt x="411480" y="1387062"/>
                </a:cubicBezTo>
                <a:cubicBezTo>
                  <a:pt x="420423" y="1380674"/>
                  <a:pt x="429969" y="1375162"/>
                  <a:pt x="438912" y="1368774"/>
                </a:cubicBezTo>
                <a:cubicBezTo>
                  <a:pt x="451313" y="1359916"/>
                  <a:pt x="463917" y="1351260"/>
                  <a:pt x="475488" y="1341342"/>
                </a:cubicBezTo>
                <a:cubicBezTo>
                  <a:pt x="485306" y="1332926"/>
                  <a:pt x="492160" y="1321083"/>
                  <a:pt x="502920" y="1313910"/>
                </a:cubicBezTo>
                <a:cubicBezTo>
                  <a:pt x="510940" y="1308563"/>
                  <a:pt x="521208" y="1307814"/>
                  <a:pt x="530352" y="1304766"/>
                </a:cubicBezTo>
                <a:cubicBezTo>
                  <a:pt x="550533" y="1277858"/>
                  <a:pt x="559744" y="1261985"/>
                  <a:pt x="585216" y="1240758"/>
                </a:cubicBezTo>
                <a:cubicBezTo>
                  <a:pt x="593659" y="1233723"/>
                  <a:pt x="603504" y="1228566"/>
                  <a:pt x="612648" y="1222470"/>
                </a:cubicBezTo>
                <a:lnTo>
                  <a:pt x="649224" y="1167606"/>
                </a:lnTo>
                <a:cubicBezTo>
                  <a:pt x="655320" y="1158462"/>
                  <a:pt x="664037" y="1150600"/>
                  <a:pt x="667512" y="1140174"/>
                </a:cubicBezTo>
                <a:cubicBezTo>
                  <a:pt x="670560" y="1131030"/>
                  <a:pt x="671309" y="1120762"/>
                  <a:pt x="676656" y="1112742"/>
                </a:cubicBezTo>
                <a:cubicBezTo>
                  <a:pt x="683829" y="1101982"/>
                  <a:pt x="695809" y="1095244"/>
                  <a:pt x="704088" y="1085310"/>
                </a:cubicBezTo>
                <a:cubicBezTo>
                  <a:pt x="723783" y="1061675"/>
                  <a:pt x="722356" y="1057939"/>
                  <a:pt x="731520" y="1030446"/>
                </a:cubicBezTo>
                <a:cubicBezTo>
                  <a:pt x="740664" y="1036542"/>
                  <a:pt x="754037" y="1038904"/>
                  <a:pt x="758952" y="1048734"/>
                </a:cubicBezTo>
                <a:cubicBezTo>
                  <a:pt x="770192" y="1071215"/>
                  <a:pt x="769292" y="1098041"/>
                  <a:pt x="777240" y="1121886"/>
                </a:cubicBezTo>
                <a:cubicBezTo>
                  <a:pt x="780288" y="1131030"/>
                  <a:pt x="779568" y="1142502"/>
                  <a:pt x="786384" y="1149318"/>
                </a:cubicBezTo>
                <a:cubicBezTo>
                  <a:pt x="796023" y="1158957"/>
                  <a:pt x="810768" y="1161510"/>
                  <a:pt x="822960" y="1167606"/>
                </a:cubicBezTo>
                <a:cubicBezTo>
                  <a:pt x="826008" y="1179798"/>
                  <a:pt x="828493" y="1192145"/>
                  <a:pt x="832104" y="1204182"/>
                </a:cubicBezTo>
                <a:cubicBezTo>
                  <a:pt x="844388" y="1245129"/>
                  <a:pt x="863559" y="1311349"/>
                  <a:pt x="905256" y="1332198"/>
                </a:cubicBezTo>
                <a:cubicBezTo>
                  <a:pt x="917448" y="1338294"/>
                  <a:pt x="930740" y="1342563"/>
                  <a:pt x="941832" y="1350486"/>
                </a:cubicBezTo>
                <a:cubicBezTo>
                  <a:pt x="952355" y="1358002"/>
                  <a:pt x="959446" y="1369502"/>
                  <a:pt x="969264" y="1377918"/>
                </a:cubicBezTo>
                <a:cubicBezTo>
                  <a:pt x="980835" y="1387836"/>
                  <a:pt x="994269" y="1395432"/>
                  <a:pt x="1005840" y="1405350"/>
                </a:cubicBezTo>
                <a:cubicBezTo>
                  <a:pt x="1015658" y="1413766"/>
                  <a:pt x="1024993" y="1422848"/>
                  <a:pt x="1033272" y="1432782"/>
                </a:cubicBezTo>
                <a:cubicBezTo>
                  <a:pt x="1040307" y="1441225"/>
                  <a:pt x="1043117" y="1453179"/>
                  <a:pt x="1051560" y="1460214"/>
                </a:cubicBezTo>
                <a:cubicBezTo>
                  <a:pt x="1062032" y="1468940"/>
                  <a:pt x="1077044" y="1470579"/>
                  <a:pt x="1088136" y="1478502"/>
                </a:cubicBezTo>
                <a:cubicBezTo>
                  <a:pt x="1123603" y="1503836"/>
                  <a:pt x="1104584" y="1507148"/>
                  <a:pt x="1143000" y="1524222"/>
                </a:cubicBezTo>
                <a:cubicBezTo>
                  <a:pt x="1190565" y="1545362"/>
                  <a:pt x="1209801" y="1544215"/>
                  <a:pt x="1261872" y="1551654"/>
                </a:cubicBezTo>
                <a:cubicBezTo>
                  <a:pt x="1328658" y="1573916"/>
                  <a:pt x="1298034" y="1565267"/>
                  <a:pt x="1353312" y="1579086"/>
                </a:cubicBezTo>
                <a:cubicBezTo>
                  <a:pt x="1394375" y="1620149"/>
                  <a:pt x="1368476" y="1602429"/>
                  <a:pt x="1435608" y="1624806"/>
                </a:cubicBezTo>
                <a:lnTo>
                  <a:pt x="1463040" y="1633950"/>
                </a:lnTo>
                <a:cubicBezTo>
                  <a:pt x="1511808" y="1630902"/>
                  <a:pt x="1562361" y="1638230"/>
                  <a:pt x="1609344" y="1624806"/>
                </a:cubicBezTo>
                <a:cubicBezTo>
                  <a:pt x="1619911" y="1621787"/>
                  <a:pt x="1599638" y="1604239"/>
                  <a:pt x="1591056" y="1597374"/>
                </a:cubicBezTo>
                <a:cubicBezTo>
                  <a:pt x="1583530" y="1591353"/>
                  <a:pt x="1572768" y="1591278"/>
                  <a:pt x="1563624" y="1588230"/>
                </a:cubicBezTo>
                <a:cubicBezTo>
                  <a:pt x="1521820" y="1504622"/>
                  <a:pt x="1578746" y="1603352"/>
                  <a:pt x="1490472" y="1515078"/>
                </a:cubicBezTo>
                <a:lnTo>
                  <a:pt x="1435608" y="1460214"/>
                </a:lnTo>
                <a:cubicBezTo>
                  <a:pt x="1426464" y="1451070"/>
                  <a:pt x="1418936" y="1439955"/>
                  <a:pt x="1408176" y="1432782"/>
                </a:cubicBezTo>
                <a:lnTo>
                  <a:pt x="1380744" y="1414494"/>
                </a:lnTo>
                <a:cubicBezTo>
                  <a:pt x="1362762" y="1387521"/>
                  <a:pt x="1361426" y="1381632"/>
                  <a:pt x="1335024" y="1359630"/>
                </a:cubicBezTo>
                <a:cubicBezTo>
                  <a:pt x="1303872" y="1333670"/>
                  <a:pt x="1303958" y="1346852"/>
                  <a:pt x="1271016" y="1313910"/>
                </a:cubicBezTo>
                <a:cubicBezTo>
                  <a:pt x="1263245" y="1306139"/>
                  <a:pt x="1260029" y="1294692"/>
                  <a:pt x="1252728" y="1286478"/>
                </a:cubicBezTo>
                <a:cubicBezTo>
                  <a:pt x="1235545" y="1267148"/>
                  <a:pt x="1213382" y="1252305"/>
                  <a:pt x="1197864" y="1231614"/>
                </a:cubicBezTo>
                <a:cubicBezTo>
                  <a:pt x="1188720" y="1219422"/>
                  <a:pt x="1181208" y="1205814"/>
                  <a:pt x="1170432" y="1195038"/>
                </a:cubicBezTo>
                <a:cubicBezTo>
                  <a:pt x="1159656" y="1184262"/>
                  <a:pt x="1144632" y="1178382"/>
                  <a:pt x="1133856" y="1167606"/>
                </a:cubicBezTo>
                <a:cubicBezTo>
                  <a:pt x="1072896" y="1106646"/>
                  <a:pt x="1161288" y="1170654"/>
                  <a:pt x="1088136" y="1121886"/>
                </a:cubicBezTo>
                <a:cubicBezTo>
                  <a:pt x="1082040" y="1109694"/>
                  <a:pt x="1078574" y="1095782"/>
                  <a:pt x="1069848" y="1085310"/>
                </a:cubicBezTo>
                <a:cubicBezTo>
                  <a:pt x="1062813" y="1076867"/>
                  <a:pt x="1050859" y="1074057"/>
                  <a:pt x="1042416" y="1067022"/>
                </a:cubicBezTo>
                <a:cubicBezTo>
                  <a:pt x="1027216" y="1054355"/>
                  <a:pt x="1005158" y="1031198"/>
                  <a:pt x="996696" y="1012158"/>
                </a:cubicBezTo>
                <a:cubicBezTo>
                  <a:pt x="988867" y="994542"/>
                  <a:pt x="984504" y="975582"/>
                  <a:pt x="978408" y="957294"/>
                </a:cubicBezTo>
                <a:lnTo>
                  <a:pt x="969264" y="929862"/>
                </a:lnTo>
                <a:cubicBezTo>
                  <a:pt x="972312" y="914622"/>
                  <a:pt x="969787" y="897074"/>
                  <a:pt x="978408" y="884142"/>
                </a:cubicBezTo>
                <a:cubicBezTo>
                  <a:pt x="983755" y="876122"/>
                  <a:pt x="996211" y="874560"/>
                  <a:pt x="1005840" y="874998"/>
                </a:cubicBezTo>
                <a:cubicBezTo>
                  <a:pt x="1064012" y="877642"/>
                  <a:pt x="1121759" y="886348"/>
                  <a:pt x="1179576" y="893286"/>
                </a:cubicBezTo>
                <a:cubicBezTo>
                  <a:pt x="1276352" y="904899"/>
                  <a:pt x="1200005" y="896107"/>
                  <a:pt x="1261872" y="911574"/>
                </a:cubicBezTo>
                <a:cubicBezTo>
                  <a:pt x="1279253" y="915919"/>
                  <a:pt x="1325394" y="922822"/>
                  <a:pt x="1344168" y="929862"/>
                </a:cubicBezTo>
                <a:cubicBezTo>
                  <a:pt x="1356931" y="934648"/>
                  <a:pt x="1367981" y="943364"/>
                  <a:pt x="1380744" y="948150"/>
                </a:cubicBezTo>
                <a:cubicBezTo>
                  <a:pt x="1392511" y="952563"/>
                  <a:pt x="1405398" y="953320"/>
                  <a:pt x="1417320" y="957294"/>
                </a:cubicBezTo>
                <a:cubicBezTo>
                  <a:pt x="1520619" y="991727"/>
                  <a:pt x="1411965" y="962813"/>
                  <a:pt x="1499616" y="984726"/>
                </a:cubicBezTo>
                <a:cubicBezTo>
                  <a:pt x="1508760" y="990822"/>
                  <a:pt x="1516505" y="999913"/>
                  <a:pt x="1527048" y="1003014"/>
                </a:cubicBezTo>
                <a:cubicBezTo>
                  <a:pt x="1568915" y="1015328"/>
                  <a:pt x="1612726" y="1019862"/>
                  <a:pt x="1655064" y="1030446"/>
                </a:cubicBezTo>
                <a:cubicBezTo>
                  <a:pt x="1667256" y="1033494"/>
                  <a:pt x="1679873" y="1035177"/>
                  <a:pt x="1691640" y="1039590"/>
                </a:cubicBezTo>
                <a:cubicBezTo>
                  <a:pt x="1704403" y="1044376"/>
                  <a:pt x="1715560" y="1052816"/>
                  <a:pt x="1728216" y="1057878"/>
                </a:cubicBezTo>
                <a:cubicBezTo>
                  <a:pt x="1771943" y="1075369"/>
                  <a:pt x="1809989" y="1082893"/>
                  <a:pt x="1856232" y="1094454"/>
                </a:cubicBezTo>
                <a:lnTo>
                  <a:pt x="1892808" y="1103598"/>
                </a:lnTo>
                <a:cubicBezTo>
                  <a:pt x="1905000" y="1106646"/>
                  <a:pt x="1917061" y="1110277"/>
                  <a:pt x="1929384" y="1112742"/>
                </a:cubicBezTo>
                <a:lnTo>
                  <a:pt x="1975104" y="1121886"/>
                </a:lnTo>
                <a:cubicBezTo>
                  <a:pt x="2042160" y="1118838"/>
                  <a:pt x="2110332" y="1125302"/>
                  <a:pt x="2176272" y="1112742"/>
                </a:cubicBezTo>
                <a:cubicBezTo>
                  <a:pt x="2185740" y="1110938"/>
                  <a:pt x="2173149" y="1092836"/>
                  <a:pt x="2167128" y="1085310"/>
                </a:cubicBezTo>
                <a:cubicBezTo>
                  <a:pt x="2160263" y="1076728"/>
                  <a:pt x="2148840" y="1073118"/>
                  <a:pt x="2139696" y="1067022"/>
                </a:cubicBezTo>
                <a:cubicBezTo>
                  <a:pt x="2114207" y="1028789"/>
                  <a:pt x="2107918" y="1011585"/>
                  <a:pt x="2075688" y="984726"/>
                </a:cubicBezTo>
                <a:cubicBezTo>
                  <a:pt x="2067245" y="977691"/>
                  <a:pt x="2056699" y="973473"/>
                  <a:pt x="2048256" y="966438"/>
                </a:cubicBezTo>
                <a:cubicBezTo>
                  <a:pt x="2038322" y="958159"/>
                  <a:pt x="2031584" y="946179"/>
                  <a:pt x="2020824" y="939006"/>
                </a:cubicBezTo>
                <a:cubicBezTo>
                  <a:pt x="2003811" y="927664"/>
                  <a:pt x="1983493" y="922094"/>
                  <a:pt x="1965960" y="911574"/>
                </a:cubicBezTo>
                <a:cubicBezTo>
                  <a:pt x="1952892" y="903733"/>
                  <a:pt x="1942307" y="892219"/>
                  <a:pt x="1929384" y="884142"/>
                </a:cubicBezTo>
                <a:cubicBezTo>
                  <a:pt x="1917825" y="876918"/>
                  <a:pt x="1904582" y="872722"/>
                  <a:pt x="1892808" y="865854"/>
                </a:cubicBezTo>
                <a:cubicBezTo>
                  <a:pt x="1798523" y="810854"/>
                  <a:pt x="1852131" y="828253"/>
                  <a:pt x="1783080" y="810990"/>
                </a:cubicBezTo>
                <a:cubicBezTo>
                  <a:pt x="1755530" y="792624"/>
                  <a:pt x="1751556" y="788336"/>
                  <a:pt x="1719072" y="774414"/>
                </a:cubicBezTo>
                <a:cubicBezTo>
                  <a:pt x="1710213" y="770617"/>
                  <a:pt x="1700665" y="768654"/>
                  <a:pt x="1691640" y="765270"/>
                </a:cubicBezTo>
                <a:cubicBezTo>
                  <a:pt x="1688997" y="764279"/>
                  <a:pt x="1630941" y="739914"/>
                  <a:pt x="1618488" y="737838"/>
                </a:cubicBezTo>
                <a:cubicBezTo>
                  <a:pt x="1591263" y="733300"/>
                  <a:pt x="1563624" y="731742"/>
                  <a:pt x="1536192" y="728694"/>
                </a:cubicBezTo>
                <a:cubicBezTo>
                  <a:pt x="1488716" y="704956"/>
                  <a:pt x="1480805" y="698845"/>
                  <a:pt x="1417320" y="682974"/>
                </a:cubicBezTo>
                <a:lnTo>
                  <a:pt x="1344168" y="664686"/>
                </a:lnTo>
                <a:cubicBezTo>
                  <a:pt x="1335024" y="658590"/>
                  <a:pt x="1326278" y="651850"/>
                  <a:pt x="1316736" y="646398"/>
                </a:cubicBezTo>
                <a:cubicBezTo>
                  <a:pt x="1287306" y="629581"/>
                  <a:pt x="1258602" y="618148"/>
                  <a:pt x="1225296" y="609822"/>
                </a:cubicBezTo>
                <a:lnTo>
                  <a:pt x="1152144" y="591534"/>
                </a:lnTo>
                <a:cubicBezTo>
                  <a:pt x="1158240" y="554958"/>
                  <a:pt x="1158706" y="516984"/>
                  <a:pt x="1170432" y="481806"/>
                </a:cubicBezTo>
                <a:cubicBezTo>
                  <a:pt x="1173480" y="472662"/>
                  <a:pt x="1173555" y="461900"/>
                  <a:pt x="1179576" y="454374"/>
                </a:cubicBezTo>
                <a:cubicBezTo>
                  <a:pt x="1186441" y="445792"/>
                  <a:pt x="1197864" y="442182"/>
                  <a:pt x="1207008" y="436086"/>
                </a:cubicBezTo>
                <a:cubicBezTo>
                  <a:pt x="1246500" y="376849"/>
                  <a:pt x="1202232" y="435096"/>
                  <a:pt x="1298448" y="362934"/>
                </a:cubicBezTo>
                <a:cubicBezTo>
                  <a:pt x="1354744" y="320712"/>
                  <a:pt x="1315129" y="344399"/>
                  <a:pt x="1389888" y="317214"/>
                </a:cubicBezTo>
                <a:cubicBezTo>
                  <a:pt x="1440033" y="298979"/>
                  <a:pt x="1441696" y="292222"/>
                  <a:pt x="1499616" y="280638"/>
                </a:cubicBezTo>
                <a:cubicBezTo>
                  <a:pt x="1523713" y="275819"/>
                  <a:pt x="1548480" y="275231"/>
                  <a:pt x="1572768" y="271494"/>
                </a:cubicBezTo>
                <a:cubicBezTo>
                  <a:pt x="1593195" y="268351"/>
                  <a:pt x="1633827" y="259274"/>
                  <a:pt x="1655064" y="253206"/>
                </a:cubicBezTo>
                <a:cubicBezTo>
                  <a:pt x="1664332" y="250558"/>
                  <a:pt x="1673087" y="246153"/>
                  <a:pt x="1682496" y="244062"/>
                </a:cubicBezTo>
                <a:cubicBezTo>
                  <a:pt x="1700595" y="240040"/>
                  <a:pt x="1719072" y="237966"/>
                  <a:pt x="1737360" y="234918"/>
                </a:cubicBezTo>
                <a:cubicBezTo>
                  <a:pt x="1819839" y="193679"/>
                  <a:pt x="1717524" y="241530"/>
                  <a:pt x="1847088" y="198342"/>
                </a:cubicBezTo>
                <a:cubicBezTo>
                  <a:pt x="1865376" y="192246"/>
                  <a:pt x="1885912" y="190747"/>
                  <a:pt x="1901952" y="180054"/>
                </a:cubicBezTo>
                <a:cubicBezTo>
                  <a:pt x="1911096" y="173958"/>
                  <a:pt x="1919842" y="167218"/>
                  <a:pt x="1929384" y="161766"/>
                </a:cubicBezTo>
                <a:cubicBezTo>
                  <a:pt x="1957841" y="145505"/>
                  <a:pt x="1969089" y="145443"/>
                  <a:pt x="1993392" y="125190"/>
                </a:cubicBezTo>
                <a:cubicBezTo>
                  <a:pt x="2018864" y="103963"/>
                  <a:pt x="2028075" y="88090"/>
                  <a:pt x="2048256" y="61182"/>
                </a:cubicBezTo>
                <a:cubicBezTo>
                  <a:pt x="2051304" y="52038"/>
                  <a:pt x="2052053" y="41770"/>
                  <a:pt x="2057400" y="33750"/>
                </a:cubicBezTo>
                <a:cubicBezTo>
                  <a:pt x="2064573" y="22990"/>
                  <a:pt x="2097760" y="6633"/>
                  <a:pt x="2084832" y="6318"/>
                </a:cubicBezTo>
                <a:cubicBezTo>
                  <a:pt x="1825811" y="0"/>
                  <a:pt x="1566672" y="12414"/>
                  <a:pt x="1307592" y="15462"/>
                </a:cubicBezTo>
                <a:cubicBezTo>
                  <a:pt x="1268209" y="23339"/>
                  <a:pt x="1247955" y="27900"/>
                  <a:pt x="1207008" y="33750"/>
                </a:cubicBezTo>
                <a:cubicBezTo>
                  <a:pt x="1182681" y="37225"/>
                  <a:pt x="1158240" y="39846"/>
                  <a:pt x="1133856" y="42894"/>
                </a:cubicBezTo>
                <a:cubicBezTo>
                  <a:pt x="1083451" y="59696"/>
                  <a:pt x="1125074" y="41278"/>
                  <a:pt x="1069848" y="88614"/>
                </a:cubicBezTo>
                <a:cubicBezTo>
                  <a:pt x="1040300" y="113941"/>
                  <a:pt x="1040016" y="99289"/>
                  <a:pt x="1014984" y="134334"/>
                </a:cubicBezTo>
                <a:cubicBezTo>
                  <a:pt x="972797" y="193396"/>
                  <a:pt x="1023343" y="153145"/>
                  <a:pt x="969264" y="189198"/>
                </a:cubicBezTo>
                <a:cubicBezTo>
                  <a:pt x="954791" y="210908"/>
                  <a:pt x="940557" y="233358"/>
                  <a:pt x="923544" y="253206"/>
                </a:cubicBezTo>
                <a:cubicBezTo>
                  <a:pt x="870740" y="314811"/>
                  <a:pt x="918244" y="247441"/>
                  <a:pt x="877824" y="308070"/>
                </a:cubicBezTo>
                <a:cubicBezTo>
                  <a:pt x="844759" y="241939"/>
                  <a:pt x="863315" y="289904"/>
                  <a:pt x="850392" y="180054"/>
                </a:cubicBezTo>
                <a:cubicBezTo>
                  <a:pt x="843911" y="124965"/>
                  <a:pt x="841970" y="119654"/>
                  <a:pt x="832104" y="70326"/>
                </a:cubicBezTo>
                <a:cubicBezTo>
                  <a:pt x="806001" y="75547"/>
                  <a:pt x="775635" y="80866"/>
                  <a:pt x="749808" y="88614"/>
                </a:cubicBezTo>
                <a:cubicBezTo>
                  <a:pt x="713997" y="99357"/>
                  <a:pt x="657714" y="122427"/>
                  <a:pt x="621792" y="125190"/>
                </a:cubicBezTo>
                <a:lnTo>
                  <a:pt x="502920" y="134334"/>
                </a:lnTo>
                <a:cubicBezTo>
                  <a:pt x="524598" y="242724"/>
                  <a:pt x="496104" y="130428"/>
                  <a:pt x="530352" y="207486"/>
                </a:cubicBezTo>
                <a:cubicBezTo>
                  <a:pt x="538181" y="225102"/>
                  <a:pt x="537947" y="246310"/>
                  <a:pt x="548640" y="262350"/>
                </a:cubicBezTo>
                <a:cubicBezTo>
                  <a:pt x="554736" y="271494"/>
                  <a:pt x="562465" y="279739"/>
                  <a:pt x="566928" y="289782"/>
                </a:cubicBezTo>
                <a:cubicBezTo>
                  <a:pt x="608941" y="384312"/>
                  <a:pt x="558703" y="309296"/>
                  <a:pt x="612648" y="381222"/>
                </a:cubicBezTo>
                <a:cubicBezTo>
                  <a:pt x="618744" y="399510"/>
                  <a:pt x="628807" y="416927"/>
                  <a:pt x="630936" y="436086"/>
                </a:cubicBezTo>
                <a:cubicBezTo>
                  <a:pt x="640833" y="525156"/>
                  <a:pt x="627737" y="493695"/>
                  <a:pt x="649224" y="536670"/>
                </a:cubicBezTo>
              </a:path>
            </a:pathLst>
          </a:custGeom>
          <a:solidFill>
            <a:schemeClr val="accent6"/>
          </a:solidFill>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9" name="Oval 18"/>
          <p:cNvSpPr/>
          <p:nvPr/>
        </p:nvSpPr>
        <p:spPr>
          <a:xfrm>
            <a:off x="6781800" y="36576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Oval 19"/>
          <p:cNvSpPr/>
          <p:nvPr/>
        </p:nvSpPr>
        <p:spPr>
          <a:xfrm>
            <a:off x="6629400" y="4343400"/>
            <a:ext cx="12192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6934200" y="3048000"/>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p:nvPr/>
        </p:nvSpPr>
        <p:spPr>
          <a:xfrm>
            <a:off x="228600" y="2971800"/>
            <a:ext cx="2057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What caused the fire?</a:t>
            </a:r>
          </a:p>
        </p:txBody>
      </p:sp>
      <p:sp>
        <p:nvSpPr>
          <p:cNvPr id="23" name="Rectangle 22"/>
          <p:cNvSpPr/>
          <p:nvPr/>
        </p:nvSpPr>
        <p:spPr>
          <a:xfrm>
            <a:off x="2743200" y="4800600"/>
            <a:ext cx="3124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Can people ever possibly regenerate limbs like starfish?</a:t>
            </a:r>
          </a:p>
        </p:txBody>
      </p:sp>
      <p:sp>
        <p:nvSpPr>
          <p:cNvPr id="24" name="Rectangle 23"/>
          <p:cNvSpPr/>
          <p:nvPr/>
        </p:nvSpPr>
        <p:spPr>
          <a:xfrm>
            <a:off x="6096000" y="5562600"/>
            <a:ext cx="2895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How does excess belly-fat effect people with diabetes?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smtClean="0">
                <a:solidFill>
                  <a:schemeClr val="tx2">
                    <a:lumMod val="60000"/>
                    <a:lumOff val="40000"/>
                  </a:schemeClr>
                </a:solidFill>
                <a:latin typeface="Britannic Bold" pitchFamily="34" charset="0"/>
              </a:rPr>
              <a:t>Pre-writing Techniques</a:t>
            </a:r>
            <a:endParaRPr lang="en-US" dirty="0" smtClean="0">
              <a:solidFill>
                <a:schemeClr val="tx2">
                  <a:lumMod val="60000"/>
                  <a:lumOff val="40000"/>
                </a:schemeClr>
              </a:solidFill>
            </a:endParaRPr>
          </a:p>
        </p:txBody>
      </p:sp>
      <p:sp>
        <p:nvSpPr>
          <p:cNvPr id="14339" name="Content Placeholder 2"/>
          <p:cNvSpPr>
            <a:spLocks noGrp="1"/>
          </p:cNvSpPr>
          <p:nvPr>
            <p:ph idx="1"/>
          </p:nvPr>
        </p:nvSpPr>
        <p:spPr>
          <a:xfrm>
            <a:off x="152400" y="1143000"/>
            <a:ext cx="8839200" cy="5562600"/>
          </a:xfrm>
        </p:spPr>
        <p:txBody>
          <a:bodyPr/>
          <a:lstStyle/>
          <a:p>
            <a:pPr lvl="1" eaLnBrk="1" hangingPunct="1">
              <a:buFont typeface="Arial" charset="0"/>
              <a:buChar char="•"/>
            </a:pPr>
            <a:r>
              <a:rPr lang="en-US" smtClean="0">
                <a:solidFill>
                  <a:schemeClr val="accent1"/>
                </a:solidFill>
                <a:latin typeface="Britannic Bold" pitchFamily="34" charset="0"/>
              </a:rPr>
              <a:t>Twenty Questions</a:t>
            </a:r>
            <a:r>
              <a:rPr lang="en-US" smtClean="0">
                <a:latin typeface="Britannic Bold" pitchFamily="34" charset="0"/>
              </a:rPr>
              <a:t>:  Ask yourself as many questions as you can think of about your topic (here the topic is “X”)</a:t>
            </a:r>
          </a:p>
          <a:p>
            <a:pPr eaLnBrk="1" hangingPunct="1">
              <a:buFont typeface="Arial" charset="0"/>
              <a:buNone/>
            </a:pPr>
            <a:endParaRPr lang="en-US" sz="2400" smtClean="0">
              <a:latin typeface="Britannic Bold" pitchFamily="34" charset="0"/>
            </a:endParaRPr>
          </a:p>
          <a:p>
            <a:pPr eaLnBrk="1" hangingPunct="1">
              <a:buFont typeface="Arial" charset="0"/>
              <a:buNone/>
            </a:pPr>
            <a:endParaRPr lang="en-US" sz="2400" smtClean="0">
              <a:latin typeface="Britannic Bold" pitchFamily="34" charset="0"/>
            </a:endParaRPr>
          </a:p>
          <a:p>
            <a:pPr eaLnBrk="1" hangingPunct="1">
              <a:buFont typeface="Arial" charset="0"/>
              <a:buNone/>
            </a:pPr>
            <a:endParaRPr lang="en-US" sz="2400" smtClean="0">
              <a:latin typeface="Britannic Bold" pitchFamily="34" charset="0"/>
            </a:endParaRPr>
          </a:p>
          <a:p>
            <a:pPr eaLnBrk="1" hangingPunct="1">
              <a:buFont typeface="Arial" charset="0"/>
              <a:buNone/>
            </a:pPr>
            <a:endParaRPr lang="en-US" sz="2400" smtClean="0">
              <a:latin typeface="Britannic Bold" pitchFamily="34" charset="0"/>
            </a:endParaRPr>
          </a:p>
        </p:txBody>
      </p:sp>
      <p:sp>
        <p:nvSpPr>
          <p:cNvPr id="4" name="Rectangle 3"/>
          <p:cNvSpPr/>
          <p:nvPr/>
        </p:nvSpPr>
        <p:spPr>
          <a:xfrm>
            <a:off x="152400" y="2514600"/>
            <a:ext cx="4343400" cy="419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dirty="0"/>
              <a:t>1.  How is x different from your personal experience?               </a:t>
            </a:r>
          </a:p>
          <a:p>
            <a:pPr fontAlgn="auto">
              <a:spcBef>
                <a:spcPts val="0"/>
              </a:spcBef>
              <a:spcAft>
                <a:spcPts val="0"/>
              </a:spcAft>
              <a:defRPr/>
            </a:pPr>
            <a:r>
              <a:rPr lang="en-US" dirty="0"/>
              <a:t>2.  What does x mean?</a:t>
            </a:r>
          </a:p>
          <a:p>
            <a:pPr fontAlgn="auto">
              <a:spcBef>
                <a:spcPts val="0"/>
              </a:spcBef>
              <a:spcAft>
                <a:spcPts val="0"/>
              </a:spcAft>
              <a:defRPr/>
            </a:pPr>
            <a:r>
              <a:rPr lang="en-US" dirty="0"/>
              <a:t>3.  How is x made or done?    </a:t>
            </a:r>
          </a:p>
          <a:p>
            <a:pPr fontAlgn="auto">
              <a:spcBef>
                <a:spcPts val="0"/>
              </a:spcBef>
              <a:spcAft>
                <a:spcPts val="0"/>
              </a:spcAft>
              <a:defRPr/>
            </a:pPr>
            <a:r>
              <a:rPr lang="en-US" dirty="0"/>
              <a:t>4.  X used to be____but now is_____.</a:t>
            </a:r>
          </a:p>
          <a:p>
            <a:pPr fontAlgn="auto">
              <a:spcBef>
                <a:spcPts val="0"/>
              </a:spcBef>
              <a:spcAft>
                <a:spcPts val="0"/>
              </a:spcAft>
              <a:defRPr/>
            </a:pPr>
            <a:r>
              <a:rPr lang="en-US" dirty="0"/>
              <a:t>5.  Where does x occur or appear?  </a:t>
            </a:r>
          </a:p>
          <a:p>
            <a:pPr fontAlgn="auto">
              <a:spcBef>
                <a:spcPts val="0"/>
              </a:spcBef>
              <a:spcAft>
                <a:spcPts val="0"/>
              </a:spcAft>
              <a:defRPr/>
            </a:pPr>
            <a:r>
              <a:rPr lang="en-US" dirty="0"/>
              <a:t>6.   What is the primary function of x?</a:t>
            </a:r>
          </a:p>
          <a:p>
            <a:pPr fontAlgn="auto">
              <a:spcBef>
                <a:spcPts val="0"/>
              </a:spcBef>
              <a:spcAft>
                <a:spcPts val="0"/>
              </a:spcAft>
              <a:defRPr/>
            </a:pPr>
            <a:r>
              <a:rPr lang="en-US" dirty="0"/>
              <a:t>7.  Why does x occur?</a:t>
            </a:r>
          </a:p>
          <a:p>
            <a:pPr fontAlgn="auto">
              <a:spcBef>
                <a:spcPts val="0"/>
              </a:spcBef>
              <a:spcAft>
                <a:spcPts val="0"/>
              </a:spcAft>
              <a:defRPr/>
            </a:pPr>
            <a:r>
              <a:rPr lang="en-US" dirty="0"/>
              <a:t>8.  What does x cause or </a:t>
            </a:r>
            <a:r>
              <a:rPr lang="en-US" dirty="0" smtClean="0"/>
              <a:t>influence?</a:t>
            </a:r>
            <a:endParaRPr lang="en-US" dirty="0"/>
          </a:p>
          <a:p>
            <a:pPr fontAlgn="auto">
              <a:spcBef>
                <a:spcPts val="0"/>
              </a:spcBef>
              <a:spcAft>
                <a:spcPts val="0"/>
              </a:spcAft>
              <a:defRPr/>
            </a:pPr>
            <a:r>
              <a:rPr lang="en-US" dirty="0"/>
              <a:t>9. What are the consequences of x? </a:t>
            </a:r>
          </a:p>
          <a:p>
            <a:pPr fontAlgn="auto">
              <a:spcBef>
                <a:spcPts val="0"/>
              </a:spcBef>
              <a:spcAft>
                <a:spcPts val="0"/>
              </a:spcAft>
              <a:defRPr/>
            </a:pPr>
            <a:r>
              <a:rPr lang="en-US" dirty="0"/>
              <a:t>10. What are the types of x?</a:t>
            </a:r>
          </a:p>
        </p:txBody>
      </p:sp>
      <p:sp>
        <p:nvSpPr>
          <p:cNvPr id="5" name="Rectangle 4"/>
          <p:cNvSpPr/>
          <p:nvPr/>
        </p:nvSpPr>
        <p:spPr>
          <a:xfrm>
            <a:off x="4648200" y="2514600"/>
            <a:ext cx="4343400" cy="419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dirty="0"/>
              <a:t>11.  How does x compare with y?        </a:t>
            </a:r>
          </a:p>
          <a:p>
            <a:pPr fontAlgn="auto">
              <a:spcBef>
                <a:spcPts val="0"/>
              </a:spcBef>
              <a:spcAft>
                <a:spcPts val="0"/>
              </a:spcAft>
              <a:defRPr/>
            </a:pPr>
            <a:r>
              <a:rPr lang="en-US" dirty="0"/>
              <a:t>12.  How is x different from your vicarious experiences?    	</a:t>
            </a:r>
          </a:p>
          <a:p>
            <a:pPr fontAlgn="auto">
              <a:spcBef>
                <a:spcPts val="0"/>
              </a:spcBef>
              <a:spcAft>
                <a:spcPts val="0"/>
              </a:spcAft>
              <a:defRPr/>
            </a:pPr>
            <a:r>
              <a:rPr lang="en-US" dirty="0"/>
              <a:t>13.   How is x different from what you expected?</a:t>
            </a:r>
          </a:p>
          <a:p>
            <a:pPr fontAlgn="auto">
              <a:spcBef>
                <a:spcPts val="0"/>
              </a:spcBef>
              <a:spcAft>
                <a:spcPts val="0"/>
              </a:spcAft>
              <a:defRPr/>
            </a:pPr>
            <a:r>
              <a:rPr lang="en-US" dirty="0"/>
              <a:t>14.  What is the present status of x?  </a:t>
            </a:r>
          </a:p>
          <a:p>
            <a:pPr fontAlgn="auto">
              <a:spcBef>
                <a:spcPts val="0"/>
              </a:spcBef>
              <a:spcAft>
                <a:spcPts val="0"/>
              </a:spcAft>
              <a:defRPr/>
            </a:pPr>
            <a:r>
              <a:rPr lang="en-US" dirty="0"/>
              <a:t>15. What kind of person is x?</a:t>
            </a:r>
          </a:p>
          <a:p>
            <a:pPr fontAlgn="auto">
              <a:spcBef>
                <a:spcPts val="0"/>
              </a:spcBef>
              <a:spcAft>
                <a:spcPts val="0"/>
              </a:spcAft>
              <a:defRPr/>
            </a:pPr>
            <a:r>
              <a:rPr lang="en-US" dirty="0"/>
              <a:t>16. What is the value of x?  </a:t>
            </a:r>
          </a:p>
          <a:p>
            <a:pPr fontAlgn="auto">
              <a:spcBef>
                <a:spcPts val="0"/>
              </a:spcBef>
              <a:spcAft>
                <a:spcPts val="0"/>
              </a:spcAft>
              <a:defRPr/>
            </a:pPr>
            <a:r>
              <a:rPr lang="en-US" dirty="0"/>
              <a:t>17.  When does x occur?</a:t>
            </a:r>
          </a:p>
          <a:p>
            <a:pPr fontAlgn="auto">
              <a:spcBef>
                <a:spcPts val="0"/>
              </a:spcBef>
              <a:spcAft>
                <a:spcPts val="0"/>
              </a:spcAft>
              <a:defRPr/>
            </a:pPr>
            <a:r>
              <a:rPr lang="en-US" dirty="0"/>
              <a:t>18.  What happens just before/ after x?   </a:t>
            </a:r>
          </a:p>
          <a:p>
            <a:pPr fontAlgn="auto">
              <a:spcBef>
                <a:spcPts val="0"/>
              </a:spcBef>
              <a:spcAft>
                <a:spcPts val="0"/>
              </a:spcAft>
              <a:defRPr/>
            </a:pPr>
            <a:r>
              <a:rPr lang="en-US" dirty="0"/>
              <a:t>19.  What is likely to be true of x in the future?</a:t>
            </a:r>
          </a:p>
          <a:p>
            <a:pPr fontAlgn="auto">
              <a:spcBef>
                <a:spcPts val="0"/>
              </a:spcBef>
              <a:spcAft>
                <a:spcPts val="0"/>
              </a:spcAft>
              <a:defRPr/>
            </a:pPr>
            <a:r>
              <a:rPr lang="en-US" dirty="0"/>
              <a:t>20.  What case can be made for/against x?</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solidFill>
                <a:latin typeface="Britannic Bold" pitchFamily="34" charset="0"/>
              </a:rPr>
              <a:t>I’m an Alien </a:t>
            </a:r>
            <a:r>
              <a:rPr lang="en-US" dirty="0">
                <a:solidFill>
                  <a:schemeClr val="accent1"/>
                </a:solidFill>
                <a:latin typeface="Britannic Bold" pitchFamily="34" charset="0"/>
              </a:rPr>
              <a:t>F</a:t>
            </a:r>
            <a:r>
              <a:rPr lang="en-US" dirty="0" smtClean="0">
                <a:solidFill>
                  <a:schemeClr val="accent1"/>
                </a:solidFill>
                <a:latin typeface="Britannic Bold" pitchFamily="34" charset="0"/>
              </a:rPr>
              <a:t>rom </a:t>
            </a:r>
            <a:r>
              <a:rPr lang="en-US" dirty="0">
                <a:solidFill>
                  <a:schemeClr val="accent1"/>
                </a:solidFill>
                <a:latin typeface="Britannic Bold" pitchFamily="34" charset="0"/>
              </a:rPr>
              <a:t>A</a:t>
            </a:r>
            <a:r>
              <a:rPr lang="en-US" dirty="0" smtClean="0">
                <a:solidFill>
                  <a:schemeClr val="accent1"/>
                </a:solidFill>
                <a:latin typeface="Britannic Bold" pitchFamily="34" charset="0"/>
              </a:rPr>
              <a:t>nother Planet…</a:t>
            </a:r>
            <a:endParaRPr lang="en-US" dirty="0">
              <a:solidFill>
                <a:schemeClr val="accent1"/>
              </a:solidFill>
              <a:latin typeface="Britannic Bold" pitchFamily="34" charset="0"/>
            </a:endParaRPr>
          </a:p>
        </p:txBody>
      </p:sp>
      <p:sp>
        <p:nvSpPr>
          <p:cNvPr id="3" name="Content Placeholder 2"/>
          <p:cNvSpPr>
            <a:spLocks noGrp="1"/>
          </p:cNvSpPr>
          <p:nvPr>
            <p:ph idx="1"/>
          </p:nvPr>
        </p:nvSpPr>
        <p:spPr>
          <a:xfrm>
            <a:off x="457200" y="1219200"/>
            <a:ext cx="8229600" cy="4906963"/>
          </a:xfrm>
        </p:spPr>
        <p:txBody>
          <a:bodyPr>
            <a:normAutofit/>
          </a:bodyPr>
          <a:lstStyle/>
          <a:p>
            <a:pPr indent="0">
              <a:buNone/>
            </a:pPr>
            <a:r>
              <a:rPr lang="en-US" dirty="0" smtClean="0">
                <a:latin typeface="Britannic Bold" pitchFamily="34" charset="0"/>
              </a:rPr>
              <a:t>Pretend you are an alien recently arrived on Earth from another planet.  </a:t>
            </a:r>
          </a:p>
          <a:p>
            <a:pPr indent="0">
              <a:buNone/>
            </a:pPr>
            <a:r>
              <a:rPr lang="en-US" dirty="0" smtClean="0">
                <a:latin typeface="Britannic Bold" pitchFamily="34" charset="0"/>
              </a:rPr>
              <a:t>What would an alien wonder about or want to know about your topic?  What would they find confusing or interesting? </a:t>
            </a:r>
          </a:p>
          <a:p>
            <a:pPr indent="0">
              <a:buNone/>
            </a:pPr>
            <a:r>
              <a:rPr lang="en-US" dirty="0" smtClean="0">
                <a:latin typeface="Britannic Bold" pitchFamily="34" charset="0"/>
              </a:rPr>
              <a:t>(This seems silly, but it can help you look at your topic from a different perspective).  </a:t>
            </a:r>
            <a:r>
              <a:rPr lang="en-US" dirty="0" smtClean="0">
                <a:solidFill>
                  <a:schemeClr val="accent1"/>
                </a:solidFill>
                <a:latin typeface="Britannic Bold" pitchFamily="34" charset="0"/>
              </a:rPr>
              <a:t>Make a list of what the alien would </a:t>
            </a:r>
          </a:p>
          <a:p>
            <a:pPr indent="0">
              <a:buNone/>
            </a:pPr>
            <a:r>
              <a:rPr lang="en-US" dirty="0" smtClean="0">
                <a:solidFill>
                  <a:schemeClr val="accent1"/>
                </a:solidFill>
                <a:latin typeface="Britannic Bold" pitchFamily="34" charset="0"/>
              </a:rPr>
              <a:t>see and its reactions and questions.</a:t>
            </a:r>
            <a:endParaRPr lang="en-US" dirty="0">
              <a:solidFill>
                <a:schemeClr val="accent1"/>
              </a:solidFill>
              <a:latin typeface="Britannic Bold" pitchFamily="34" charset="0"/>
            </a:endParaRPr>
          </a:p>
        </p:txBody>
      </p:sp>
      <p:pic>
        <p:nvPicPr>
          <p:cNvPr id="1027" name="Picture 3" descr="C:\Documents and Settings\RBennett2\Local Settings\Temporary Internet Files\Content.IE5\0NAASX46\MCj03397160000[1].wmf"/>
          <p:cNvPicPr>
            <a:picLocks noChangeAspect="1" noChangeArrowheads="1"/>
          </p:cNvPicPr>
          <p:nvPr/>
        </p:nvPicPr>
        <p:blipFill>
          <a:blip r:embed="rId2"/>
          <a:srcRect/>
          <a:stretch>
            <a:fillRect/>
          </a:stretch>
        </p:blipFill>
        <p:spPr bwMode="auto">
          <a:xfrm>
            <a:off x="7467600" y="4953000"/>
            <a:ext cx="1066800" cy="9906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latin typeface="Britannic Bold" pitchFamily="34" charset="0"/>
              </a:rPr>
              <a:t>Circle Technique</a:t>
            </a:r>
            <a:endParaRPr lang="en-US" dirty="0">
              <a:solidFill>
                <a:schemeClr val="accent1"/>
              </a:solidFill>
              <a:latin typeface="Britannic Bold" pitchFamily="34" charset="0"/>
            </a:endParaRPr>
          </a:p>
        </p:txBody>
      </p:sp>
      <p:sp>
        <p:nvSpPr>
          <p:cNvPr id="3" name="Content Placeholder 2"/>
          <p:cNvSpPr>
            <a:spLocks noGrp="1"/>
          </p:cNvSpPr>
          <p:nvPr>
            <p:ph sz="half" idx="1"/>
          </p:nvPr>
        </p:nvSpPr>
        <p:spPr/>
        <p:txBody>
          <a:bodyPr/>
          <a:lstStyle/>
          <a:p>
            <a:pPr indent="0">
              <a:buNone/>
            </a:pPr>
            <a:r>
              <a:rPr lang="en-US" sz="2800" dirty="0" smtClean="0">
                <a:latin typeface="Britannic Bold" pitchFamily="34" charset="0"/>
              </a:rPr>
              <a:t>The circle technique is great for helping you look past your own perspective to a broader perspective.  Start with yourself and your opinion in the center and then broaden.</a:t>
            </a:r>
            <a:endParaRPr lang="en-US" sz="2800" dirty="0">
              <a:latin typeface="Britannic Bold" pitchFamily="34" charset="0"/>
            </a:endParaRPr>
          </a:p>
        </p:txBody>
      </p:sp>
      <p:sp>
        <p:nvSpPr>
          <p:cNvPr id="7" name="Content Placeholder 6"/>
          <p:cNvSpPr>
            <a:spLocks noGrp="1"/>
          </p:cNvSpPr>
          <p:nvPr>
            <p:ph sz="half" idx="2"/>
          </p:nvPr>
        </p:nvSpPr>
        <p:spPr/>
        <p:txBody>
          <a:bodyPr/>
          <a:lstStyle/>
          <a:p>
            <a:endParaRPr lang="en-US"/>
          </a:p>
        </p:txBody>
      </p:sp>
      <p:graphicFrame>
        <p:nvGraphicFramePr>
          <p:cNvPr id="6" name="Diagram 5"/>
          <p:cNvGraphicFramePr/>
          <p:nvPr/>
        </p:nvGraphicFramePr>
        <p:xfrm>
          <a:off x="3200400" y="1143000"/>
          <a:ext cx="6096000" cy="543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1066800"/>
          </a:xfrm>
        </p:spPr>
        <p:txBody>
          <a:bodyPr/>
          <a:lstStyle/>
          <a:p>
            <a:r>
              <a:rPr lang="en-US" dirty="0" smtClean="0">
                <a:latin typeface="Britannic Bold" pitchFamily="34" charset="0"/>
              </a:rPr>
              <a:t>Go Back and Make Notes…</a:t>
            </a:r>
            <a:endParaRPr lang="en-US" dirty="0">
              <a:latin typeface="Britannic Bold" pitchFamily="34" charset="0"/>
            </a:endParaRPr>
          </a:p>
        </p:txBody>
      </p:sp>
      <p:sp>
        <p:nvSpPr>
          <p:cNvPr id="6" name="Content Placeholder 5"/>
          <p:cNvSpPr>
            <a:spLocks noGrp="1"/>
          </p:cNvSpPr>
          <p:nvPr>
            <p:ph idx="1"/>
          </p:nvPr>
        </p:nvSpPr>
        <p:spPr>
          <a:xfrm>
            <a:off x="457200" y="1219200"/>
            <a:ext cx="8229600" cy="5181600"/>
          </a:xfrm>
        </p:spPr>
        <p:txBody>
          <a:bodyPr>
            <a:normAutofit lnSpcReduction="10000"/>
          </a:bodyPr>
          <a:lstStyle/>
          <a:p>
            <a:pPr marL="182880" indent="0">
              <a:buNone/>
            </a:pPr>
            <a:r>
              <a:rPr lang="en-US" dirty="0" smtClean="0">
                <a:latin typeface="Britannic Bold" pitchFamily="34" charset="0"/>
              </a:rPr>
              <a:t>Pick up your notes, class journal, </a:t>
            </a:r>
            <a:r>
              <a:rPr lang="en-US" dirty="0" err="1" smtClean="0">
                <a:latin typeface="Britannic Bold" pitchFamily="34" charset="0"/>
              </a:rPr>
              <a:t>freewrite</a:t>
            </a:r>
            <a:r>
              <a:rPr lang="en-US" dirty="0" smtClean="0">
                <a:latin typeface="Britannic Bold" pitchFamily="34" charset="0"/>
              </a:rPr>
              <a:t>, or other writing, and make notes for yourself.  </a:t>
            </a:r>
            <a:r>
              <a:rPr lang="en-US" dirty="0">
                <a:latin typeface="Britannic Bold" pitchFamily="34" charset="0"/>
              </a:rPr>
              <a:t>Q</a:t>
            </a:r>
            <a:r>
              <a:rPr lang="en-US" dirty="0" smtClean="0">
                <a:latin typeface="Britannic Bold" pitchFamily="34" charset="0"/>
              </a:rPr>
              <a:t>uestion your statements and ideas:</a:t>
            </a:r>
          </a:p>
          <a:p>
            <a:pPr marL="914400" lvl="1" indent="0">
              <a:buNone/>
            </a:pPr>
            <a:r>
              <a:rPr lang="en-US" sz="2000" dirty="0" smtClean="0">
                <a:latin typeface="Britannic Bold" pitchFamily="34" charset="0"/>
              </a:rPr>
              <a:t>Nothing big and political happens for just one reason</a:t>
            </a:r>
          </a:p>
          <a:p>
            <a:pPr marL="914400" lvl="1" indent="0">
              <a:buNone/>
            </a:pPr>
            <a:r>
              <a:rPr lang="en-US" sz="2000" dirty="0" smtClean="0">
                <a:latin typeface="Britannic Bold" pitchFamily="34" charset="0"/>
              </a:rPr>
              <a:t>There are always things hidden beneath the surface</a:t>
            </a:r>
          </a:p>
          <a:p>
            <a:pPr marL="914400" lvl="1" indent="0">
              <a:buNone/>
            </a:pPr>
            <a:r>
              <a:rPr lang="en-US" sz="2000" dirty="0" smtClean="0">
                <a:latin typeface="Britannic Bold" pitchFamily="34" charset="0"/>
              </a:rPr>
              <a:t>The American public is (historically) satisfied with the simplified answers</a:t>
            </a:r>
          </a:p>
          <a:p>
            <a:pPr marL="914400" lvl="1" indent="0">
              <a:buNone/>
            </a:pPr>
            <a:r>
              <a:rPr lang="en-US" sz="2000" dirty="0" smtClean="0">
                <a:latin typeface="Britannic Bold" pitchFamily="34" charset="0"/>
              </a:rPr>
              <a:t>Slavery could have been abolished without war</a:t>
            </a:r>
          </a:p>
          <a:p>
            <a:pPr marL="914400" lvl="1" indent="0">
              <a:buNone/>
            </a:pPr>
            <a:r>
              <a:rPr lang="en-US" sz="2000" dirty="0" smtClean="0">
                <a:latin typeface="Britannic Bold" pitchFamily="34" charset="0"/>
              </a:rPr>
              <a:t>People in power often struggle with ego</a:t>
            </a:r>
          </a:p>
          <a:p>
            <a:pPr marL="914400" lvl="1" indent="0">
              <a:buNone/>
            </a:pPr>
            <a:r>
              <a:rPr lang="en-US" sz="2000" dirty="0" smtClean="0">
                <a:latin typeface="Britannic Bold" pitchFamily="34" charset="0"/>
              </a:rPr>
              <a:t>Absolute power corrupts…</a:t>
            </a:r>
          </a:p>
          <a:p>
            <a:pPr marL="914400" lvl="1" indent="0">
              <a:buNone/>
            </a:pPr>
            <a:r>
              <a:rPr lang="en-US" sz="2000" dirty="0" smtClean="0">
                <a:latin typeface="Britannic Bold" pitchFamily="34" charset="0"/>
              </a:rPr>
              <a:t>What about religion?</a:t>
            </a:r>
          </a:p>
          <a:p>
            <a:pPr marL="914400" lvl="1" indent="0">
              <a:buNone/>
            </a:pPr>
            <a:r>
              <a:rPr lang="en-US" sz="2000" dirty="0" smtClean="0">
                <a:latin typeface="Britannic Bold" pitchFamily="34" charset="0"/>
              </a:rPr>
              <a:t>Better ways to reach the same ends…</a:t>
            </a:r>
          </a:p>
          <a:p>
            <a:pPr lvl="1">
              <a:buNone/>
            </a:pPr>
            <a:endParaRPr lang="en-US" sz="2000" dirty="0" smtClean="0">
              <a:latin typeface="Britannic Bold" pitchFamily="34" charset="0"/>
            </a:endParaRPr>
          </a:p>
          <a:p>
            <a:pPr marL="182880" indent="0">
              <a:buNone/>
            </a:pPr>
            <a:endParaRPr lang="en-US" dirty="0">
              <a:latin typeface="Britannic Bold" pitchFamily="34" charset="0"/>
            </a:endParaRPr>
          </a:p>
        </p:txBody>
      </p:sp>
      <p:sp>
        <p:nvSpPr>
          <p:cNvPr id="7" name="Cloud Callout 6"/>
          <p:cNvSpPr/>
          <p:nvPr/>
        </p:nvSpPr>
        <p:spPr>
          <a:xfrm>
            <a:off x="7315200" y="2514600"/>
            <a:ext cx="914400" cy="61264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Why not</a:t>
            </a:r>
            <a:r>
              <a:rPr lang="en-US" dirty="0" smtClean="0"/>
              <a:t>?</a:t>
            </a:r>
            <a:endParaRPr lang="en-US" dirty="0"/>
          </a:p>
        </p:txBody>
      </p:sp>
      <p:sp>
        <p:nvSpPr>
          <p:cNvPr id="9" name="Oval Callout 8"/>
          <p:cNvSpPr/>
          <p:nvPr/>
        </p:nvSpPr>
        <p:spPr>
          <a:xfrm>
            <a:off x="457200" y="3429000"/>
            <a:ext cx="914400" cy="685800"/>
          </a:xfrm>
          <a:prstGeom prst="wedgeEllipseCallout">
            <a:avLst>
              <a:gd name="adj1" fmla="val 58167"/>
              <a:gd name="adj2" fmla="val 411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Prove this?</a:t>
            </a:r>
            <a:endParaRPr lang="en-US" sz="1400" dirty="0"/>
          </a:p>
        </p:txBody>
      </p:sp>
      <p:sp>
        <p:nvSpPr>
          <p:cNvPr id="10" name="Rectangular Callout 9"/>
          <p:cNvSpPr/>
          <p:nvPr/>
        </p:nvSpPr>
        <p:spPr>
          <a:xfrm>
            <a:off x="7010400" y="4038600"/>
            <a:ext cx="914400" cy="457200"/>
          </a:xfrm>
          <a:prstGeom prst="wedgeRectCallout">
            <a:avLst>
              <a:gd name="adj1" fmla="val -82833"/>
              <a:gd name="adj2" fmla="val 529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Says who?</a:t>
            </a:r>
            <a:endParaRPr lang="en-US" dirty="0"/>
          </a:p>
        </p:txBody>
      </p:sp>
      <p:sp>
        <p:nvSpPr>
          <p:cNvPr id="11" name="Rounded Rectangular Callout 10"/>
          <p:cNvSpPr/>
          <p:nvPr/>
        </p:nvSpPr>
        <p:spPr>
          <a:xfrm>
            <a:off x="5943600" y="4953000"/>
            <a:ext cx="1066800" cy="381000"/>
          </a:xfrm>
          <a:prstGeom prst="wedgeRoundRectCallout">
            <a:avLst>
              <a:gd name="adj1" fmla="val -49833"/>
              <a:gd name="adj2" fmla="val -863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Examples?</a:t>
            </a:r>
            <a:endParaRPr lang="en-US" sz="1400" dirty="0"/>
          </a:p>
        </p:txBody>
      </p:sp>
      <p:sp>
        <p:nvSpPr>
          <p:cNvPr id="13" name="Line Callout 1 12"/>
          <p:cNvSpPr/>
          <p:nvPr/>
        </p:nvSpPr>
        <p:spPr>
          <a:xfrm>
            <a:off x="304800" y="5181600"/>
            <a:ext cx="914400" cy="457200"/>
          </a:xfrm>
          <a:prstGeom prst="borderCallout1">
            <a:avLst>
              <a:gd name="adj1" fmla="val 18750"/>
              <a:gd name="adj2" fmla="val 102667"/>
              <a:gd name="adj3" fmla="val 68500"/>
              <a:gd name="adj4" fmla="val 121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Good question</a:t>
            </a:r>
            <a:endParaRPr lang="en-US" sz="1400" dirty="0"/>
          </a:p>
        </p:txBody>
      </p:sp>
      <p:sp>
        <p:nvSpPr>
          <p:cNvPr id="14" name="Oval Callout 13"/>
          <p:cNvSpPr/>
          <p:nvPr/>
        </p:nvSpPr>
        <p:spPr>
          <a:xfrm>
            <a:off x="5867400" y="5486400"/>
            <a:ext cx="1905000" cy="914400"/>
          </a:xfrm>
          <a:prstGeom prst="wedgeEllipseCallout">
            <a:avLst>
              <a:gd name="adj1" fmla="val -59713"/>
              <a:gd name="adj2" fmla="val -14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Like what?  How do you  know?</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solidFill>
                <a:latin typeface="Britannic Bold" pitchFamily="34" charset="0"/>
              </a:rPr>
              <a:t>Writer’s Block?</a:t>
            </a:r>
            <a:endParaRPr lang="en-US" dirty="0">
              <a:solidFill>
                <a:schemeClr val="accent1"/>
              </a:solidFill>
              <a:latin typeface="Britannic Bold" pitchFamily="34" charset="0"/>
            </a:endParaRPr>
          </a:p>
        </p:txBody>
      </p:sp>
      <p:sp>
        <p:nvSpPr>
          <p:cNvPr id="5" name="Content Placeholder 4"/>
          <p:cNvSpPr>
            <a:spLocks noGrp="1"/>
          </p:cNvSpPr>
          <p:nvPr>
            <p:ph idx="1"/>
          </p:nvPr>
        </p:nvSpPr>
        <p:spPr/>
        <p:txBody>
          <a:bodyPr/>
          <a:lstStyle/>
          <a:p>
            <a:pPr>
              <a:buNone/>
            </a:pPr>
            <a:r>
              <a:rPr lang="en-US" dirty="0" smtClean="0">
                <a:latin typeface="Britannic Bold" pitchFamily="34" charset="0"/>
              </a:rPr>
              <a:t>If you get stuck with your prewriting or later with drafting, check out our handout or presentation for </a:t>
            </a:r>
            <a:r>
              <a:rPr lang="en-US" b="1" dirty="0" smtClean="0">
                <a:solidFill>
                  <a:schemeClr val="accent1"/>
                </a:solidFill>
                <a:latin typeface="Britannic Bold" pitchFamily="34" charset="0"/>
              </a:rPr>
              <a:t>Overcoming Writer’s Block</a:t>
            </a:r>
            <a:r>
              <a:rPr lang="en-US" b="1" dirty="0" smtClean="0">
                <a:latin typeface="Britannic Bold" pitchFamily="34" charset="0"/>
              </a:rPr>
              <a:t>,</a:t>
            </a:r>
            <a:r>
              <a:rPr lang="en-US" b="1" dirty="0" smtClean="0">
                <a:solidFill>
                  <a:schemeClr val="accent1"/>
                </a:solidFill>
                <a:latin typeface="Britannic Bold" pitchFamily="34" charset="0"/>
              </a:rPr>
              <a:t> </a:t>
            </a:r>
            <a:r>
              <a:rPr lang="en-US" b="1" dirty="0" smtClean="0">
                <a:latin typeface="Britannic Bold" pitchFamily="34" charset="0"/>
              </a:rPr>
              <a:t>or stop by The Write Site! </a:t>
            </a:r>
          </a:p>
          <a:p>
            <a:pPr>
              <a:buNone/>
            </a:pPr>
            <a:r>
              <a:rPr lang="en-US" b="1" dirty="0" smtClean="0">
                <a:latin typeface="Britannic Bold" pitchFamily="34" charset="0"/>
              </a:rPr>
              <a:t>We are located in CFO 131, and you can call 940.898.2341 for an appointment!</a:t>
            </a:r>
          </a:p>
          <a:p>
            <a:pPr>
              <a:buNone/>
            </a:pPr>
            <a:endParaRPr lang="en-US" b="1" dirty="0">
              <a:latin typeface="Britannic Bold" pitchFamily="34" charset="0"/>
            </a:endParaRPr>
          </a:p>
        </p:txBody>
      </p:sp>
      <p:pic>
        <p:nvPicPr>
          <p:cNvPr id="8194" name="Picture 2" descr="C:\Documents and Settings\RBennett2\Local Settings\Temporary Internet Files\Content.IE5\42MX1UZW\MPj04372640000[1].jpg"/>
          <p:cNvPicPr>
            <a:picLocks noChangeAspect="1" noChangeArrowheads="1"/>
          </p:cNvPicPr>
          <p:nvPr/>
        </p:nvPicPr>
        <p:blipFill>
          <a:blip r:embed="rId2" cstate="print"/>
          <a:srcRect/>
          <a:stretch>
            <a:fillRect/>
          </a:stretch>
        </p:blipFill>
        <p:spPr bwMode="auto">
          <a:xfrm>
            <a:off x="838200" y="4660392"/>
            <a:ext cx="3200400" cy="219760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1337</Words>
  <Application>Microsoft Office PowerPoint</Application>
  <PresentationFormat>On-screen Show (4:3)</PresentationFormat>
  <Paragraphs>142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Prewriting        Techniques</vt:lpstr>
      <vt:lpstr>After You Receive an Assignment:</vt:lpstr>
      <vt:lpstr>Choosing a Topic</vt:lpstr>
      <vt:lpstr>Discovering an Interest</vt:lpstr>
      <vt:lpstr>Narrowing the Interest</vt:lpstr>
      <vt:lpstr>Pre-writing Techniques</vt:lpstr>
      <vt:lpstr>Burke’s Pentad</vt:lpstr>
      <vt:lpstr>Slide 8</vt:lpstr>
      <vt:lpstr>Free writing</vt:lpstr>
      <vt:lpstr>Rapid Sketches</vt:lpstr>
      <vt:lpstr>Conversation</vt:lpstr>
      <vt:lpstr>Doodling or Sketching</vt:lpstr>
      <vt:lpstr>Pre-writing Techniques</vt:lpstr>
      <vt:lpstr>I’m an Alien From Another Planet…</vt:lpstr>
      <vt:lpstr>Circle Technique</vt:lpstr>
      <vt:lpstr>Go Back and Make Notes…</vt:lpstr>
      <vt:lpstr>Writer’s Block?</vt:lpstr>
    </vt:vector>
  </TitlesOfParts>
  <Company>TWU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Prewriting Techniques</dc:title>
  <dc:creator>Administrator</dc:creator>
  <cp:lastModifiedBy>reference</cp:lastModifiedBy>
  <cp:revision>16</cp:revision>
  <dcterms:created xsi:type="dcterms:W3CDTF">2009-04-15T13:52:20Z</dcterms:created>
  <dcterms:modified xsi:type="dcterms:W3CDTF">2009-11-09T22:36:25Z</dcterms:modified>
</cp:coreProperties>
</file>