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BAA6-DD60-4842-B316-DD1288777BE5}" type="datetimeFigureOut">
              <a:rPr lang="en-US" smtClean="0"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BCFA-9F6B-4638-B1D2-65E983D923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BAA6-DD60-4842-B316-DD1288777BE5}" type="datetimeFigureOut">
              <a:rPr lang="en-US" smtClean="0"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BCFA-9F6B-4638-B1D2-65E983D923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BAA6-DD60-4842-B316-DD1288777BE5}" type="datetimeFigureOut">
              <a:rPr lang="en-US" smtClean="0"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BCFA-9F6B-4638-B1D2-65E983D923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BAA6-DD60-4842-B316-DD1288777BE5}" type="datetimeFigureOut">
              <a:rPr lang="en-US" smtClean="0"/>
              <a:t>7/24/2012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BCFA-9F6B-4638-B1D2-65E983D923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BAA6-DD60-4842-B316-DD1288777BE5}" type="datetimeFigureOut">
              <a:rPr lang="en-US" smtClean="0"/>
              <a:t>7/24/2012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BCFA-9F6B-4638-B1D2-65E983D923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BAA6-DD60-4842-B316-DD1288777BE5}" type="datetimeFigureOut">
              <a:rPr lang="en-US" smtClean="0"/>
              <a:t>7/24/2012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BCFA-9F6B-4638-B1D2-65E983D923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BAA6-DD60-4842-B316-DD1288777BE5}" type="datetimeFigureOut">
              <a:rPr lang="en-US" smtClean="0"/>
              <a:t>7/24/2012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BCFA-9F6B-4638-B1D2-65E983D923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BAA6-DD60-4842-B316-DD1288777BE5}" type="datetimeFigureOut">
              <a:rPr lang="en-US" smtClean="0"/>
              <a:t>7/24/2012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BCFA-9F6B-4638-B1D2-65E983D923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BAA6-DD60-4842-B316-DD1288777BE5}" type="datetimeFigureOut">
              <a:rPr lang="en-US" smtClean="0"/>
              <a:t>7/24/2012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BCFA-9F6B-4638-B1D2-65E983D923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BAA6-DD60-4842-B316-DD1288777BE5}" type="datetimeFigureOut">
              <a:rPr lang="en-US" smtClean="0"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BCFA-9F6B-4638-B1D2-65E983D923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FBAA6-DD60-4842-B316-DD1288777BE5}" type="datetimeFigureOut">
              <a:rPr lang="en-US" smtClean="0"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BCFA-9F6B-4638-B1D2-65E983D923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FBAA6-DD60-4842-B316-DD1288777BE5}" type="datetimeFigureOut">
              <a:rPr lang="en-US" smtClean="0"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DBCFA-9F6B-4638-B1D2-65E983D923D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grammar.about.com/od/correctingerrors/a/SVAexercises.htm" TargetMode="External"/><Relationship Id="rId2" Type="http://schemas.openxmlformats.org/officeDocument/2006/relationships/hyperlink" Target="http://www.autoenglish.org/generalgrammar/eterminers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nglischhilfen.de/en/download/test_word_order_en.pdf" TargetMode="External"/><Relationship Id="rId4" Type="http://schemas.openxmlformats.org/officeDocument/2006/relationships/hyperlink" Target="http://www.autoenglish.org/mistakes/mis-prep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r>
              <a:rPr lang="en-US" b="1" dirty="0" smtClean="0"/>
              <a:t>English Comprehension and Composition – Lecture 14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3733800"/>
          </a:xfrm>
        </p:spPr>
        <p:txBody>
          <a:bodyPr>
            <a:normAutofit lnSpcReduction="10000"/>
          </a:bodyPr>
          <a:lstStyle/>
          <a:p>
            <a:pPr marL="514350" indent="-514350" algn="l"/>
            <a:r>
              <a:rPr lang="en-US" b="1" dirty="0" smtClean="0">
                <a:solidFill>
                  <a:schemeClr val="tx1"/>
                </a:solidFill>
              </a:rPr>
              <a:t>	Objectives:</a:t>
            </a:r>
            <a:endParaRPr lang="en-US" dirty="0">
              <a:solidFill>
                <a:schemeClr val="tx1"/>
              </a:solidFill>
            </a:endParaRPr>
          </a:p>
          <a:p>
            <a:pPr marL="514350" indent="-5143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Determiners and Articles</a:t>
            </a:r>
          </a:p>
          <a:p>
            <a:pPr marL="514350" indent="-5143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Prepositions</a:t>
            </a:r>
            <a:endParaRPr lang="en-US" dirty="0">
              <a:solidFill>
                <a:schemeClr val="tx1"/>
              </a:solidFill>
            </a:endParaRPr>
          </a:p>
          <a:p>
            <a:pPr marL="514350" indent="-5143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Subject Verb Agreement</a:t>
            </a:r>
          </a:p>
          <a:p>
            <a:pPr marL="514350" indent="-5143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Verb Tense</a:t>
            </a:r>
          </a:p>
          <a:p>
            <a:pPr marL="514350" indent="-51435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Word Order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600200"/>
            <a:ext cx="7086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Practice Exercises</a:t>
            </a:r>
          </a:p>
          <a:p>
            <a:r>
              <a:rPr lang="en-US" dirty="0" smtClean="0"/>
              <a:t>Determiners and Articles</a:t>
            </a:r>
          </a:p>
          <a:p>
            <a:r>
              <a:rPr lang="en-US" dirty="0" smtClean="0"/>
              <a:t>Prepositions</a:t>
            </a:r>
          </a:p>
          <a:p>
            <a:r>
              <a:rPr lang="en-US" dirty="0" smtClean="0"/>
              <a:t>Subject Verb Agreement</a:t>
            </a:r>
          </a:p>
          <a:p>
            <a:r>
              <a:rPr lang="en-US" dirty="0" smtClean="0"/>
              <a:t>Verb Tense</a:t>
            </a:r>
          </a:p>
          <a:p>
            <a:r>
              <a:rPr lang="en-US" dirty="0" smtClean="0"/>
              <a:t>Word Order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5257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The material has been adapted form the following links: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http://www.autoenglish.org/generalgrammar/eterminers.htm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http://grammar.about.com/od/correctingerrors/a/SVAexercises.htm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4"/>
              </a:rPr>
              <a:t>http://www.autoenglish.org/mistakes/mis-preps.pdf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5"/>
              </a:rPr>
              <a:t>http://www.englischhilfen.de/en/download/test_word_order_en.pdf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</Words>
  <Application>Microsoft Office PowerPoint</Application>
  <PresentationFormat>On-screen Show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English Comprehension and Composition – Lecture 14</vt:lpstr>
      <vt:lpstr>Recap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Comprehension and Composition – Lecture 14</dc:title>
  <dc:creator>Dell 5110</dc:creator>
  <cp:lastModifiedBy>Dell 5110</cp:lastModifiedBy>
  <cp:revision>3</cp:revision>
  <dcterms:created xsi:type="dcterms:W3CDTF">2012-07-24T15:13:13Z</dcterms:created>
  <dcterms:modified xsi:type="dcterms:W3CDTF">2012-07-24T15:31:56Z</dcterms:modified>
</cp:coreProperties>
</file>