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705D1-B25F-4775-90D1-0742B3DA9E7D}" type="datetimeFigureOut">
              <a:rPr lang="en-US" smtClean="0"/>
              <a:pPr/>
              <a:t>7/24/2012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BF48D-7084-4507-B300-49F584166F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river.edu/Documents/student.../run-on-sentences.pdf" TargetMode="External"/><Relationship Id="rId2" Type="http://schemas.openxmlformats.org/officeDocument/2006/relationships/hyperlink" Target="http://grammar.ccc.commnet.edu/grammar/cgi-shl/quiz.pl/run-ons_add1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bcteach.com/free/g/grammar_completesentence_upperelem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200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Run on Sentences and Practice    Exercises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Sentence Fragments and Practice Exercises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667000"/>
            <a:ext cx="8229600" cy="2743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Run on Sentences and Practice </a:t>
            </a:r>
            <a:r>
              <a:rPr lang="en-US" dirty="0" smtClean="0">
                <a:solidFill>
                  <a:schemeClr val="tx1"/>
                </a:solidFill>
              </a:rPr>
              <a:t>Exercises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Sentence Fragments and Practice Exercises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material has been adapted from the following </a:t>
            </a:r>
            <a:r>
              <a:rPr lang="en-US" smtClean="0"/>
              <a:t>links </a:t>
            </a:r>
            <a:r>
              <a:rPr lang="en-US" smtClean="0"/>
              <a:t>and </a:t>
            </a:r>
            <a:r>
              <a:rPr lang="en-US" smtClean="0"/>
              <a:t>web pages</a:t>
            </a:r>
            <a:r>
              <a:rPr lang="en-US" dirty="0" smtClean="0"/>
              <a:t>:</a:t>
            </a:r>
          </a:p>
          <a:p>
            <a:r>
              <a:rPr lang="en-US" dirty="0" smtClean="0">
                <a:hlinkClick r:id="rId2"/>
              </a:rPr>
              <a:t>http://grammar.ccc.commnet.edu/grammar/cgi-shl/quiz.pl/run-ons_add1.htm</a:t>
            </a:r>
            <a:endParaRPr lang="en-US" dirty="0" smtClean="0"/>
          </a:p>
          <a:p>
            <a:r>
              <a:rPr lang="en-US" u="sng" dirty="0">
                <a:hlinkClick r:id="rId3"/>
              </a:rPr>
              <a:t>www.greenriver.edu/Documents/student.../run-on-sentences.pdf</a:t>
            </a:r>
            <a:endParaRPr lang="en-US" dirty="0"/>
          </a:p>
          <a:p>
            <a:r>
              <a:rPr lang="en-US" dirty="0" smtClean="0"/>
              <a:t>englishforeveryone.org</a:t>
            </a:r>
            <a:endParaRPr lang="en-US" dirty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www.abcteach.com/free/g/grammar_completesentence_upperelem.pdf</a:t>
            </a:r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35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13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Comprehension and Composition – Lecture 13</dc:title>
  <dc:creator>Dell 5110</dc:creator>
  <cp:lastModifiedBy>Dell 5110</cp:lastModifiedBy>
  <cp:revision>6</cp:revision>
  <dcterms:created xsi:type="dcterms:W3CDTF">2012-07-23T15:24:33Z</dcterms:created>
  <dcterms:modified xsi:type="dcterms:W3CDTF">2012-07-24T14:46:00Z</dcterms:modified>
</cp:coreProperties>
</file>