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79CBA86-9DBF-4650-A95B-0EF0D83B2DA5}" type="datetimeFigureOut">
              <a:rPr lang="en-US" smtClean="0"/>
              <a:pPr/>
              <a:t>7/22/2012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29193FA-684F-40C2-A471-E0798526BD2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9193FA-684F-40C2-A471-E0798526BD25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9193FA-684F-40C2-A471-E0798526BD25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9193FA-684F-40C2-A471-E0798526BD25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9193FA-684F-40C2-A471-E0798526BD25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9193FA-684F-40C2-A471-E0798526BD25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9193FA-684F-40C2-A471-E0798526BD25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9193FA-684F-40C2-A471-E0798526BD25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042DA2-31AC-475D-9603-D5E9CC18CDDB}" type="datetimeFigureOut">
              <a:rPr lang="en-US" smtClean="0"/>
              <a:pPr/>
              <a:t>7/22/2012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80C057-8188-46E6-9FB0-E64FB49EB21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042DA2-31AC-475D-9603-D5E9CC18CDDB}" type="datetimeFigureOut">
              <a:rPr lang="en-US" smtClean="0"/>
              <a:pPr/>
              <a:t>7/22/2012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80C057-8188-46E6-9FB0-E64FB49EB21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5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042DA2-31AC-475D-9603-D5E9CC18CDDB}" type="datetimeFigureOut">
              <a:rPr lang="en-US" smtClean="0"/>
              <a:pPr/>
              <a:t>7/22/2012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80C057-8188-46E6-9FB0-E64FB49EB21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2" y="2133601"/>
            <a:ext cx="3009900" cy="60340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505202" y="2133601"/>
            <a:ext cx="3009900" cy="60340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042DA2-31AC-475D-9603-D5E9CC18CDDB}" type="datetimeFigureOut">
              <a:rPr lang="en-US" smtClean="0"/>
              <a:pPr/>
              <a:t>7/22/2012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80C057-8188-46E6-9FB0-E64FB49EB21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2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2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042DA2-31AC-475D-9603-D5E9CC18CDDB}" type="datetimeFigureOut">
              <a:rPr lang="en-US" smtClean="0"/>
              <a:pPr/>
              <a:t>7/22/2012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80C057-8188-46E6-9FB0-E64FB49EB21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042DA2-31AC-475D-9603-D5E9CC18CDDB}" type="datetimeFigureOut">
              <a:rPr lang="en-US" smtClean="0"/>
              <a:pPr/>
              <a:t>7/22/2012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80C057-8188-46E6-9FB0-E64FB49EB21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042DA2-31AC-475D-9603-D5E9CC18CDDB}" type="datetimeFigureOut">
              <a:rPr lang="en-US" smtClean="0"/>
              <a:pPr/>
              <a:t>7/22/2012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80C057-8188-46E6-9FB0-E64FB49EB21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1" y="273052"/>
            <a:ext cx="51117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042DA2-31AC-475D-9603-D5E9CC18CDDB}" type="datetimeFigureOut">
              <a:rPr lang="en-US" smtClean="0"/>
              <a:pPr/>
              <a:t>7/22/2012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80C057-8188-46E6-9FB0-E64FB49EB21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042DA2-31AC-475D-9603-D5E9CC18CDDB}" type="datetimeFigureOut">
              <a:rPr lang="en-US" smtClean="0"/>
              <a:pPr/>
              <a:t>7/22/2012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80C057-8188-46E6-9FB0-E64FB49EB21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042DA2-31AC-475D-9603-D5E9CC18CDDB}" type="datetimeFigureOut">
              <a:rPr lang="en-US" smtClean="0"/>
              <a:pPr/>
              <a:t>7/22/2012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80C057-8188-46E6-9FB0-E64FB49EB21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49" y="366713"/>
            <a:ext cx="1543051" cy="780097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2" y="366713"/>
            <a:ext cx="4476751" cy="780097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042DA2-31AC-475D-9603-D5E9CC18CDDB}" type="datetimeFigureOut">
              <a:rPr lang="en-US" smtClean="0"/>
              <a:pPr/>
              <a:t>7/22/2012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80C057-8188-46E6-9FB0-E64FB49EB21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2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042DA2-31AC-475D-9603-D5E9CC18CDDB}" type="datetimeFigureOut">
              <a:rPr lang="en-US" smtClean="0"/>
              <a:pPr/>
              <a:t>7/22/2012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80C057-8188-46E6-9FB0-E64FB49EB218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219200"/>
            <a:ext cx="7772400" cy="1371600"/>
          </a:xfrm>
        </p:spPr>
        <p:txBody>
          <a:bodyPr>
            <a:normAutofit fontScale="90000"/>
          </a:bodyPr>
          <a:lstStyle/>
          <a:p>
            <a:r>
              <a:rPr lang="en-US" sz="5300" b="1" dirty="0" smtClean="0"/>
              <a:t/>
            </a:r>
            <a:br>
              <a:rPr lang="en-US" sz="5300" b="1" dirty="0" smtClean="0"/>
            </a:br>
            <a:r>
              <a:rPr lang="en-US" sz="5300" b="1" dirty="0" smtClean="0"/>
              <a:t>PREPOSITIONS </a:t>
            </a:r>
            <a:r>
              <a:rPr lang="en-US" sz="5300" b="1" dirty="0"/>
              <a:t/>
            </a:r>
            <a:br>
              <a:rPr lang="en-US" sz="5300" b="1" dirty="0"/>
            </a:br>
            <a:endParaRPr lang="en-US" sz="5300" b="1" dirty="0"/>
          </a:p>
        </p:txBody>
      </p:sp>
      <p:sp>
        <p:nvSpPr>
          <p:cNvPr id="4" name="Rectangle 3"/>
          <p:cNvSpPr/>
          <p:nvPr/>
        </p:nvSpPr>
        <p:spPr>
          <a:xfrm>
            <a:off x="1219200" y="2590800"/>
            <a:ext cx="6858000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/>
              <a:t>A preposition is a word that relates a noun or pronoun to another word in a sentence. </a:t>
            </a:r>
            <a:endParaRPr lang="en-US" sz="3200" dirty="0" smtClean="0"/>
          </a:p>
          <a:p>
            <a:endParaRPr lang="en-US" sz="3200" dirty="0" smtClean="0"/>
          </a:p>
          <a:p>
            <a:r>
              <a:rPr lang="en-US" sz="3200" dirty="0" smtClean="0"/>
              <a:t>	"</a:t>
            </a:r>
            <a:r>
              <a:rPr lang="en-US" sz="3200" dirty="0"/>
              <a:t>The dog sat </a:t>
            </a:r>
            <a:r>
              <a:rPr lang="en-US" sz="3200" b="1" u="sng" dirty="0"/>
              <a:t>under</a:t>
            </a:r>
            <a:r>
              <a:rPr lang="en-US" sz="3200" dirty="0"/>
              <a:t> the tree."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 smtClean="0"/>
              <a:t>Prepositions </a:t>
            </a:r>
            <a:r>
              <a:rPr lang="en-US" b="1" dirty="0"/>
              <a:t>and </a:t>
            </a:r>
            <a:r>
              <a:rPr lang="en-US" b="1" dirty="0" smtClean="0"/>
              <a:t>Idioms </a:t>
            </a:r>
            <a:r>
              <a:rPr lang="en-US" b="1" dirty="0"/>
              <a:t>in English 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990600"/>
            <a:ext cx="8305800" cy="60198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2800" dirty="0"/>
              <a:t>1) I'm tired </a:t>
            </a:r>
            <a:r>
              <a:rPr lang="en-US" sz="2800" b="1" dirty="0" smtClean="0"/>
              <a:t>______</a:t>
            </a:r>
            <a:r>
              <a:rPr lang="en-US" sz="2800" dirty="0" smtClean="0"/>
              <a:t>waiting </a:t>
            </a:r>
            <a:r>
              <a:rPr lang="en-US" sz="2800" dirty="0"/>
              <a:t>for you.</a:t>
            </a:r>
          </a:p>
          <a:p>
            <a:pPr>
              <a:buNone/>
            </a:pPr>
            <a:r>
              <a:rPr lang="en-US" sz="2800" dirty="0"/>
              <a:t>2) He hasn't smoked </a:t>
            </a:r>
            <a:r>
              <a:rPr lang="en-US" sz="2800" b="1" dirty="0" smtClean="0"/>
              <a:t>_______</a:t>
            </a:r>
            <a:r>
              <a:rPr lang="en-US" sz="2800" dirty="0" smtClean="0"/>
              <a:t>ages</a:t>
            </a:r>
            <a:r>
              <a:rPr lang="en-US" sz="2800" dirty="0"/>
              <a:t>.</a:t>
            </a:r>
          </a:p>
          <a:p>
            <a:pPr>
              <a:buNone/>
            </a:pPr>
            <a:r>
              <a:rPr lang="en-US" sz="2800" dirty="0"/>
              <a:t>3) Nina is good </a:t>
            </a:r>
            <a:r>
              <a:rPr lang="en-US" sz="2800" b="1" dirty="0" smtClean="0"/>
              <a:t>_______</a:t>
            </a:r>
            <a:r>
              <a:rPr lang="en-US" sz="2800" dirty="0"/>
              <a:t> running.</a:t>
            </a:r>
          </a:p>
          <a:p>
            <a:pPr>
              <a:buNone/>
            </a:pPr>
            <a:r>
              <a:rPr lang="en-US" sz="2800" dirty="0"/>
              <a:t>4) I'm looking </a:t>
            </a:r>
            <a:r>
              <a:rPr lang="en-US" sz="2800" b="1" dirty="0" smtClean="0"/>
              <a:t>_____</a:t>
            </a:r>
            <a:r>
              <a:rPr lang="en-US" sz="2800" dirty="0"/>
              <a:t> my keys. Has anyone found them?</a:t>
            </a:r>
          </a:p>
          <a:p>
            <a:pPr>
              <a:buNone/>
            </a:pPr>
            <a:r>
              <a:rPr lang="en-US" sz="2800" dirty="0"/>
              <a:t>5) They dream </a:t>
            </a:r>
            <a:r>
              <a:rPr lang="en-US" sz="2800" b="1" dirty="0" smtClean="0"/>
              <a:t>______ </a:t>
            </a:r>
            <a:r>
              <a:rPr lang="en-US" sz="2800" dirty="0" smtClean="0"/>
              <a:t>moving </a:t>
            </a:r>
            <a:r>
              <a:rPr lang="en-US" sz="2800" dirty="0"/>
              <a:t>to South Africa.</a:t>
            </a:r>
          </a:p>
          <a:p>
            <a:pPr>
              <a:buNone/>
            </a:pPr>
            <a:r>
              <a:rPr lang="en-US" sz="2800" dirty="0"/>
              <a:t>6) This song was written </a:t>
            </a:r>
            <a:r>
              <a:rPr lang="en-US" sz="2800" b="1" dirty="0" smtClean="0"/>
              <a:t>_____ </a:t>
            </a:r>
            <a:r>
              <a:rPr lang="en-US" sz="2800" dirty="0" smtClean="0"/>
              <a:t>Madonna</a:t>
            </a:r>
            <a:r>
              <a:rPr lang="en-US" sz="2800" dirty="0"/>
              <a:t>.</a:t>
            </a:r>
          </a:p>
          <a:p>
            <a:pPr>
              <a:buNone/>
            </a:pPr>
            <a:r>
              <a:rPr lang="en-US" sz="2800" dirty="0"/>
              <a:t>7) You can look the word </a:t>
            </a:r>
            <a:r>
              <a:rPr lang="en-US" sz="2800" b="1" dirty="0" smtClean="0"/>
              <a:t>______</a:t>
            </a:r>
            <a:r>
              <a:rPr lang="en-US" sz="2800" dirty="0" smtClean="0"/>
              <a:t>in </a:t>
            </a:r>
            <a:r>
              <a:rPr lang="en-US" sz="2800" dirty="0"/>
              <a:t>a dictionary.</a:t>
            </a:r>
          </a:p>
          <a:p>
            <a:pPr>
              <a:buNone/>
            </a:pPr>
            <a:r>
              <a:rPr lang="en-US" sz="2800" dirty="0"/>
              <a:t>8) I can't come to the party. Don't wait </a:t>
            </a:r>
            <a:r>
              <a:rPr lang="en-US" sz="2800" b="1" dirty="0" smtClean="0"/>
              <a:t>_____</a:t>
            </a:r>
            <a:r>
              <a:rPr lang="en-US" sz="2800" dirty="0"/>
              <a:t> me.</a:t>
            </a:r>
          </a:p>
          <a:p>
            <a:pPr>
              <a:buNone/>
            </a:pPr>
            <a:r>
              <a:rPr lang="en-US" sz="2800" dirty="0"/>
              <a:t>9) She had problems </a:t>
            </a:r>
            <a:r>
              <a:rPr lang="en-US" sz="2800" b="1" dirty="0" smtClean="0"/>
              <a:t>______</a:t>
            </a:r>
            <a:r>
              <a:rPr lang="en-US" sz="2800" dirty="0" smtClean="0"/>
              <a:t>reading </a:t>
            </a:r>
            <a:r>
              <a:rPr lang="en-US" sz="2800" dirty="0"/>
              <a:t>the instructions.</a:t>
            </a:r>
          </a:p>
          <a:p>
            <a:pPr>
              <a:buNone/>
            </a:pPr>
            <a:r>
              <a:rPr lang="en-US" sz="2800" dirty="0"/>
              <a:t>10) The police car chased the robbers </a:t>
            </a:r>
            <a:r>
              <a:rPr lang="en-US" sz="2800" b="1" dirty="0" smtClean="0"/>
              <a:t>________</a:t>
            </a:r>
            <a:r>
              <a:rPr lang="en-US" sz="2800" dirty="0"/>
              <a:t> the streets.</a:t>
            </a:r>
          </a:p>
          <a:p>
            <a:pPr>
              <a:buNone/>
            </a:pP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152400"/>
            <a:ext cx="8839200" cy="838200"/>
          </a:xfrm>
        </p:spPr>
        <p:txBody>
          <a:bodyPr>
            <a:normAutofit fontScale="90000"/>
          </a:bodyPr>
          <a:lstStyle/>
          <a:p>
            <a:pPr algn="l"/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 smtClean="0"/>
              <a:t>Prepositions </a:t>
            </a:r>
            <a:r>
              <a:rPr lang="en-US" b="1" dirty="0"/>
              <a:t>of place, direction and time 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143000"/>
            <a:ext cx="8229600" cy="5486400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en-US" sz="2800" dirty="0" smtClean="0"/>
              <a:t>	I'm </a:t>
            </a:r>
            <a:r>
              <a:rPr lang="en-US" sz="2800" dirty="0"/>
              <a:t>Peter and I live </a:t>
            </a:r>
            <a:r>
              <a:rPr lang="en-US" sz="2800" b="1" dirty="0" smtClean="0"/>
              <a:t>____</a:t>
            </a:r>
            <a:r>
              <a:rPr lang="en-US" sz="2800" dirty="0"/>
              <a:t> Germany. </a:t>
            </a:r>
            <a:r>
              <a:rPr lang="en-US" sz="2800" b="1" dirty="0" smtClean="0"/>
              <a:t>____</a:t>
            </a:r>
            <a:r>
              <a:rPr lang="en-US" sz="2800" dirty="0" smtClean="0"/>
              <a:t>summer </a:t>
            </a:r>
            <a:r>
              <a:rPr lang="en-US" sz="2800" dirty="0"/>
              <a:t>I like to travel </a:t>
            </a:r>
            <a:r>
              <a:rPr lang="en-US" sz="2800" b="1" dirty="0" smtClean="0"/>
              <a:t>____</a:t>
            </a:r>
            <a:r>
              <a:rPr lang="en-US" sz="2800" dirty="0" smtClean="0"/>
              <a:t>Italy</a:t>
            </a:r>
            <a:r>
              <a:rPr lang="en-US" sz="2800" dirty="0"/>
              <a:t>, because </a:t>
            </a:r>
            <a:r>
              <a:rPr lang="en-US" sz="2800" b="1" dirty="0" smtClean="0"/>
              <a:t>____</a:t>
            </a:r>
            <a:r>
              <a:rPr lang="en-US" sz="2800" dirty="0"/>
              <a:t> the weather and the people there. Last summer I took a plane </a:t>
            </a:r>
            <a:r>
              <a:rPr lang="en-US" sz="2800" b="1" dirty="0" smtClean="0"/>
              <a:t>_____</a:t>
            </a:r>
            <a:r>
              <a:rPr lang="en-US" sz="2800" dirty="0"/>
              <a:t> Munich to Rome. </a:t>
            </a:r>
            <a:r>
              <a:rPr lang="en-US" sz="2800" b="1" dirty="0" smtClean="0"/>
              <a:t>____</a:t>
            </a:r>
            <a:r>
              <a:rPr lang="en-US" sz="2800" dirty="0"/>
              <a:t> the airport we went to our hotel </a:t>
            </a:r>
            <a:r>
              <a:rPr lang="en-US" sz="2800" b="1" dirty="0" smtClean="0"/>
              <a:t>____</a:t>
            </a:r>
            <a:r>
              <a:rPr lang="en-US" sz="2800" dirty="0"/>
              <a:t> bus. We stopped </a:t>
            </a:r>
            <a:r>
              <a:rPr lang="en-US" sz="2800" b="1" dirty="0" smtClean="0"/>
              <a:t>___</a:t>
            </a:r>
            <a:r>
              <a:rPr lang="en-US" sz="2800" dirty="0"/>
              <a:t> a small restaurant for a quick meal. The driver parked the bus </a:t>
            </a:r>
            <a:r>
              <a:rPr lang="en-US" sz="2800" b="1" dirty="0" smtClean="0"/>
              <a:t>_____</a:t>
            </a:r>
            <a:r>
              <a:rPr lang="en-US" sz="2800" dirty="0" smtClean="0"/>
              <a:t>the </a:t>
            </a:r>
            <a:r>
              <a:rPr lang="en-US" sz="2800" dirty="0"/>
              <a:t>restaurant. Nobody could find the bus and the driver, so we waited </a:t>
            </a:r>
            <a:r>
              <a:rPr lang="en-US" sz="2800" b="1" dirty="0" smtClean="0"/>
              <a:t>______</a:t>
            </a:r>
            <a:r>
              <a:rPr lang="en-US" sz="2800" dirty="0"/>
              <a:t> the restaurant </a:t>
            </a:r>
            <a:r>
              <a:rPr lang="en-US" sz="2800" b="1" dirty="0" smtClean="0"/>
              <a:t>____</a:t>
            </a:r>
            <a:r>
              <a:rPr lang="en-US" sz="2800" dirty="0"/>
              <a:t> one hour. The driver was walking </a:t>
            </a:r>
            <a:r>
              <a:rPr lang="en-US" sz="2800" b="1" dirty="0" smtClean="0"/>
              <a:t>______</a:t>
            </a:r>
            <a:r>
              <a:rPr lang="en-US" sz="2800" dirty="0" smtClean="0"/>
              <a:t>the </a:t>
            </a:r>
            <a:r>
              <a:rPr lang="en-US" sz="2800" dirty="0"/>
              <a:t>small park </a:t>
            </a:r>
            <a:r>
              <a:rPr lang="en-US" sz="2800" b="1" dirty="0" smtClean="0"/>
              <a:t>_____</a:t>
            </a:r>
            <a:r>
              <a:rPr lang="en-US" sz="2800" dirty="0"/>
              <a:t> the restaurant which we did not know. So we were very </a:t>
            </a:r>
            <a:r>
              <a:rPr lang="en-US" sz="2800" dirty="0" smtClean="0"/>
              <a:t>angry ____</a:t>
            </a:r>
            <a:r>
              <a:rPr lang="en-US" sz="2800" dirty="0"/>
              <a:t> him. But my holidays were great. We </a:t>
            </a:r>
            <a:r>
              <a:rPr lang="en-US" sz="2800" dirty="0" smtClean="0"/>
              <a:t>sat </a:t>
            </a:r>
            <a:r>
              <a:rPr lang="en-US" sz="2800" b="1" dirty="0" smtClean="0"/>
              <a:t>______</a:t>
            </a:r>
            <a:r>
              <a:rPr lang="en-US" sz="2800" dirty="0" smtClean="0"/>
              <a:t>campfires </a:t>
            </a:r>
            <a:r>
              <a:rPr lang="en-US" sz="2800" dirty="0"/>
              <a:t>and went dancing </a:t>
            </a:r>
            <a:r>
              <a:rPr lang="en-US" sz="2800" b="1" dirty="0" smtClean="0"/>
              <a:t>_____</a:t>
            </a:r>
            <a:r>
              <a:rPr lang="en-US" sz="2800" dirty="0" smtClean="0"/>
              <a:t>the </a:t>
            </a:r>
            <a:r>
              <a:rPr lang="en-US" sz="2800" dirty="0"/>
              <a:t>early mornings.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Prepositions and </a:t>
            </a:r>
            <a:r>
              <a:rPr lang="en-US" b="1" dirty="0" smtClean="0"/>
              <a:t>verbs</a:t>
            </a:r>
            <a:br>
              <a:rPr lang="en-US" b="1" dirty="0" smtClean="0"/>
            </a:br>
            <a:r>
              <a:rPr lang="en-US" sz="3100" b="1" dirty="0" smtClean="0"/>
              <a:t>Match the phrases with appropriate verbs:</a:t>
            </a:r>
            <a:endParaRPr lang="en-US" sz="31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00200" y="1295400"/>
            <a:ext cx="2438400" cy="5257800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sz="2800" dirty="0"/>
              <a:t>hang    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dirty="0"/>
              <a:t>listen    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dirty="0"/>
              <a:t>talk    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dirty="0"/>
              <a:t>go    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dirty="0"/>
              <a:t>arrive    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dirty="0"/>
              <a:t>look    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dirty="0"/>
              <a:t>sleep    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dirty="0"/>
              <a:t>lie    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dirty="0"/>
              <a:t>wait    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dirty="0"/>
              <a:t>hide    </a:t>
            </a:r>
          </a:p>
          <a:p>
            <a:endParaRPr lang="en-US" sz="2800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4495800" y="1295400"/>
            <a:ext cx="3581400" cy="5410200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/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2800" dirty="0" smtClean="0"/>
              <a:t>At the airport</a:t>
            </a:r>
          </a:p>
          <a:p>
            <a:pPr marL="514350" indent="-514350">
              <a:spcBef>
                <a:spcPct val="20000"/>
              </a:spcBef>
              <a:buFont typeface="+mj-lt"/>
              <a:buAutoNum type="arabicPeriod"/>
            </a:pPr>
            <a:r>
              <a:rPr lang="en-US" sz="2800" dirty="0" smtClean="0"/>
              <a:t>Out </a:t>
            </a:r>
            <a:r>
              <a:rPr lang="en-US" sz="2800" dirty="0"/>
              <a:t>with </a:t>
            </a:r>
            <a:r>
              <a:rPr lang="en-US" sz="2800" dirty="0" smtClean="0"/>
              <a:t>friends</a:t>
            </a: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2800" dirty="0" smtClean="0"/>
              <a:t>During the night</a:t>
            </a: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2800" dirty="0" smtClean="0"/>
              <a:t>To the swimming pool</a:t>
            </a: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Outside the stadium</a:t>
            </a:r>
          </a:p>
          <a:p>
            <a:pPr marL="514350" indent="-514350">
              <a:spcBef>
                <a:spcPct val="20000"/>
              </a:spcBef>
              <a:buFont typeface="+mj-lt"/>
              <a:buAutoNum type="arabicPeriod"/>
            </a:pPr>
            <a:r>
              <a:rPr lang="en-US" sz="2800" dirty="0" smtClean="0"/>
              <a:t>On the phone</a:t>
            </a:r>
          </a:p>
          <a:p>
            <a:pPr marL="514350" indent="-514350">
              <a:spcBef>
                <a:spcPct val="20000"/>
              </a:spcBef>
              <a:buFont typeface="+mj-lt"/>
              <a:buAutoNum type="arabicPeriod"/>
            </a:pPr>
            <a:r>
              <a:rPr lang="en-US" sz="2800" dirty="0" smtClean="0"/>
              <a:t>To the music</a:t>
            </a: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On</a:t>
            </a:r>
            <a:r>
              <a:rPr kumimoji="0" lang="en-US" sz="28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the beach</a:t>
            </a: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2800" baseline="0" dirty="0" smtClean="0"/>
              <a:t>Behind</a:t>
            </a:r>
            <a:r>
              <a:rPr lang="en-US" sz="2800" dirty="0" smtClean="0"/>
              <a:t> the tree</a:t>
            </a: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Out</a:t>
            </a:r>
            <a:r>
              <a:rPr kumimoji="0" lang="en-US" sz="28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of the window</a:t>
            </a: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715962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>Prepositions of Place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838200"/>
            <a:ext cx="8153400" cy="5791200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en-US" sz="2800" dirty="0" smtClean="0"/>
              <a:t>	Fill </a:t>
            </a:r>
            <a:r>
              <a:rPr lang="en-US" sz="2800" dirty="0"/>
              <a:t>the gaps with the correct prepositions.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US" sz="2800" dirty="0"/>
              <a:t>We live </a:t>
            </a:r>
            <a:r>
              <a:rPr lang="en-US" sz="2800" dirty="0" smtClean="0"/>
              <a:t>______</a:t>
            </a:r>
            <a:r>
              <a:rPr lang="en-US" sz="2800" dirty="0"/>
              <a:t> </a:t>
            </a:r>
            <a:r>
              <a:rPr lang="en-US" sz="2800" dirty="0" smtClean="0"/>
              <a:t>London.	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US" sz="2800" dirty="0" smtClean="0"/>
              <a:t>Would you like to go ______ the cinema tonight?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US" sz="2800" dirty="0" smtClean="0"/>
              <a:t>No</a:t>
            </a:r>
            <a:r>
              <a:rPr lang="en-US" sz="2800" dirty="0"/>
              <a:t>, thanks. I was </a:t>
            </a:r>
            <a:r>
              <a:rPr lang="en-US" sz="2800" dirty="0" smtClean="0"/>
              <a:t>______</a:t>
            </a:r>
            <a:r>
              <a:rPr lang="en-US" sz="2800" dirty="0"/>
              <a:t> the cinema yesterday.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US" sz="2800" dirty="0"/>
              <a:t>We are going </a:t>
            </a:r>
            <a:r>
              <a:rPr lang="en-US" sz="2800" dirty="0" smtClean="0"/>
              <a:t>_____</a:t>
            </a:r>
            <a:r>
              <a:rPr lang="en-US" sz="2800" dirty="0"/>
              <a:t> holiday next week.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US" sz="2800" dirty="0"/>
              <a:t>There is a bridge </a:t>
            </a:r>
            <a:r>
              <a:rPr lang="en-US" sz="2800" dirty="0" smtClean="0"/>
              <a:t>______</a:t>
            </a:r>
            <a:r>
              <a:rPr lang="en-US" sz="2800" dirty="0"/>
              <a:t> the river.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US" sz="2800" dirty="0"/>
              <a:t>The flight from Leipzig to London was </a:t>
            </a:r>
            <a:r>
              <a:rPr lang="en-US" sz="2800" dirty="0" smtClean="0"/>
              <a:t>_____</a:t>
            </a:r>
            <a:r>
              <a:rPr lang="en-US" sz="2800" dirty="0"/>
              <a:t> Frankfurt.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US" sz="2800" dirty="0" smtClean="0"/>
              <a:t>______</a:t>
            </a:r>
            <a:r>
              <a:rPr lang="en-US" sz="2800" dirty="0"/>
              <a:t> my wall, there are many picture postcards.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US" sz="2800" dirty="0"/>
              <a:t>Who is the person </a:t>
            </a:r>
            <a:r>
              <a:rPr lang="en-US" sz="2800" dirty="0" smtClean="0"/>
              <a:t>_____</a:t>
            </a:r>
            <a:r>
              <a:rPr lang="en-US" sz="2800" dirty="0"/>
              <a:t> this picture?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US" sz="2800" dirty="0" smtClean="0"/>
              <a:t>Come _____</a:t>
            </a:r>
            <a:r>
              <a:rPr lang="en-US" sz="2800" dirty="0"/>
              <a:t> the sitting room, we want to watch TV.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US" sz="2800" dirty="0"/>
              <a:t>Munich lies 530 meters </a:t>
            </a:r>
            <a:r>
              <a:rPr lang="en-US" sz="2800" dirty="0" smtClean="0"/>
              <a:t>______</a:t>
            </a:r>
            <a:r>
              <a:rPr lang="en-US" sz="2800" dirty="0"/>
              <a:t> sea </a:t>
            </a:r>
            <a:r>
              <a:rPr lang="en-US" sz="2800" dirty="0" smtClean="0"/>
              <a:t>level.</a:t>
            </a:r>
            <a:endParaRPr lang="en-US" sz="2800" dirty="0"/>
          </a:p>
          <a:p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915400" cy="838200"/>
          </a:xfrm>
        </p:spPr>
        <p:txBody>
          <a:bodyPr>
            <a:normAutofit/>
          </a:bodyPr>
          <a:lstStyle/>
          <a:p>
            <a:pPr algn="l"/>
            <a:r>
              <a:rPr lang="en-US" sz="2800" b="1" dirty="0"/>
              <a:t>Test </a:t>
            </a:r>
            <a:r>
              <a:rPr lang="en-US" sz="2800" b="1" dirty="0" smtClean="0"/>
              <a:t>your </a:t>
            </a:r>
            <a:r>
              <a:rPr lang="en-US" sz="2800" b="1" dirty="0"/>
              <a:t>knowledge of the prepositions </a:t>
            </a:r>
            <a:r>
              <a:rPr lang="en-US" sz="2800" b="1" u="sng" dirty="0"/>
              <a:t>for ,</a:t>
            </a:r>
            <a:r>
              <a:rPr lang="en-US" sz="2800" b="1" u="sng" dirty="0" smtClean="0"/>
              <a:t>while ,during</a:t>
            </a:r>
            <a:r>
              <a:rPr lang="en-US" sz="2800" dirty="0"/>
              <a:t>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8458200" cy="5562600"/>
          </a:xfrm>
        </p:spPr>
        <p:txBody>
          <a:bodyPr>
            <a:normAutofit lnSpcReduction="10000"/>
          </a:bodyPr>
          <a:lstStyle/>
          <a:p>
            <a:pPr marL="457200" lvl="0" indent="-457200">
              <a:buFont typeface="+mj-lt"/>
              <a:buAutoNum type="arabicPeriod"/>
            </a:pPr>
            <a:r>
              <a:rPr lang="en-US" sz="2400" dirty="0"/>
              <a:t>He's been working </a:t>
            </a:r>
            <a:r>
              <a:rPr lang="en-US" sz="2400" dirty="0" smtClean="0"/>
              <a:t>_____three </a:t>
            </a:r>
            <a:r>
              <a:rPr lang="en-US" sz="2400" dirty="0"/>
              <a:t>weeks.</a:t>
            </a:r>
          </a:p>
          <a:p>
            <a:pPr marL="457200" lvl="0" indent="-457200">
              <a:buFont typeface="+mj-lt"/>
              <a:buAutoNum type="arabicPeriod"/>
            </a:pPr>
            <a:r>
              <a:rPr lang="en-US" sz="2400" dirty="0"/>
              <a:t>I fell asleep </a:t>
            </a:r>
            <a:r>
              <a:rPr lang="en-US" sz="2400" dirty="0" smtClean="0"/>
              <a:t>_____</a:t>
            </a:r>
            <a:r>
              <a:rPr lang="en-US" sz="2400" dirty="0"/>
              <a:t> the film.</a:t>
            </a:r>
          </a:p>
          <a:p>
            <a:pPr marL="457200" lvl="0" indent="-457200">
              <a:buFont typeface="+mj-lt"/>
              <a:buAutoNum type="arabicPeriod"/>
            </a:pPr>
            <a:r>
              <a:rPr lang="en-US" sz="2400" dirty="0"/>
              <a:t>Did you </a:t>
            </a:r>
            <a:r>
              <a:rPr lang="en-US" sz="2400"/>
              <a:t>see </a:t>
            </a:r>
            <a:r>
              <a:rPr lang="en-US" sz="2400" smtClean="0"/>
              <a:t>Thailand _____</a:t>
            </a:r>
            <a:r>
              <a:rPr lang="en-US" sz="2400" dirty="0" smtClean="0"/>
              <a:t>your </a:t>
            </a:r>
            <a:r>
              <a:rPr lang="en-US" sz="2400" dirty="0"/>
              <a:t>holiday?</a:t>
            </a:r>
          </a:p>
          <a:p>
            <a:pPr marL="457200" lvl="0" indent="-457200">
              <a:buFont typeface="+mj-lt"/>
              <a:buAutoNum type="arabicPeriod"/>
            </a:pPr>
            <a:r>
              <a:rPr lang="en-US" sz="2400" dirty="0"/>
              <a:t>We talked </a:t>
            </a:r>
            <a:r>
              <a:rPr lang="en-US" sz="2400" dirty="0" smtClean="0"/>
              <a:t>______</a:t>
            </a:r>
            <a:r>
              <a:rPr lang="en-US" sz="2400" dirty="0"/>
              <a:t> an hour.</a:t>
            </a:r>
          </a:p>
          <a:p>
            <a:pPr marL="457200" lvl="0" indent="-457200">
              <a:buFont typeface="+mj-lt"/>
              <a:buAutoNum type="arabicPeriod"/>
            </a:pPr>
            <a:r>
              <a:rPr lang="en-US" sz="2400" dirty="0"/>
              <a:t>He watched TV </a:t>
            </a:r>
            <a:r>
              <a:rPr lang="en-US" sz="2400" dirty="0" smtClean="0"/>
              <a:t>_____</a:t>
            </a:r>
            <a:r>
              <a:rPr lang="en-US" sz="2400" dirty="0"/>
              <a:t> I cooked.</a:t>
            </a:r>
          </a:p>
          <a:p>
            <a:pPr marL="457200" lvl="0" indent="-457200">
              <a:buFont typeface="+mj-lt"/>
              <a:buAutoNum type="arabicPeriod"/>
            </a:pPr>
            <a:r>
              <a:rPr lang="en-US" sz="2400" dirty="0" smtClean="0"/>
              <a:t>_____our </a:t>
            </a:r>
            <a:r>
              <a:rPr lang="en-US" sz="2400" dirty="0"/>
              <a:t>stay in London, we visited a lot of museums.</a:t>
            </a:r>
          </a:p>
          <a:p>
            <a:pPr marL="457200" lvl="0" indent="-457200">
              <a:buFont typeface="+mj-lt"/>
              <a:buAutoNum type="arabicPeriod"/>
            </a:pPr>
            <a:r>
              <a:rPr lang="en-US" sz="2400" dirty="0"/>
              <a:t>What did you </a:t>
            </a:r>
            <a:r>
              <a:rPr lang="en-US" sz="2400" dirty="0" smtClean="0"/>
              <a:t>do ______</a:t>
            </a:r>
            <a:r>
              <a:rPr lang="en-US" sz="2400" dirty="0"/>
              <a:t> you were in London?</a:t>
            </a:r>
          </a:p>
          <a:p>
            <a:pPr marL="457200" lvl="0" indent="-457200">
              <a:buFont typeface="+mj-lt"/>
              <a:buAutoNum type="arabicPeriod"/>
            </a:pPr>
            <a:r>
              <a:rPr lang="en-US" sz="2400" dirty="0"/>
              <a:t>I think I need to study Polish </a:t>
            </a:r>
            <a:r>
              <a:rPr lang="en-US" sz="2400" dirty="0" smtClean="0"/>
              <a:t>_____a </a:t>
            </a:r>
            <a:r>
              <a:rPr lang="en-US" sz="2400" dirty="0"/>
              <a:t>few months before I go there.</a:t>
            </a:r>
          </a:p>
          <a:p>
            <a:pPr marL="457200" lvl="0" indent="-457200">
              <a:buFont typeface="+mj-lt"/>
              <a:buAutoNum type="arabicPeriod"/>
            </a:pPr>
            <a:r>
              <a:rPr lang="en-US" sz="2400" dirty="0"/>
              <a:t>I came up with a great </a:t>
            </a:r>
            <a:r>
              <a:rPr lang="en-US" sz="2400" dirty="0" smtClean="0"/>
              <a:t>idea ____</a:t>
            </a:r>
            <a:r>
              <a:rPr lang="en-US" sz="2400" dirty="0"/>
              <a:t> I was thinking about my class.</a:t>
            </a:r>
          </a:p>
          <a:p>
            <a:pPr marL="457200" lvl="0" indent="-457200">
              <a:buFont typeface="+mj-lt"/>
              <a:buAutoNum type="arabicPeriod"/>
            </a:pPr>
            <a:r>
              <a:rPr lang="en-US" sz="2400" dirty="0"/>
              <a:t>They drove through the countryside  </a:t>
            </a:r>
            <a:r>
              <a:rPr lang="en-US" sz="2400" dirty="0" smtClean="0"/>
              <a:t>____</a:t>
            </a:r>
            <a:r>
              <a:rPr lang="en-US" sz="2400" dirty="0"/>
              <a:t> they were staying in France.</a:t>
            </a:r>
          </a:p>
          <a:p>
            <a:pPr marL="457200" lvl="0" indent="-457200">
              <a:buFont typeface="+mj-lt"/>
              <a:buAutoNum type="arabicPeriod"/>
            </a:pPr>
            <a:r>
              <a:rPr lang="en-US" sz="2400" dirty="0"/>
              <a:t>He was out of </a:t>
            </a:r>
            <a:r>
              <a:rPr lang="en-US" sz="2400" dirty="0" smtClean="0"/>
              <a:t>work</a:t>
            </a:r>
            <a:r>
              <a:rPr lang="en-US" sz="2400" dirty="0"/>
              <a:t> </a:t>
            </a:r>
            <a:r>
              <a:rPr lang="en-US" sz="2400" dirty="0" smtClean="0"/>
              <a:t>____six </a:t>
            </a:r>
            <a:r>
              <a:rPr lang="en-US" sz="2400" dirty="0"/>
              <a:t>months before he found a new job.</a:t>
            </a:r>
          </a:p>
          <a:p>
            <a:pPr marL="457200" lvl="0" indent="-457200">
              <a:buFont typeface="+mj-lt"/>
              <a:buAutoNum type="arabicPeriod"/>
            </a:pPr>
            <a:r>
              <a:rPr lang="en-US" sz="2400" dirty="0"/>
              <a:t>I broke my finger </a:t>
            </a:r>
            <a:r>
              <a:rPr lang="en-US" sz="2400" dirty="0" smtClean="0"/>
              <a:t>______</a:t>
            </a:r>
            <a:r>
              <a:rPr lang="en-US" sz="2400" dirty="0"/>
              <a:t> I was playing squash</a:t>
            </a:r>
            <a:r>
              <a:rPr lang="en-US" sz="2400" dirty="0" smtClean="0"/>
              <a:t>.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"/>
            <a:ext cx="7467600" cy="563562"/>
          </a:xfrm>
        </p:spPr>
        <p:txBody>
          <a:bodyPr>
            <a:normAutofit fontScale="90000"/>
          </a:bodyPr>
          <a:lstStyle/>
          <a:p>
            <a:pPr algn="l"/>
            <a:r>
              <a:rPr lang="en-US" sz="3200" b="1" dirty="0" smtClean="0"/>
              <a:t>Fill in the blanks with appropriate prepositions.</a:t>
            </a:r>
            <a:endParaRPr lang="en-US" sz="32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685800"/>
            <a:ext cx="8915400" cy="6172200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en-US" sz="2400" dirty="0"/>
              <a:t>1 - She wasn't short, she wasn't tall; she was </a:t>
            </a:r>
            <a:r>
              <a:rPr lang="en-US" sz="2400" dirty="0" smtClean="0"/>
              <a:t>____average </a:t>
            </a:r>
            <a:r>
              <a:rPr lang="en-US" sz="2400" dirty="0"/>
              <a:t>height.</a:t>
            </a:r>
          </a:p>
          <a:p>
            <a:pPr>
              <a:buNone/>
            </a:pPr>
            <a:r>
              <a:rPr lang="en-US" sz="2400" dirty="0"/>
              <a:t>2 - What are you going to buy </a:t>
            </a:r>
            <a:r>
              <a:rPr lang="en-US" sz="2400" dirty="0" err="1"/>
              <a:t>Hania</a:t>
            </a:r>
            <a:r>
              <a:rPr lang="en-US" sz="2400" dirty="0"/>
              <a:t> </a:t>
            </a:r>
            <a:r>
              <a:rPr lang="en-US" sz="2400" dirty="0" smtClean="0"/>
              <a:t>____her </a:t>
            </a:r>
            <a:r>
              <a:rPr lang="en-US" sz="2400" dirty="0"/>
              <a:t>birthday?</a:t>
            </a:r>
          </a:p>
          <a:p>
            <a:pPr>
              <a:buNone/>
            </a:pPr>
            <a:r>
              <a:rPr lang="en-US" sz="2400" dirty="0"/>
              <a:t>3 - The police are looking </a:t>
            </a:r>
            <a:r>
              <a:rPr lang="en-US" sz="2400" dirty="0" smtClean="0"/>
              <a:t>_____ a </a:t>
            </a:r>
            <a:r>
              <a:rPr lang="en-US" sz="2400" dirty="0"/>
              <a:t>tall, black man who was seen standing outside the bank just before the robbery took place.</a:t>
            </a:r>
          </a:p>
          <a:p>
            <a:pPr>
              <a:buNone/>
            </a:pPr>
            <a:r>
              <a:rPr lang="en-US" sz="2400" dirty="0"/>
              <a:t>4 - The teacher asked the class to do the exercise </a:t>
            </a:r>
            <a:r>
              <a:rPr lang="en-US" sz="2400" dirty="0" smtClean="0"/>
              <a:t>_____the </a:t>
            </a:r>
            <a:r>
              <a:rPr lang="en-US" sz="2400" dirty="0"/>
              <a:t>bottom of page </a:t>
            </a:r>
          </a:p>
          <a:p>
            <a:pPr>
              <a:buNone/>
            </a:pPr>
            <a:r>
              <a:rPr lang="en-US" sz="2400" dirty="0"/>
              <a:t>5 - As a child I was always ashamed </a:t>
            </a:r>
            <a:r>
              <a:rPr lang="en-US" sz="2400" dirty="0" smtClean="0"/>
              <a:t>____my </a:t>
            </a:r>
            <a:r>
              <a:rPr lang="en-US" sz="2400" dirty="0"/>
              <a:t>parents because they were uneducated.</a:t>
            </a:r>
          </a:p>
          <a:p>
            <a:pPr>
              <a:buNone/>
            </a:pPr>
            <a:r>
              <a:rPr lang="en-US" sz="2400" dirty="0"/>
              <a:t>6 - I was always very good </a:t>
            </a:r>
            <a:r>
              <a:rPr lang="en-US" sz="2400" dirty="0" smtClean="0"/>
              <a:t>_____Geography </a:t>
            </a:r>
            <a:r>
              <a:rPr lang="en-US" sz="2400" dirty="0"/>
              <a:t>when I was at school.</a:t>
            </a:r>
          </a:p>
          <a:p>
            <a:pPr>
              <a:buNone/>
            </a:pPr>
            <a:r>
              <a:rPr lang="en-US" sz="2400" dirty="0"/>
              <a:t>7 - My uncle specializes </a:t>
            </a:r>
            <a:r>
              <a:rPr lang="en-US" sz="2400" dirty="0" smtClean="0"/>
              <a:t>_____ Sociolinguistics</a:t>
            </a:r>
            <a:r>
              <a:rPr lang="en-US" sz="2400" dirty="0"/>
              <a:t> .</a:t>
            </a:r>
          </a:p>
          <a:p>
            <a:pPr>
              <a:buNone/>
            </a:pPr>
            <a:r>
              <a:rPr lang="en-US" sz="2400" dirty="0"/>
              <a:t>8 - We arrived </a:t>
            </a:r>
            <a:r>
              <a:rPr lang="en-US" sz="2400" dirty="0" smtClean="0"/>
              <a:t>_____ Lahore at </a:t>
            </a:r>
            <a:r>
              <a:rPr lang="en-US" sz="2400" dirty="0"/>
              <a:t>3.30 in the morning.</a:t>
            </a:r>
          </a:p>
          <a:p>
            <a:pPr>
              <a:buNone/>
            </a:pPr>
            <a:r>
              <a:rPr lang="en-US" sz="2400" dirty="0"/>
              <a:t>9 - I didn't see you </a:t>
            </a:r>
            <a:r>
              <a:rPr lang="en-US" sz="2400" dirty="0" smtClean="0"/>
              <a:t>______the </a:t>
            </a:r>
            <a:r>
              <a:rPr lang="en-US" sz="2400" dirty="0"/>
              <a:t>party on Saturday.</a:t>
            </a:r>
          </a:p>
          <a:p>
            <a:pPr>
              <a:buNone/>
            </a:pPr>
            <a:r>
              <a:rPr lang="en-US" sz="2400" dirty="0"/>
              <a:t>10 - There was a lot of coughing </a:t>
            </a:r>
            <a:r>
              <a:rPr lang="en-US" sz="2400" dirty="0" smtClean="0"/>
              <a:t>_____the </a:t>
            </a:r>
            <a:r>
              <a:rPr lang="en-US" sz="2400" dirty="0"/>
              <a:t>performance of </a:t>
            </a:r>
            <a:r>
              <a:rPr lang="en-US" sz="2400" dirty="0" err="1"/>
              <a:t>Moniusko's</a:t>
            </a:r>
            <a:r>
              <a:rPr lang="en-US" sz="2400" dirty="0"/>
              <a:t> 'Fairy Tale' symphony.</a:t>
            </a:r>
          </a:p>
          <a:p>
            <a:pPr>
              <a:buNone/>
            </a:pPr>
            <a:r>
              <a:rPr lang="en-US" sz="2400" dirty="0"/>
              <a:t>11 - He saw her as the most attractive </a:t>
            </a:r>
            <a:r>
              <a:rPr lang="en-US" sz="2400" dirty="0" smtClean="0"/>
              <a:t>woman _____ the </a:t>
            </a:r>
            <a:r>
              <a:rPr lang="en-US" sz="2400" dirty="0"/>
              <a:t>world.</a:t>
            </a:r>
          </a:p>
          <a:p>
            <a:pPr>
              <a:buNone/>
            </a:pPr>
            <a:r>
              <a:rPr lang="en-US" sz="2400" dirty="0"/>
              <a:t>12 - Simon is completely useless </a:t>
            </a:r>
            <a:r>
              <a:rPr lang="en-US" sz="2400" dirty="0" smtClean="0"/>
              <a:t>______ sports</a:t>
            </a:r>
            <a:r>
              <a:rPr lang="en-US" sz="2400" dirty="0"/>
              <a:t>.</a:t>
            </a:r>
          </a:p>
          <a:p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50</TotalTime>
  <Words>103</Words>
  <Application>Microsoft Office PowerPoint</Application>
  <PresentationFormat>On-screen Show (4:3)</PresentationFormat>
  <Paragraphs>83</Paragraphs>
  <Slides>7</Slides>
  <Notes>7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Office Theme</vt:lpstr>
      <vt:lpstr> PREPOSITIONS  </vt:lpstr>
      <vt:lpstr> Prepositions and Idioms in English  </vt:lpstr>
      <vt:lpstr> Prepositions of place, direction and time  </vt:lpstr>
      <vt:lpstr>Prepositions and verbs Match the phrases with appropriate verbs:</vt:lpstr>
      <vt:lpstr>Prepositions of Place</vt:lpstr>
      <vt:lpstr>Test your knowledge of the prepositions for ,while ,during.</vt:lpstr>
      <vt:lpstr>Fill in the blanks with appropriate prepositions.</vt:lpstr>
    </vt:vector>
  </TitlesOfParts>
  <Company>Toshiba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PREPOSITIONS</dc:title>
  <dc:creator>ME</dc:creator>
  <cp:lastModifiedBy>Dell 5110</cp:lastModifiedBy>
  <cp:revision>14</cp:revision>
  <dcterms:created xsi:type="dcterms:W3CDTF">2011-09-25T17:08:29Z</dcterms:created>
  <dcterms:modified xsi:type="dcterms:W3CDTF">2012-07-22T16:00:11Z</dcterms:modified>
</cp:coreProperties>
</file>