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60BCAF-EA00-480F-99F9-035B98135192}" type="datetimeFigureOut">
              <a:rPr lang="en-US" smtClean="0"/>
              <a:pPr/>
              <a:t>7/22/2012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9B5C3-FF46-45B9-8BBE-EF5F4A4C4A4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go4u.com/en/cram-up/grammar/word-ord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b="1" dirty="0" smtClean="0"/>
              <a:t>English Comprehension and Composition – </a:t>
            </a:r>
            <a:r>
              <a:rPr lang="en-US" b="1" smtClean="0"/>
              <a:t>Lecture </a:t>
            </a:r>
            <a:r>
              <a:rPr lang="en-US" b="1" smtClean="0"/>
              <a:t>10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048000"/>
            <a:ext cx="6400800" cy="25908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 Word Order in English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 Practice Exercises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2192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2590800"/>
            <a:ext cx="6781800" cy="2971800"/>
          </a:xfrm>
        </p:spPr>
        <p:txBody>
          <a:bodyPr/>
          <a:lstStyle/>
          <a:p>
            <a:r>
              <a:rPr lang="en-US" dirty="0" smtClean="0"/>
              <a:t>Word Order in English</a:t>
            </a:r>
          </a:p>
          <a:p>
            <a:r>
              <a:rPr lang="en-US" dirty="0"/>
              <a:t> </a:t>
            </a:r>
            <a:r>
              <a:rPr lang="en-US" dirty="0" smtClean="0"/>
              <a:t>Practice Exercises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38401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The material has been adapted from the following link:</a:t>
            </a:r>
          </a:p>
          <a:p>
            <a:r>
              <a:rPr lang="en-US" dirty="0" smtClean="0">
                <a:hlinkClick r:id="rId2"/>
              </a:rPr>
              <a:t>http://www.ego4u.com/en/cram-up/grammar/word-order</a:t>
            </a: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</Words>
  <Application>Microsoft Office PowerPoint</Application>
  <PresentationFormat>On-screen Show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10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English Comprehension and Composition – Lecture 9</dc:title>
  <dc:creator>Dell 5110</dc:creator>
  <cp:lastModifiedBy>Dell 5110</cp:lastModifiedBy>
  <cp:revision>2</cp:revision>
  <dcterms:created xsi:type="dcterms:W3CDTF">2012-07-21T03:18:16Z</dcterms:created>
  <dcterms:modified xsi:type="dcterms:W3CDTF">2012-07-22T15:21:08Z</dcterms:modified>
</cp:coreProperties>
</file>