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16C1-63EC-4945-9B43-75BC0497CAF6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4B55-C85F-4D96-9A21-8202143CF0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16C1-63EC-4945-9B43-75BC0497CAF6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4B55-C85F-4D96-9A21-8202143CF0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16C1-63EC-4945-9B43-75BC0497CAF6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4B55-C85F-4D96-9A21-8202143CF0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16C1-63EC-4945-9B43-75BC0497CAF6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4B55-C85F-4D96-9A21-8202143CF0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16C1-63EC-4945-9B43-75BC0497CAF6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4B55-C85F-4D96-9A21-8202143CF0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16C1-63EC-4945-9B43-75BC0497CAF6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4B55-C85F-4D96-9A21-8202143CF0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16C1-63EC-4945-9B43-75BC0497CAF6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4B55-C85F-4D96-9A21-8202143CF0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16C1-63EC-4945-9B43-75BC0497CAF6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4B55-C85F-4D96-9A21-8202143CF0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16C1-63EC-4945-9B43-75BC0497CAF6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4B55-C85F-4D96-9A21-8202143CF0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16C1-63EC-4945-9B43-75BC0497CAF6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4B55-C85F-4D96-9A21-8202143CF0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16C1-63EC-4945-9B43-75BC0497CAF6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E4B55-C85F-4D96-9A21-8202143CF0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C16C1-63EC-4945-9B43-75BC0497CAF6}" type="datetimeFigureOut">
              <a:rPr lang="en-US" smtClean="0"/>
              <a:pPr/>
              <a:t>7/12/2012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E4B55-C85F-4D96-9A21-8202143CF02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90600"/>
            <a:ext cx="7772400" cy="4648199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Guessing </a:t>
            </a:r>
            <a:r>
              <a:rPr lang="en-US" sz="3600" b="1" dirty="0"/>
              <a:t>Vocabulary in Context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b="1" dirty="0"/>
              <a:t>Exercise </a:t>
            </a:r>
            <a:r>
              <a:rPr lang="en-US" sz="3600" b="1" dirty="0" smtClean="0"/>
              <a:t>1</a:t>
            </a:r>
            <a:br>
              <a:rPr lang="en-US" sz="3600" b="1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Learning how to guess words you don't know is an important skill. Nobody wants to look every word up in a dictionary! If you learn how to guess the unfamiliar words in sentences, then you won't have to read with your dictionary open all the time!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3663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4000" b="1" dirty="0" smtClean="0"/>
              <a:t>HOW TO GUESS WORDS IN CONTEXT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Example </a:t>
            </a:r>
            <a:r>
              <a:rPr lang="en-US" b="1" dirty="0"/>
              <a:t>sentence:</a:t>
            </a:r>
            <a:r>
              <a:rPr lang="en-US" dirty="0"/>
              <a:t> The snake </a:t>
            </a:r>
            <a:r>
              <a:rPr lang="en-US" b="1" u="sng" dirty="0"/>
              <a:t>slithered</a:t>
            </a:r>
            <a:r>
              <a:rPr lang="en-US" dirty="0"/>
              <a:t> through the grass. He was hunting. </a:t>
            </a:r>
          </a:p>
          <a:p>
            <a:pPr>
              <a:buNone/>
            </a:pPr>
            <a:r>
              <a:rPr lang="en-US" dirty="0" smtClean="0"/>
              <a:t>You </a:t>
            </a:r>
            <a:r>
              <a:rPr lang="en-US" dirty="0"/>
              <a:t>must discover what </a:t>
            </a:r>
            <a:r>
              <a:rPr lang="en-US" b="1" u="sng" dirty="0"/>
              <a:t>slithered</a:t>
            </a:r>
            <a:r>
              <a:rPr lang="en-US" dirty="0"/>
              <a:t> means by using logic. Here are your choices, and the analysis:</a:t>
            </a:r>
          </a:p>
          <a:p>
            <a:pPr>
              <a:buNone/>
            </a:pPr>
            <a:r>
              <a:rPr lang="en-US" dirty="0"/>
              <a:t>A) stopped moving  </a:t>
            </a:r>
            <a:br>
              <a:rPr lang="en-US" dirty="0"/>
            </a:br>
            <a:r>
              <a:rPr lang="en-US" dirty="0"/>
              <a:t>INCORRECT: the sentence above says THROUGH the grass. 'Through' means there is some movement.</a:t>
            </a:r>
          </a:p>
          <a:p>
            <a:pPr>
              <a:buNone/>
            </a:pPr>
            <a:r>
              <a:rPr lang="en-US" dirty="0"/>
              <a:t>B) slept in the grass  </a:t>
            </a:r>
            <a:br>
              <a:rPr lang="en-US" dirty="0"/>
            </a:br>
            <a:r>
              <a:rPr lang="en-US" dirty="0"/>
              <a:t>INCORRECT: the sentence above says he is hunting. Snakes don't sleep when they hunt.</a:t>
            </a:r>
          </a:p>
          <a:p>
            <a:pPr>
              <a:buNone/>
            </a:pPr>
            <a:r>
              <a:rPr lang="en-US" dirty="0"/>
              <a:t>C) ate something </a:t>
            </a:r>
            <a:br>
              <a:rPr lang="en-US" dirty="0"/>
            </a:br>
            <a:r>
              <a:rPr lang="en-US" dirty="0"/>
              <a:t>INCORRECT: the sentence above says he is hunting. Snakes don't eat when they are hunting. They eat AFTER they hunt.</a:t>
            </a:r>
          </a:p>
          <a:p>
            <a:pPr>
              <a:buNone/>
            </a:pPr>
            <a:r>
              <a:rPr lang="en-US" dirty="0"/>
              <a:t>D) moved or traveled  </a:t>
            </a:r>
            <a:br>
              <a:rPr lang="en-US" dirty="0"/>
            </a:br>
            <a:r>
              <a:rPr lang="en-US" dirty="0"/>
              <a:t>CORRECT ANSWER: the sentence above says THROUGH the grass. 'Through' means that there is movement.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READ the sentences and CHOOSE the answer.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229600" cy="4114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1</a:t>
            </a:r>
            <a:r>
              <a:rPr lang="en-US" dirty="0"/>
              <a:t>) The tiger's roar could be heard in villages far away</a:t>
            </a:r>
          </a:p>
          <a:p>
            <a:pPr>
              <a:buNone/>
            </a:pPr>
            <a:r>
              <a:rPr lang="en-US" dirty="0" smtClean="0"/>
              <a:t>	What </a:t>
            </a:r>
            <a:r>
              <a:rPr lang="en-US" dirty="0"/>
              <a:t>does </a:t>
            </a:r>
            <a:r>
              <a:rPr lang="en-US" b="1" u="sng" dirty="0"/>
              <a:t>roar</a:t>
            </a:r>
            <a:r>
              <a:rPr lang="en-US" dirty="0"/>
              <a:t> probably mean? </a:t>
            </a:r>
            <a:br>
              <a:rPr lang="en-US" dirty="0"/>
            </a:br>
            <a:r>
              <a:rPr lang="en-US" dirty="0"/>
              <a:t>A) food a tiger eats </a:t>
            </a:r>
            <a:br>
              <a:rPr lang="en-US" dirty="0"/>
            </a:br>
            <a:r>
              <a:rPr lang="en-US" dirty="0"/>
              <a:t>B) a tiger's dream </a:t>
            </a:r>
            <a:br>
              <a:rPr lang="en-US" dirty="0"/>
            </a:br>
            <a:r>
              <a:rPr lang="en-US" dirty="0"/>
              <a:t>C) a tiger's ear </a:t>
            </a:r>
            <a:br>
              <a:rPr lang="en-US" dirty="0"/>
            </a:br>
            <a:r>
              <a:rPr lang="en-US" dirty="0"/>
              <a:t>D) a sound a tiger makes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35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2) The thought of eating a rat is </a:t>
            </a:r>
            <a:r>
              <a:rPr lang="en-US" b="1" u="sng" dirty="0"/>
              <a:t>abhorrent</a:t>
            </a:r>
            <a:r>
              <a:rPr lang="en-US" dirty="0"/>
              <a:t> to most people.</a:t>
            </a:r>
          </a:p>
          <a:p>
            <a:pPr>
              <a:buNone/>
            </a:pPr>
            <a:r>
              <a:rPr lang="en-US" dirty="0" smtClean="0"/>
              <a:t>	What </a:t>
            </a:r>
            <a:r>
              <a:rPr lang="en-US" dirty="0"/>
              <a:t>does </a:t>
            </a:r>
            <a:r>
              <a:rPr lang="en-US" b="1" u="sng" dirty="0"/>
              <a:t>abhorrent</a:t>
            </a:r>
            <a:r>
              <a:rPr lang="en-US" dirty="0"/>
              <a:t> probably mean? </a:t>
            </a:r>
            <a:br>
              <a:rPr lang="en-US" dirty="0"/>
            </a:br>
            <a:r>
              <a:rPr lang="en-US" dirty="0"/>
              <a:t>A) fun, lively </a:t>
            </a:r>
            <a:br>
              <a:rPr lang="en-US" dirty="0"/>
            </a:br>
            <a:r>
              <a:rPr lang="en-US" dirty="0"/>
              <a:t>B) horrible, repugnant </a:t>
            </a:r>
            <a:br>
              <a:rPr lang="en-US" dirty="0"/>
            </a:br>
            <a:r>
              <a:rPr lang="en-US" dirty="0"/>
              <a:t>C) delicious, tasty </a:t>
            </a:r>
            <a:br>
              <a:rPr lang="en-US" dirty="0"/>
            </a:br>
            <a:r>
              <a:rPr lang="en-US" dirty="0"/>
              <a:t>D) sweet, </a:t>
            </a:r>
            <a:r>
              <a:rPr lang="en-US" dirty="0" smtClean="0"/>
              <a:t>sugary</a:t>
            </a:r>
            <a:r>
              <a:rPr lang="en-US" dirty="0"/>
              <a:t>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buNone/>
            </a:pPr>
            <a:r>
              <a:rPr lang="en-US" dirty="0"/>
              <a:t>3) My </a:t>
            </a:r>
            <a:r>
              <a:rPr lang="en-US" b="1" u="sng" dirty="0"/>
              <a:t>absent-minded</a:t>
            </a:r>
            <a:r>
              <a:rPr lang="en-US" dirty="0"/>
              <a:t> teacher loses his keys, his book and his chalk almost every day!</a:t>
            </a:r>
          </a:p>
          <a:p>
            <a:pPr>
              <a:buNone/>
            </a:pPr>
            <a:r>
              <a:rPr lang="en-US" dirty="0" smtClean="0"/>
              <a:t>	What </a:t>
            </a:r>
            <a:r>
              <a:rPr lang="en-US" dirty="0"/>
              <a:t>does it mean to be </a:t>
            </a:r>
            <a:r>
              <a:rPr lang="en-US" b="1" u="sng" dirty="0"/>
              <a:t>absent-minded</a:t>
            </a:r>
            <a:r>
              <a:rPr lang="en-US" dirty="0"/>
              <a:t>? </a:t>
            </a:r>
            <a:br>
              <a:rPr lang="en-US" dirty="0"/>
            </a:br>
            <a:r>
              <a:rPr lang="en-US" dirty="0"/>
              <a:t>A) be hateful </a:t>
            </a:r>
            <a:br>
              <a:rPr lang="en-US" dirty="0"/>
            </a:br>
            <a:r>
              <a:rPr lang="en-US" dirty="0"/>
              <a:t>B) not pay attention </a:t>
            </a:r>
            <a:br>
              <a:rPr lang="en-US" dirty="0"/>
            </a:br>
            <a:r>
              <a:rPr lang="en-US" dirty="0"/>
              <a:t>C) be intelligent </a:t>
            </a:r>
            <a:br>
              <a:rPr lang="en-US" dirty="0"/>
            </a:br>
            <a:r>
              <a:rPr lang="en-US" dirty="0"/>
              <a:t>D) not like someone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/>
              <a:t>4) You can trust the salesmen at that store because they always conduct business in an </a:t>
            </a:r>
            <a:r>
              <a:rPr lang="en-US" b="1" u="sng" dirty="0"/>
              <a:t>aboveboard</a:t>
            </a:r>
            <a:r>
              <a:rPr lang="en-US" dirty="0"/>
              <a:t> manner.</a:t>
            </a:r>
          </a:p>
          <a:p>
            <a:pPr>
              <a:buNone/>
            </a:pPr>
            <a:r>
              <a:rPr lang="en-US" dirty="0" smtClean="0"/>
              <a:t>	What </a:t>
            </a:r>
            <a:r>
              <a:rPr lang="en-US" dirty="0"/>
              <a:t>does </a:t>
            </a:r>
            <a:r>
              <a:rPr lang="en-US" b="1" u="sng" dirty="0"/>
              <a:t>aboveboard</a:t>
            </a:r>
            <a:r>
              <a:rPr lang="en-US" dirty="0"/>
              <a:t> probably mean? </a:t>
            </a:r>
            <a:br>
              <a:rPr lang="en-US" dirty="0"/>
            </a:br>
            <a:r>
              <a:rPr lang="en-US" dirty="0"/>
              <a:t>A) honestly, openly </a:t>
            </a:r>
            <a:br>
              <a:rPr lang="en-US" dirty="0"/>
            </a:br>
            <a:r>
              <a:rPr lang="en-US" dirty="0"/>
              <a:t>B) sneaky, dishonest </a:t>
            </a:r>
            <a:br>
              <a:rPr lang="en-US" dirty="0"/>
            </a:br>
            <a:r>
              <a:rPr lang="en-US" dirty="0"/>
              <a:t>C) horrible, repugnant </a:t>
            </a:r>
            <a:br>
              <a:rPr lang="en-US" dirty="0"/>
            </a:br>
            <a:r>
              <a:rPr lang="en-US" dirty="0"/>
              <a:t>D) strange, unusual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5</a:t>
            </a:r>
            <a:r>
              <a:rPr lang="en-US" dirty="0"/>
              <a:t>) Petra has so many friends because she is a </a:t>
            </a:r>
            <a:r>
              <a:rPr lang="en-US" b="1" u="sng" dirty="0"/>
              <a:t>gregarious</a:t>
            </a:r>
            <a:r>
              <a:rPr lang="en-US" dirty="0"/>
              <a:t> person.</a:t>
            </a:r>
          </a:p>
          <a:p>
            <a:pPr>
              <a:buNone/>
            </a:pPr>
            <a:r>
              <a:rPr lang="en-US" dirty="0" smtClean="0"/>
              <a:t>	What </a:t>
            </a:r>
            <a:r>
              <a:rPr lang="en-US" dirty="0"/>
              <a:t>does </a:t>
            </a:r>
            <a:r>
              <a:rPr lang="en-US" b="1" u="sng" dirty="0"/>
              <a:t>gregarious</a:t>
            </a:r>
            <a:r>
              <a:rPr lang="en-US" dirty="0"/>
              <a:t> probably mean? </a:t>
            </a:r>
            <a:br>
              <a:rPr lang="en-US" dirty="0"/>
            </a:br>
            <a:r>
              <a:rPr lang="en-US" dirty="0"/>
              <a:t>A) introverted, self-contained </a:t>
            </a:r>
            <a:br>
              <a:rPr lang="en-US" dirty="0"/>
            </a:br>
            <a:r>
              <a:rPr lang="en-US" dirty="0"/>
              <a:t>B) shy, quiet </a:t>
            </a:r>
            <a:br>
              <a:rPr lang="en-US" dirty="0"/>
            </a:br>
            <a:r>
              <a:rPr lang="en-US" dirty="0"/>
              <a:t>C) friendly, outgoing </a:t>
            </a:r>
            <a:br>
              <a:rPr lang="en-US" dirty="0"/>
            </a:br>
            <a:r>
              <a:rPr lang="en-US" dirty="0"/>
              <a:t>D) rude, hostile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6</a:t>
            </a:r>
            <a:r>
              <a:rPr lang="en-US" dirty="0"/>
              <a:t>) The lovely </a:t>
            </a:r>
            <a:r>
              <a:rPr lang="en-US" b="1" u="sng" dirty="0"/>
              <a:t>egret</a:t>
            </a:r>
            <a:r>
              <a:rPr lang="en-US" dirty="0"/>
              <a:t> is in danger of extinction because clothing manufacturers use their long, beautiful tail feathers to make ladies' hats.</a:t>
            </a:r>
          </a:p>
          <a:p>
            <a:pPr>
              <a:buNone/>
            </a:pPr>
            <a:r>
              <a:rPr lang="en-US" smtClean="0"/>
              <a:t>	What </a:t>
            </a:r>
            <a:r>
              <a:rPr lang="en-US" dirty="0"/>
              <a:t>is an </a:t>
            </a:r>
            <a:r>
              <a:rPr lang="en-US" b="1" u="sng" dirty="0"/>
              <a:t>egret</a:t>
            </a:r>
            <a:r>
              <a:rPr lang="en-US" dirty="0"/>
              <a:t>? </a:t>
            </a:r>
            <a:br>
              <a:rPr lang="en-US" dirty="0"/>
            </a:br>
            <a:r>
              <a:rPr lang="en-US" dirty="0"/>
              <a:t>A) a small child  </a:t>
            </a:r>
            <a:br>
              <a:rPr lang="en-US" dirty="0"/>
            </a:br>
            <a:r>
              <a:rPr lang="en-US" dirty="0"/>
              <a:t>B) a type of food </a:t>
            </a:r>
            <a:br>
              <a:rPr lang="en-US" dirty="0"/>
            </a:br>
            <a:r>
              <a:rPr lang="en-US" dirty="0"/>
              <a:t>C) a sound a tiger makes  </a:t>
            </a:r>
            <a:br>
              <a:rPr lang="en-US" dirty="0"/>
            </a:br>
            <a:r>
              <a:rPr lang="en-US" dirty="0"/>
              <a:t>D) a type of bird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7</a:t>
            </a:r>
            <a:r>
              <a:rPr lang="en-US" dirty="0"/>
              <a:t>) I can't believe it! Right in the middle of our conversation, Peter turned around </a:t>
            </a:r>
            <a:r>
              <a:rPr lang="en-US" b="1" u="sng" dirty="0"/>
              <a:t>abruptly</a:t>
            </a:r>
            <a:r>
              <a:rPr lang="en-US" dirty="0"/>
              <a:t> and walked out of the room! </a:t>
            </a:r>
          </a:p>
          <a:p>
            <a:pPr>
              <a:buNone/>
            </a:pPr>
            <a:r>
              <a:rPr lang="en-US" dirty="0" smtClean="0"/>
              <a:t>	What </a:t>
            </a:r>
            <a:r>
              <a:rPr lang="en-US" dirty="0"/>
              <a:t>does </a:t>
            </a:r>
            <a:r>
              <a:rPr lang="en-US" b="1" u="sng" dirty="0"/>
              <a:t>abruptly</a:t>
            </a:r>
            <a:r>
              <a:rPr lang="en-US" dirty="0"/>
              <a:t> probably mean? </a:t>
            </a:r>
            <a:br>
              <a:rPr lang="en-US" dirty="0"/>
            </a:br>
            <a:r>
              <a:rPr lang="en-US" dirty="0"/>
              <a:t>A) formally  </a:t>
            </a:r>
            <a:br>
              <a:rPr lang="en-US" dirty="0"/>
            </a:br>
            <a:r>
              <a:rPr lang="en-US" dirty="0"/>
              <a:t>B) slowly, in no hurry </a:t>
            </a:r>
            <a:br>
              <a:rPr lang="en-US" dirty="0"/>
            </a:br>
            <a:r>
              <a:rPr lang="en-US" dirty="0"/>
              <a:t>C) suddenly, without notice  </a:t>
            </a:r>
            <a:br>
              <a:rPr lang="en-US" dirty="0"/>
            </a:br>
            <a:r>
              <a:rPr lang="en-US" dirty="0"/>
              <a:t>D) quietly, in an unusual manner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8</a:t>
            </a:r>
            <a:r>
              <a:rPr lang="en-US" dirty="0"/>
              <a:t>) After the harvest, we had an </a:t>
            </a:r>
            <a:r>
              <a:rPr lang="en-US" b="1" u="sng" dirty="0"/>
              <a:t>abundant</a:t>
            </a:r>
            <a:r>
              <a:rPr lang="en-US" dirty="0"/>
              <a:t> amount of apples. We made apple pie, apple sauce, and apple juice because we had so many apples!</a:t>
            </a:r>
          </a:p>
          <a:p>
            <a:pPr>
              <a:buNone/>
            </a:pPr>
            <a:r>
              <a:rPr lang="en-US" dirty="0" smtClean="0"/>
              <a:t>	What </a:t>
            </a:r>
            <a:r>
              <a:rPr lang="en-US" dirty="0"/>
              <a:t>does </a:t>
            </a:r>
            <a:r>
              <a:rPr lang="en-US" b="1" u="sng" dirty="0"/>
              <a:t>abundant</a:t>
            </a:r>
            <a:r>
              <a:rPr lang="en-US" dirty="0"/>
              <a:t> probably mean? </a:t>
            </a:r>
            <a:br>
              <a:rPr lang="en-US" dirty="0"/>
            </a:br>
            <a:r>
              <a:rPr lang="en-US" dirty="0"/>
              <a:t>A) a shortage  </a:t>
            </a:r>
            <a:br>
              <a:rPr lang="en-US" dirty="0"/>
            </a:br>
            <a:r>
              <a:rPr lang="en-US" dirty="0"/>
              <a:t>B) not enough  </a:t>
            </a:r>
            <a:br>
              <a:rPr lang="en-US" dirty="0"/>
            </a:br>
            <a:r>
              <a:rPr lang="en-US" dirty="0"/>
              <a:t>C) very red  </a:t>
            </a:r>
            <a:br>
              <a:rPr lang="en-US" dirty="0"/>
            </a:br>
            <a:r>
              <a:rPr lang="en-US" dirty="0"/>
              <a:t>D) plentiful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9</a:t>
            </a:r>
            <a:r>
              <a:rPr lang="en-US" dirty="0"/>
              <a:t>) When Sara was sick, her voice was almost </a:t>
            </a:r>
            <a:r>
              <a:rPr lang="en-US" b="1" u="sng" dirty="0"/>
              <a:t>inaudible</a:t>
            </a:r>
            <a:r>
              <a:rPr lang="en-US" dirty="0"/>
              <a:t>. We couldn't hear what she was trying to say clearly.</a:t>
            </a:r>
          </a:p>
          <a:p>
            <a:pPr>
              <a:buNone/>
            </a:pPr>
            <a:r>
              <a:rPr lang="en-US" dirty="0" smtClean="0"/>
              <a:t>	What </a:t>
            </a:r>
            <a:r>
              <a:rPr lang="en-US" dirty="0"/>
              <a:t>does </a:t>
            </a:r>
            <a:r>
              <a:rPr lang="en-US" b="1" u="sng" dirty="0"/>
              <a:t>inaudible</a:t>
            </a:r>
            <a:r>
              <a:rPr lang="en-US" dirty="0"/>
              <a:t> probably mean? </a:t>
            </a:r>
            <a:br>
              <a:rPr lang="en-US" dirty="0"/>
            </a:br>
            <a:r>
              <a:rPr lang="en-US" dirty="0"/>
              <a:t>A) very loud, easy to hear  </a:t>
            </a:r>
            <a:br>
              <a:rPr lang="en-US" dirty="0"/>
            </a:br>
            <a:r>
              <a:rPr lang="en-US" dirty="0"/>
              <a:t>B) very soft, hard to hear </a:t>
            </a:r>
            <a:br>
              <a:rPr lang="en-US" dirty="0"/>
            </a:br>
            <a:r>
              <a:rPr lang="en-US" dirty="0"/>
              <a:t>C) very strange, uncommon  </a:t>
            </a:r>
            <a:br>
              <a:rPr lang="en-US" dirty="0"/>
            </a:br>
            <a:r>
              <a:rPr lang="en-US" dirty="0"/>
              <a:t>D) very shy, introverted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10</a:t>
            </a:r>
            <a:r>
              <a:rPr lang="en-US" dirty="0"/>
              <a:t>) The hill was too </a:t>
            </a:r>
            <a:r>
              <a:rPr lang="en-US" b="1" u="sng" dirty="0"/>
              <a:t>arduous</a:t>
            </a:r>
            <a:r>
              <a:rPr lang="en-US" dirty="0"/>
              <a:t> for us to climb. We had to walk our bicycles up the hill.</a:t>
            </a:r>
          </a:p>
          <a:p>
            <a:pPr>
              <a:buNone/>
            </a:pPr>
            <a:r>
              <a:rPr lang="en-US" dirty="0" smtClean="0"/>
              <a:t>	What </a:t>
            </a:r>
            <a:r>
              <a:rPr lang="en-US" dirty="0"/>
              <a:t>does </a:t>
            </a:r>
            <a:r>
              <a:rPr lang="en-US" b="1" u="sng" dirty="0"/>
              <a:t>arduous</a:t>
            </a:r>
            <a:r>
              <a:rPr lang="en-US" dirty="0"/>
              <a:t> probably mean? </a:t>
            </a:r>
            <a:br>
              <a:rPr lang="en-US" dirty="0"/>
            </a:br>
            <a:r>
              <a:rPr lang="en-US" dirty="0"/>
              <a:t>A) tall, sharp  </a:t>
            </a:r>
            <a:br>
              <a:rPr lang="en-US" dirty="0"/>
            </a:br>
            <a:r>
              <a:rPr lang="en-US" dirty="0"/>
              <a:t>B) fun, exciting  </a:t>
            </a:r>
            <a:br>
              <a:rPr lang="en-US" dirty="0"/>
            </a:br>
            <a:r>
              <a:rPr lang="en-US" dirty="0"/>
              <a:t>C) easy, not challenging  </a:t>
            </a:r>
            <a:br>
              <a:rPr lang="en-US" dirty="0"/>
            </a:br>
            <a:r>
              <a:rPr lang="en-US" dirty="0"/>
              <a:t>D) difficult, steep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38</Words>
  <Application>Microsoft Office PowerPoint</Application>
  <PresentationFormat>On-screen Show (4:3)</PresentationFormat>
  <Paragraphs>29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Guessing Vocabulary in Context Exercise 1  Learning how to guess words you don't know is an important skill. Nobody wants to look every word up in a dictionary! If you learn how to guess the unfamiliar words in sentences, then you won't have to read with your dictionary open all the time! </vt:lpstr>
      <vt:lpstr> HOW TO GUESS WORDS IN CONTEXT </vt:lpstr>
      <vt:lpstr> READ the sentences and CHOOSE the answer. 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Guessing Vocabulary in Context Exercise 1  Learning how to guess words you don't know is an important skill. Nobody wants to look every word up in a dictionary! If you learn how to guess the unfamiliar words in sentences, then you won't have to read with your dictionary open all the time! </dc:title>
  <dc:creator>Dell 5110</dc:creator>
  <cp:lastModifiedBy>Dell 5110</cp:lastModifiedBy>
  <cp:revision>3</cp:revision>
  <dcterms:created xsi:type="dcterms:W3CDTF">2012-07-11T17:33:30Z</dcterms:created>
  <dcterms:modified xsi:type="dcterms:W3CDTF">2012-07-12T15:17:41Z</dcterms:modified>
</cp:coreProperties>
</file>