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
  </p:notes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D543B8-26B8-41B7-82C6-3203641F6FE7}" type="datetimeFigureOut">
              <a:rPr lang="en-US" smtClean="0"/>
              <a:pPr/>
              <a:t>7/10/2012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41AD8-E361-40FB-B8BB-12FE1539832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41AD8-E361-40FB-B8BB-12FE1539832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41AD8-E361-40FB-B8BB-12FE1539832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541AD8-E361-40FB-B8BB-12FE15398322}"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A91C38-5394-49F7-80C6-309CE8CA6771}"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A91C38-5394-49F7-80C6-309CE8CA6771}"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A91C38-5394-49F7-80C6-309CE8CA6771}"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A91C38-5394-49F7-80C6-309CE8CA6771}"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A91C38-5394-49F7-80C6-309CE8CA6771}" type="datetimeFigureOut">
              <a:rPr lang="en-US" smtClean="0"/>
              <a:pPr/>
              <a:t>7/10/2012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A91C38-5394-49F7-80C6-309CE8CA6771}" type="datetimeFigureOut">
              <a:rPr lang="en-US" smtClean="0"/>
              <a:pPr/>
              <a:t>7/10/2012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91C38-5394-49F7-80C6-309CE8CA6771}" type="datetimeFigureOut">
              <a:rPr lang="en-US" smtClean="0"/>
              <a:pPr/>
              <a:t>7/10/2012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A91C38-5394-49F7-80C6-309CE8CA6771}"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A91C38-5394-49F7-80C6-309CE8CA6771}"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A91C38-5394-49F7-80C6-309CE8CA6771}"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A91C38-5394-49F7-80C6-309CE8CA6771}"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70A6E5-2F6D-4A86-B1BC-7E1109A08D6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A91C38-5394-49F7-80C6-309CE8CA6771}" type="datetimeFigureOut">
              <a:rPr lang="en-US" smtClean="0"/>
              <a:pPr/>
              <a:t>7/10/2012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0A6E5-2F6D-4A86-B1BC-7E1109A08D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371600"/>
            <a:ext cx="8229600" cy="1295400"/>
          </a:xfrm>
        </p:spPr>
        <p:txBody>
          <a:bodyPr/>
          <a:lstStyle/>
          <a:p>
            <a:pPr algn="ctr"/>
            <a:r>
              <a:rPr lang="en-US" dirty="0" smtClean="0"/>
              <a:t>READING SKILLS</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743200" y="2743200"/>
            <a:ext cx="3333750" cy="30099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
            <a:ext cx="8229600" cy="838200"/>
          </a:xfrm>
        </p:spPr>
        <p:txBody>
          <a:bodyPr/>
          <a:lstStyle/>
          <a:p>
            <a:pPr algn="ctr"/>
            <a:r>
              <a:rPr lang="en-US" dirty="0" smtClean="0"/>
              <a:t>Skimming</a:t>
            </a:r>
            <a:endParaRPr lang="en-US" dirty="0"/>
          </a:p>
        </p:txBody>
      </p:sp>
      <p:sp>
        <p:nvSpPr>
          <p:cNvPr id="3" name="Content Placeholder 2"/>
          <p:cNvSpPr>
            <a:spLocks noGrp="1"/>
          </p:cNvSpPr>
          <p:nvPr>
            <p:ph idx="1"/>
          </p:nvPr>
        </p:nvSpPr>
        <p:spPr>
          <a:xfrm>
            <a:off x="685800" y="1219200"/>
            <a:ext cx="8001000" cy="5380037"/>
          </a:xfrm>
        </p:spPr>
        <p:txBody>
          <a:bodyPr>
            <a:normAutofit fontScale="92500" lnSpcReduction="20000"/>
          </a:bodyPr>
          <a:lstStyle/>
          <a:p>
            <a:r>
              <a:rPr lang="en-US" b="1" u="sng" dirty="0" smtClean="0"/>
              <a:t>Skimming is used to quickly gather the most important information, or 'gist'. </a:t>
            </a:r>
            <a:r>
              <a:rPr lang="en-US" dirty="0" smtClean="0"/>
              <a:t>Run your eyes over the text, noting important information. Use skimming to quickly get up to speed on a current business situation. It's not essential to understand each word when skimming.</a:t>
            </a:r>
          </a:p>
          <a:p>
            <a:pPr>
              <a:buNone/>
            </a:pPr>
            <a:r>
              <a:rPr lang="en-US" i="1" dirty="0" smtClean="0"/>
              <a:t>	Examples of Skimming:</a:t>
            </a:r>
            <a:endParaRPr lang="en-US" dirty="0" smtClean="0"/>
          </a:p>
          <a:p>
            <a:pPr lvl="0"/>
            <a:r>
              <a:rPr lang="en-US" dirty="0" smtClean="0"/>
              <a:t>The Newspaper (quickly to get the general news of the day)</a:t>
            </a:r>
          </a:p>
          <a:p>
            <a:pPr lvl="0"/>
            <a:r>
              <a:rPr lang="en-US" dirty="0" smtClean="0"/>
              <a:t>Magazines (quickly to discover which articles you would like to read in more detail)</a:t>
            </a:r>
          </a:p>
          <a:p>
            <a:pPr lvl="0"/>
            <a:r>
              <a:rPr lang="en-US" dirty="0" smtClean="0"/>
              <a:t>Business and Travel Brochures (quickly to get informed)</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914400"/>
          </a:xfrm>
        </p:spPr>
        <p:txBody>
          <a:bodyPr/>
          <a:lstStyle/>
          <a:p>
            <a:pPr algn="ctr"/>
            <a:r>
              <a:rPr lang="en-US" dirty="0" smtClean="0"/>
              <a:t>Scanning</a:t>
            </a:r>
            <a:endParaRPr lang="en-US" dirty="0"/>
          </a:p>
        </p:txBody>
      </p:sp>
      <p:sp>
        <p:nvSpPr>
          <p:cNvPr id="3" name="Content Placeholder 2"/>
          <p:cNvSpPr>
            <a:spLocks noGrp="1"/>
          </p:cNvSpPr>
          <p:nvPr>
            <p:ph idx="1"/>
          </p:nvPr>
        </p:nvSpPr>
        <p:spPr>
          <a:xfrm>
            <a:off x="533400" y="1219200"/>
            <a:ext cx="8153400" cy="5075237"/>
          </a:xfrm>
        </p:spPr>
        <p:txBody>
          <a:bodyPr>
            <a:normAutofit fontScale="92500" lnSpcReduction="10000"/>
          </a:bodyPr>
          <a:lstStyle/>
          <a:p>
            <a:r>
              <a:rPr lang="en-US" b="1" u="sng" dirty="0" smtClean="0"/>
              <a:t>Scanning is used to find a particular piece of information</a:t>
            </a:r>
            <a:r>
              <a:rPr lang="en-US" dirty="0" smtClean="0"/>
              <a:t>. Run your eyes over the text looking for the specific piece of information you need. Use scanning on schedules, meeting plans, etc. in order to find the specific details you require. If you see words or phrases that you don't understand, don't worry when scanning.</a:t>
            </a:r>
          </a:p>
          <a:p>
            <a:pPr>
              <a:buNone/>
            </a:pPr>
            <a:r>
              <a:rPr lang="en-US" i="1" dirty="0" smtClean="0"/>
              <a:t>	Examples of Scanning</a:t>
            </a:r>
            <a:endParaRPr lang="en-US" dirty="0" smtClean="0"/>
          </a:p>
          <a:p>
            <a:pPr lvl="0"/>
            <a:r>
              <a:rPr lang="en-US" dirty="0" smtClean="0"/>
              <a:t>The "What's on TV" section of your newspaper.</a:t>
            </a:r>
          </a:p>
          <a:p>
            <a:pPr lvl="0"/>
            <a:r>
              <a:rPr lang="en-US" dirty="0" smtClean="0"/>
              <a:t>A train / airplane schedule</a:t>
            </a:r>
          </a:p>
          <a:p>
            <a:pPr lvl="0"/>
            <a:r>
              <a:rPr lang="en-US" dirty="0" smtClean="0"/>
              <a:t>A conference guide</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119</Words>
  <Application>Microsoft Office PowerPoint</Application>
  <PresentationFormat>On-screen Show (4:3)</PresentationFormat>
  <Paragraphs>16</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READING SKILLS</vt:lpstr>
      <vt:lpstr>Skimming</vt:lpstr>
      <vt:lpstr>Scanning</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SKILLS</dc:title>
  <dc:creator>ME</dc:creator>
  <cp:lastModifiedBy>Dell 5110</cp:lastModifiedBy>
  <cp:revision>3</cp:revision>
  <dcterms:created xsi:type="dcterms:W3CDTF">2011-09-06T15:51:00Z</dcterms:created>
  <dcterms:modified xsi:type="dcterms:W3CDTF">2012-07-10T15:26:52Z</dcterms:modified>
</cp:coreProperties>
</file>