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FFA8A6-8522-482B-9AC1-64388ECAD675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2FBB3-74B7-408B-B533-82B790C2EA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2FBB3-74B7-408B-B533-82B790C2EAF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2FBB3-74B7-408B-B533-82B790C2EAF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2FBB3-74B7-408B-B533-82B790C2EAF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2FBB3-74B7-408B-B533-82B790C2EAF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05CA-5C93-4B96-A0E9-0E63D9604126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A233-48AA-416C-8497-76BC6915DF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05CA-5C93-4B96-A0E9-0E63D9604126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A233-48AA-416C-8497-76BC6915DF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05CA-5C93-4B96-A0E9-0E63D9604126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A233-48AA-416C-8497-76BC6915DF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05CA-5C93-4B96-A0E9-0E63D9604126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A233-48AA-416C-8497-76BC6915DF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05CA-5C93-4B96-A0E9-0E63D9604126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A233-48AA-416C-8497-76BC6915DF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05CA-5C93-4B96-A0E9-0E63D9604126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A233-48AA-416C-8497-76BC6915DF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05CA-5C93-4B96-A0E9-0E63D9604126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A233-48AA-416C-8497-76BC6915DF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05CA-5C93-4B96-A0E9-0E63D9604126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A233-48AA-416C-8497-76BC6915DF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05CA-5C93-4B96-A0E9-0E63D9604126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A233-48AA-416C-8497-76BC6915DF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05CA-5C93-4B96-A0E9-0E63D9604126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A233-48AA-416C-8497-76BC6915DF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05CA-5C93-4B96-A0E9-0E63D9604126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EA233-48AA-416C-8497-76BC6915DF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E05CA-5C93-4B96-A0E9-0E63D9604126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EA233-48AA-416C-8497-76BC6915DF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c.cc.md.us/faculty/~steuben/public_html/vocabularycontext.htm" TargetMode="External"/><Relationship Id="rId2" Type="http://schemas.openxmlformats.org/officeDocument/2006/relationships/hyperlink" Target="http://academic.cuesta.edu/acasupp/as/304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sl.about.com/od/englishreadingskills/a/readingskills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447800"/>
            <a:ext cx="7854696" cy="2133600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Strengthening Your </a:t>
            </a:r>
          </a:p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Reading Comprehension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ME\Desktop\read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3581400"/>
            <a:ext cx="3048000" cy="2439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029200"/>
          </a:xfrm>
        </p:spPr>
        <p:txBody>
          <a:bodyPr>
            <a:normAutofit/>
          </a:bodyPr>
          <a:lstStyle/>
          <a:p>
            <a:pPr lvl="0"/>
            <a:r>
              <a:rPr lang="en-US" b="1" dirty="0" smtClean="0"/>
              <a:t>Analyze the time and place in which you are reading ; </a:t>
            </a:r>
            <a:r>
              <a:rPr lang="en-US" dirty="0" smtClean="0"/>
              <a:t>mental fatigue or distractions or interruptions</a:t>
            </a:r>
          </a:p>
          <a:p>
            <a:pPr lvl="0"/>
            <a:r>
              <a:rPr lang="en-US" b="1" dirty="0" smtClean="0"/>
              <a:t>Rephrase each paragraph in your own words; </a:t>
            </a:r>
            <a:r>
              <a:rPr lang="en-US" dirty="0" smtClean="0"/>
              <a:t>approach complicated material sentence by sentence, expressing each in your own words.</a:t>
            </a:r>
          </a:p>
          <a:p>
            <a:pPr lvl="0"/>
            <a:r>
              <a:rPr lang="en-US" b="1" dirty="0" smtClean="0"/>
              <a:t>Read aloud sentences or sections that are particularly </a:t>
            </a:r>
            <a:r>
              <a:rPr lang="en-US" b="1" smtClean="0"/>
              <a:t>difficult; </a:t>
            </a:r>
            <a:r>
              <a:rPr lang="en-US" smtClean="0"/>
              <a:t>makes </a:t>
            </a:r>
            <a:r>
              <a:rPr lang="en-US" dirty="0" smtClean="0"/>
              <a:t>complicated material easier to understand.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1816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b="1" dirty="0" smtClean="0"/>
              <a:t>Reread difficult or complicated sections </a:t>
            </a:r>
            <a:endParaRPr lang="en-US" dirty="0" smtClean="0"/>
          </a:p>
          <a:p>
            <a:pPr lvl="0"/>
            <a:r>
              <a:rPr lang="en-US" b="1" dirty="0" smtClean="0"/>
              <a:t>Slow down your reading rate -</a:t>
            </a:r>
            <a:r>
              <a:rPr lang="en-US" dirty="0" smtClean="0"/>
              <a:t> reading more slowly and carefully will provide you with the needed boost in comprehension.</a:t>
            </a:r>
          </a:p>
          <a:p>
            <a:pPr lvl="0"/>
            <a:r>
              <a:rPr lang="en-US" b="1" dirty="0" smtClean="0"/>
              <a:t>Turn headings into questions -</a:t>
            </a:r>
            <a:r>
              <a:rPr lang="en-US" dirty="0" smtClean="0"/>
              <a:t> Refer to these questions frequently and jot down or underline answers.</a:t>
            </a:r>
          </a:p>
          <a:p>
            <a:r>
              <a:rPr lang="en-US" b="1" dirty="0" smtClean="0"/>
              <a:t>Write a brief outline of major points -</a:t>
            </a:r>
            <a:r>
              <a:rPr lang="en-US" dirty="0" smtClean="0"/>
              <a:t> This will help you see the overall organization and progression of ideas. [for more complicated passages]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762000"/>
            <a:ext cx="8077200" cy="5257800"/>
          </a:xfrm>
        </p:spPr>
        <p:txBody>
          <a:bodyPr>
            <a:normAutofit lnSpcReduction="10000"/>
          </a:bodyPr>
          <a:lstStyle/>
          <a:p>
            <a:pPr lvl="0"/>
            <a:r>
              <a:rPr lang="en-US" b="1" dirty="0" smtClean="0"/>
              <a:t>Highlight key ideas -</a:t>
            </a:r>
            <a:r>
              <a:rPr lang="en-US" dirty="0" smtClean="0"/>
              <a:t> After you've read a section, go back and think about and highlight what is important. </a:t>
            </a:r>
          </a:p>
          <a:p>
            <a:pPr lvl="0"/>
            <a:r>
              <a:rPr lang="en-US" b="1" dirty="0" smtClean="0"/>
              <a:t>Write notes in the margins -</a:t>
            </a:r>
            <a:r>
              <a:rPr lang="en-US" dirty="0" smtClean="0"/>
              <a:t> Explain or rephrase difficult or complicated ideas or sections.</a:t>
            </a:r>
          </a:p>
          <a:p>
            <a:pPr lvl="0"/>
            <a:r>
              <a:rPr lang="en-US" b="1" dirty="0" smtClean="0"/>
              <a:t>Determine whether you lack background knowledge -</a:t>
            </a:r>
            <a:r>
              <a:rPr lang="en-US" dirty="0" smtClean="0"/>
              <a:t> Comprehension is difficult, at times, and it is impossible, if you lack essential information that the writer assumes you have.</a:t>
            </a:r>
          </a:p>
          <a:p>
            <a:pPr>
              <a:buNone/>
            </a:pPr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academic.cuesta.edu/acasupp/as/304.HTM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http://www.mc.cc.md.us/faculty/~</a:t>
            </a:r>
            <a:r>
              <a:rPr lang="en-US" dirty="0" smtClean="0">
                <a:hlinkClick r:id="rId3"/>
              </a:rPr>
              <a:t>steuben/public_html/vocabularycontext.htm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esl.about.com/od/englishreadingskills/a/readingskills.htm</a:t>
            </a:r>
            <a:endParaRPr lang="en-US" dirty="0" smtClean="0"/>
          </a:p>
          <a:p>
            <a:r>
              <a:rPr lang="en-US" smtClean="0"/>
              <a:t>englishforeveryone.org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92</Words>
  <Application>Microsoft Office PowerPoint</Application>
  <PresentationFormat>On-screen Show (4:3)</PresentationFormat>
  <Paragraphs>21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Reference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</dc:creator>
  <cp:lastModifiedBy>Dell 5110</cp:lastModifiedBy>
  <cp:revision>15</cp:revision>
  <dcterms:created xsi:type="dcterms:W3CDTF">2011-09-06T15:21:04Z</dcterms:created>
  <dcterms:modified xsi:type="dcterms:W3CDTF">2012-08-08T04:25:25Z</dcterms:modified>
</cp:coreProperties>
</file>