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DBCE1-C4F2-4FAE-B420-D98767107141}" type="datetimeFigureOut">
              <a:rPr lang="en-GB" smtClean="0"/>
              <a:pPr/>
              <a:t>28/05/2013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F24E3-86BF-4692-AD40-FB3450903DF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y-GB" b="1" dirty="0" smtClean="0"/>
              <a:t>Capital Budgeting and Financial Planning</a:t>
            </a: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Course Instructor: M.Jibran Sheikh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Uncertain Profit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/>
              <a:t>A firm is introducing a product into a new market.</a:t>
            </a:r>
          </a:p>
          <a:p>
            <a:pPr>
              <a:buNone/>
            </a:pPr>
            <a:r>
              <a:rPr lang="en-GB" dirty="0"/>
              <a:t>Imagine that as marketing manager you are trying </a:t>
            </a:r>
            <a:r>
              <a:rPr lang="en-GB" dirty="0" smtClean="0"/>
              <a:t>to estimate </a:t>
            </a:r>
            <a:r>
              <a:rPr lang="en-GB" dirty="0"/>
              <a:t>the profit that will result from the </a:t>
            </a:r>
            <a:r>
              <a:rPr lang="en-GB" dirty="0" smtClean="0"/>
              <a:t>product introduction</a:t>
            </a:r>
            <a:r>
              <a:rPr lang="en-GB" dirty="0"/>
              <a:t>. As you know, profit depends on:</a:t>
            </a:r>
          </a:p>
          <a:p>
            <a:pPr>
              <a:buNone/>
            </a:pPr>
            <a:r>
              <a:rPr lang="en-GB" dirty="0"/>
              <a:t>• Sales in units</a:t>
            </a:r>
          </a:p>
          <a:p>
            <a:pPr>
              <a:buNone/>
            </a:pPr>
            <a:r>
              <a:rPr lang="en-GB" dirty="0"/>
              <a:t>• Price per unit</a:t>
            </a:r>
          </a:p>
          <a:p>
            <a:pPr>
              <a:buNone/>
            </a:pPr>
            <a:r>
              <a:rPr lang="en-GB" dirty="0"/>
              <a:t>• Unit cost – marginal cost per unit</a:t>
            </a:r>
          </a:p>
          <a:p>
            <a:pPr>
              <a:buNone/>
            </a:pPr>
            <a:r>
              <a:rPr lang="en-GB" dirty="0"/>
              <a:t>• Fixed costs – overhead, etc. Known to be $30,000.</a:t>
            </a:r>
          </a:p>
          <a:p>
            <a:pPr>
              <a:buNone/>
            </a:pPr>
            <a:r>
              <a:rPr lang="en-GB" b="1" dirty="0"/>
              <a:t>Profit = Sales *(Price-Unit Cost) – Fixed Costs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Market Uncertainties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828092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Unit Cost Uncertainties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835292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With out Simulation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050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b="1" dirty="0" smtClean="0"/>
              <a:t>What </a:t>
            </a:r>
            <a:r>
              <a:rPr lang="en-GB" b="1" dirty="0"/>
              <a:t>is the profit going to be for </a:t>
            </a:r>
            <a:r>
              <a:rPr lang="en-GB" b="1" dirty="0" smtClean="0"/>
              <a:t>the </a:t>
            </a:r>
            <a:r>
              <a:rPr lang="en-GB" dirty="0" smtClean="0"/>
              <a:t>new </a:t>
            </a:r>
            <a:r>
              <a:rPr lang="en-GB" dirty="0"/>
              <a:t>product</a:t>
            </a:r>
            <a:r>
              <a:rPr lang="en-GB" dirty="0" smtClean="0"/>
              <a:t>?</a:t>
            </a:r>
          </a:p>
          <a:p>
            <a:pPr>
              <a:buNone/>
            </a:pPr>
            <a:r>
              <a:rPr lang="en-GB" dirty="0" smtClean="0"/>
              <a:t>Lets say the details are as follow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005064"/>
            <a:ext cx="6696744" cy="1689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With out Simulation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00808"/>
            <a:ext cx="388843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228184" y="1772816"/>
            <a:ext cx="1688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=B6*(B7-B8)-B9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427984" y="2060848"/>
            <a:ext cx="1800200" cy="27363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11560" y="5085184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/>
              <a:t>Profit is $</a:t>
            </a:r>
            <a:r>
              <a:rPr lang="en-GB" sz="2800" b="1" dirty="0" smtClean="0"/>
              <a:t>90,000 great isn’t it! But what about uncertainties?????????</a:t>
            </a:r>
            <a:endParaRPr lang="en-GB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Incorporating Uncertainty in Model</a:t>
            </a:r>
            <a:endParaRPr lang="en-GB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634331"/>
            <a:ext cx="7920879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13690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 simulation using a Data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Select range of cells.</a:t>
            </a:r>
          </a:p>
          <a:p>
            <a:r>
              <a:rPr lang="en-GB" dirty="0"/>
              <a:t>2. Select Data on the main menu.</a:t>
            </a:r>
          </a:p>
          <a:p>
            <a:r>
              <a:rPr lang="en-GB" dirty="0"/>
              <a:t>3. Click Table.</a:t>
            </a:r>
          </a:p>
          <a:p>
            <a:r>
              <a:rPr lang="en-GB" dirty="0"/>
              <a:t>4. In the table dialog box enter any blank</a:t>
            </a:r>
          </a:p>
          <a:p>
            <a:r>
              <a:rPr lang="en-GB" dirty="0"/>
              <a:t>cell for the Column input cell.</a:t>
            </a:r>
          </a:p>
          <a:p>
            <a:r>
              <a:rPr lang="en-GB" dirty="0"/>
              <a:t>5. Click 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776864" cy="564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76672"/>
            <a:ext cx="813690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193</Words>
  <Application>Microsoft Office PowerPoint</Application>
  <PresentationFormat>On-screen Show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Capital Budgeting and Financial Planning</vt:lpstr>
      <vt:lpstr>Uncertain Profit</vt:lpstr>
      <vt:lpstr>Market Uncertainties</vt:lpstr>
      <vt:lpstr>Unit Cost Uncertainties</vt:lpstr>
      <vt:lpstr>With out Simulation</vt:lpstr>
      <vt:lpstr>With out Simulation</vt:lpstr>
      <vt:lpstr>Incorporating Uncertainty in Model</vt:lpstr>
      <vt:lpstr>Slide 8</vt:lpstr>
      <vt:lpstr>Run simulation using a Data Table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 J Ilyas</dc:creator>
  <cp:lastModifiedBy>NTS</cp:lastModifiedBy>
  <cp:revision>15</cp:revision>
  <dcterms:created xsi:type="dcterms:W3CDTF">2013-05-28T09:27:23Z</dcterms:created>
  <dcterms:modified xsi:type="dcterms:W3CDTF">2013-05-28T12:18:20Z</dcterms:modified>
</cp:coreProperties>
</file>